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7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96C6-358E-4805-9EE1-79CE512B286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AD90-DCEE-4277-9D70-49986D049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96C6-358E-4805-9EE1-79CE512B286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AD90-DCEE-4277-9D70-49986D049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96C6-358E-4805-9EE1-79CE512B286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AD90-DCEE-4277-9D70-49986D049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96C6-358E-4805-9EE1-79CE512B286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AD90-DCEE-4277-9D70-49986D049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96C6-358E-4805-9EE1-79CE512B286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AD90-DCEE-4277-9D70-49986D049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96C6-358E-4805-9EE1-79CE512B286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AD90-DCEE-4277-9D70-49986D049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96C6-358E-4805-9EE1-79CE512B286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AD90-DCEE-4277-9D70-49986D049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96C6-358E-4805-9EE1-79CE512B286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AD90-DCEE-4277-9D70-49986D049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96C6-358E-4805-9EE1-79CE512B286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AD90-DCEE-4277-9D70-49986D049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96C6-358E-4805-9EE1-79CE512B286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AD90-DCEE-4277-9D70-49986D049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E96C6-358E-4805-9EE1-79CE512B286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2AD90-DCEE-4277-9D70-49986D049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E96C6-358E-4805-9EE1-79CE512B286F}" type="datetimeFigureOut">
              <a:rPr lang="ko-KR" altLang="en-US" smtClean="0"/>
              <a:t>2019-11-29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2AD90-DCEE-4277-9D70-49986D04991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l="29925" t="17801" r="14163" b="8701"/>
          <a:stretch>
            <a:fillRect/>
          </a:stretch>
        </p:blipFill>
        <p:spPr bwMode="auto">
          <a:xfrm>
            <a:off x="0" y="0"/>
            <a:ext cx="9116898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683568" y="2132856"/>
          <a:ext cx="8136907" cy="1847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524"/>
                <a:gridCol w="1442869"/>
                <a:gridCol w="1309768"/>
                <a:gridCol w="3298746"/>
              </a:tblGrid>
              <a:tr h="65871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Permission level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User</a:t>
                      </a:r>
                      <a:r>
                        <a:rPr lang="en-US" altLang="zh-CN" sz="18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name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Pass</a:t>
                      </a:r>
                      <a:r>
                        <a:rPr lang="en-US" altLang="zh-CN" sz="18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word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微软雅黑" pitchFamily="34" charset="-122"/>
                          <a:ea typeface="微软雅黑" pitchFamily="34" charset="-122"/>
                        </a:rPr>
                        <a:t>Operating</a:t>
                      </a:r>
                      <a:r>
                        <a:rPr lang="en-US" altLang="zh-CN" sz="1800" baseline="0" dirty="0" smtClean="0">
                          <a:latin typeface="微软雅黑" pitchFamily="34" charset="-122"/>
                          <a:ea typeface="微软雅黑" pitchFamily="34" charset="-122"/>
                        </a:rPr>
                        <a:t> authorization</a:t>
                      </a:r>
                      <a:endParaRPr lang="zh-CN" altLang="en-US" sz="1800" dirty="0"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>
                    <a:solidFill>
                      <a:schemeClr val="accent4">
                        <a:lumMod val="75000"/>
                      </a:schemeClr>
                    </a:solidFill>
                  </a:tcPr>
                </a:tc>
              </a:tr>
              <a:tr h="548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User</a:t>
                      </a:r>
                      <a:endParaRPr lang="zh-CN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User</a:t>
                      </a:r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user</a:t>
                      </a:r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Cycle, random, QC, results</a:t>
                      </a:r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  <a:tr h="548513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Admin</a:t>
                      </a:r>
                      <a:endParaRPr lang="zh-CN" altLang="en-US" sz="1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Admin</a:t>
                      </a:r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admin</a:t>
                      </a:r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Cycle,</a:t>
                      </a:r>
                      <a:r>
                        <a:rPr lang="en-US" altLang="zh-CN" sz="1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微软雅黑" pitchFamily="34" charset="-122"/>
                          <a:ea typeface="微软雅黑" pitchFamily="34" charset="-122"/>
                        </a:rPr>
                        <a:t> random, QC, results, settings</a:t>
                      </a:r>
                      <a:endParaRPr lang="zh-CN" altLang="en-US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0072" y="4149080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대소문자 구분해서 입력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33</Words>
  <Application>Microsoft Office PowerPoint</Application>
  <PresentationFormat>화면 슬라이드 쇼(4:3)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Office 테마</vt:lpstr>
      <vt:lpstr>슬라이드 1</vt:lpstr>
      <vt:lpstr>슬라이드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1</cp:revision>
  <dcterms:created xsi:type="dcterms:W3CDTF">2019-11-29T01:31:47Z</dcterms:created>
  <dcterms:modified xsi:type="dcterms:W3CDTF">2019-11-29T01:35:11Z</dcterms:modified>
</cp:coreProperties>
</file>