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1D0-E334-46EB-A4BF-4F65C7D69DD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A3A9-F889-4DF6-B113-9BA24C71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0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1D0-E334-46EB-A4BF-4F65C7D69DD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A3A9-F889-4DF6-B113-9BA24C71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6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1D0-E334-46EB-A4BF-4F65C7D69DD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A3A9-F889-4DF6-B113-9BA24C71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7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1D0-E334-46EB-A4BF-4F65C7D69DD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A3A9-F889-4DF6-B113-9BA24C71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3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1D0-E334-46EB-A4BF-4F65C7D69DD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A3A9-F889-4DF6-B113-9BA24C71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04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1D0-E334-46EB-A4BF-4F65C7D69DD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A3A9-F889-4DF6-B113-9BA24C71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1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1D0-E334-46EB-A4BF-4F65C7D69DD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A3A9-F889-4DF6-B113-9BA24C71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45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1D0-E334-46EB-A4BF-4F65C7D69DD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A3A9-F889-4DF6-B113-9BA24C71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8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1D0-E334-46EB-A4BF-4F65C7D69DD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A3A9-F889-4DF6-B113-9BA24C71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74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1D0-E334-46EB-A4BF-4F65C7D69DD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A3A9-F889-4DF6-B113-9BA24C71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06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41D0-E334-46EB-A4BF-4F65C7D69DD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6A3A9-F889-4DF6-B113-9BA24C71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97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041D0-E334-46EB-A4BF-4F65C7D69DDF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6A3A9-F889-4DF6-B113-9BA24C719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79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ORTHO VITROS 3600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면역장비</a:t>
            </a:r>
            <a:r>
              <a:rPr lang="en-US" altLang="ko-KR" dirty="0" smtClean="0"/>
              <a:t>-</a:t>
            </a:r>
            <a:r>
              <a:rPr lang="ko-KR" altLang="en-US" dirty="0" smtClean="0"/>
              <a:t>시리얼통신</a:t>
            </a:r>
            <a:endParaRPr lang="en-US" altLang="ko-KR" dirty="0" smtClean="0"/>
          </a:p>
          <a:p>
            <a:r>
              <a:rPr lang="en-US" altLang="ko-KR" dirty="0" smtClean="0"/>
              <a:t>2021-11-15</a:t>
            </a:r>
          </a:p>
          <a:p>
            <a:r>
              <a:rPr lang="ko-KR" altLang="en-US" dirty="0" smtClean="0"/>
              <a:t>독일하트의원 설치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429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장비형</a:t>
            </a:r>
            <a:r>
              <a:rPr lang="ko-KR" altLang="en-US" dirty="0"/>
              <a:t>태</a:t>
            </a:r>
          </a:p>
        </p:txBody>
      </p:sp>
      <p:pic>
        <p:nvPicPr>
          <p:cNvPr id="1026" name="Picture 2" descr="C:\Users\오세원\Desktop\VITROS3600\00_VITROS36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508022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7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장비통신</a:t>
            </a:r>
            <a:endParaRPr lang="ko-KR" altLang="en-US" dirty="0"/>
          </a:p>
        </p:txBody>
      </p:sp>
      <p:pic>
        <p:nvPicPr>
          <p:cNvPr id="2050" name="Picture 2" descr="C:\Users\오세원\Desktop\VITROS3600\01_인터페이스_포트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1741940" cy="367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오세원\Desktop\VITROS3600\03_인터페이스_포트_25M사용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025" y="1268760"/>
            <a:ext cx="4877279" cy="230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오세원\Desktop\VITROS3600\04_인터페이스_포트_25M사용_TEST1젠더사용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025" y="3645024"/>
            <a:ext cx="4037947" cy="191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12198" y="5842138"/>
            <a:ext cx="687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9P(F) &lt;&gt; </a:t>
            </a:r>
            <a:r>
              <a:rPr lang="en-US" altLang="ko-KR" dirty="0" smtClean="0"/>
              <a:t>9P(F) 10</a:t>
            </a:r>
            <a:r>
              <a:rPr lang="ko-KR" altLang="en-US" dirty="0" smtClean="0"/>
              <a:t>미터를 사용하고 </a:t>
            </a:r>
            <a:r>
              <a:rPr lang="ko-KR" altLang="en-US" dirty="0" err="1" smtClean="0"/>
              <a:t>장비쪽에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25P(M) </a:t>
            </a:r>
            <a:r>
              <a:rPr lang="ko-KR" altLang="en-US" dirty="0" err="1" smtClean="0"/>
              <a:t>젠더를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 smtClean="0"/>
              <a:t>==&gt; TEST1 </a:t>
            </a:r>
            <a:r>
              <a:rPr lang="ko-KR" altLang="en-US" dirty="0" smtClean="0"/>
              <a:t>장비에서 사용하는 </a:t>
            </a:r>
            <a:r>
              <a:rPr lang="ko-KR" altLang="en-US" dirty="0" err="1" smtClean="0"/>
              <a:t>젠더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1116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장비설정</a:t>
            </a:r>
            <a:endParaRPr lang="ko-KR" altLang="en-US" dirty="0"/>
          </a:p>
        </p:txBody>
      </p:sp>
      <p:pic>
        <p:nvPicPr>
          <p:cNvPr id="3074" name="Picture 2" descr="C:\Users\오세원\Desktop\VITROS3600\05_장비설정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185140"/>
            <a:ext cx="2611391" cy="123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6373" y="2534480"/>
            <a:ext cx="2052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메인메뉴</a:t>
            </a:r>
            <a:r>
              <a:rPr lang="ko-KR" altLang="en-US" sz="1200" dirty="0" smtClean="0"/>
              <a:t> 상단 </a:t>
            </a:r>
            <a:r>
              <a:rPr lang="en-US" altLang="ko-KR" sz="1200" dirty="0" smtClean="0"/>
              <a:t>&gt;&gt; OPTION</a:t>
            </a:r>
          </a:p>
        </p:txBody>
      </p:sp>
      <p:pic>
        <p:nvPicPr>
          <p:cNvPr id="3075" name="Picture 3" descr="C:\Users\오세원\Desktop\VITROS3600\05_장비설정_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87824" y="1185140"/>
            <a:ext cx="2739023" cy="12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62910" y="2534480"/>
            <a:ext cx="340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SYSTEM SETUP &gt;&gt; Configure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Communication</a:t>
            </a:r>
          </a:p>
        </p:txBody>
      </p:sp>
      <p:pic>
        <p:nvPicPr>
          <p:cNvPr id="3076" name="Picture 4" descr="C:\Users\오세원\Desktop\VITROS3600\05_장비설정_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213391"/>
            <a:ext cx="2791736" cy="132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32240" y="2534480"/>
            <a:ext cx="1121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Configure LIS</a:t>
            </a:r>
          </a:p>
        </p:txBody>
      </p:sp>
      <p:pic>
        <p:nvPicPr>
          <p:cNvPr id="3077" name="Picture 5" descr="C:\Users\오세원\Desktop\VITROS3600\05_장비설정_0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38418"/>
            <a:ext cx="3936462" cy="186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오세원\Desktop\VITROS3600\05_장비설정_0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3960440" cy="187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6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오더전송성</a:t>
            </a:r>
            <a:r>
              <a:rPr lang="ko-KR" altLang="en-US" dirty="0" err="1"/>
              <a:t>공</a:t>
            </a:r>
            <a:endParaRPr lang="ko-KR" altLang="en-US" dirty="0"/>
          </a:p>
        </p:txBody>
      </p:sp>
      <p:pic>
        <p:nvPicPr>
          <p:cNvPr id="4098" name="Picture 2" descr="C:\Users\오세원\Desktop\VITROS3600\07_오더전송_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69" y="1484784"/>
            <a:ext cx="821706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6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</Words>
  <Application>Microsoft Office PowerPoint</Application>
  <PresentationFormat>화면 슬라이드 쇼(4:3)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ORTHO VITROS 3600</vt:lpstr>
      <vt:lpstr>장비형태</vt:lpstr>
      <vt:lpstr>장비통신</vt:lpstr>
      <vt:lpstr>장비설정</vt:lpstr>
      <vt:lpstr>오더전송성공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 VITROS 3600</dc:title>
  <dc:creator>오세원</dc:creator>
  <cp:lastModifiedBy>오세원</cp:lastModifiedBy>
  <cp:revision>2</cp:revision>
  <dcterms:created xsi:type="dcterms:W3CDTF">2021-11-15T07:19:19Z</dcterms:created>
  <dcterms:modified xsi:type="dcterms:W3CDTF">2021-11-15T07:35:07Z</dcterms:modified>
</cp:coreProperties>
</file>