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876-4E17-4F6D-81A4-A32F0C41B57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72E8-E1D1-4A19-BE33-A23B145BD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0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876-4E17-4F6D-81A4-A32F0C41B57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72E8-E1D1-4A19-BE33-A23B145BD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5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876-4E17-4F6D-81A4-A32F0C41B57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72E8-E1D1-4A19-BE33-A23B145BD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876-4E17-4F6D-81A4-A32F0C41B57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72E8-E1D1-4A19-BE33-A23B145BD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876-4E17-4F6D-81A4-A32F0C41B57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72E8-E1D1-4A19-BE33-A23B145BD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876-4E17-4F6D-81A4-A32F0C41B57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72E8-E1D1-4A19-BE33-A23B145BD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876-4E17-4F6D-81A4-A32F0C41B57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72E8-E1D1-4A19-BE33-A23B145BD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876-4E17-4F6D-81A4-A32F0C41B57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72E8-E1D1-4A19-BE33-A23B145BD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7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876-4E17-4F6D-81A4-A32F0C41B57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72E8-E1D1-4A19-BE33-A23B145BD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0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876-4E17-4F6D-81A4-A32F0C41B57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72E8-E1D1-4A19-BE33-A23B145BD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04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3876-4E17-4F6D-81A4-A32F0C41B57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72E8-E1D1-4A19-BE33-A23B145BD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3876-4E17-4F6D-81A4-A32F0C41B57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72E8-E1D1-4A19-BE33-A23B145BD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255025" y="621738"/>
            <a:ext cx="4728791" cy="4361551"/>
            <a:chOff x="4255025" y="629976"/>
            <a:chExt cx="4728791" cy="436155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5025" y="654048"/>
              <a:ext cx="1257300" cy="30480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8391" y="629976"/>
              <a:ext cx="1495425" cy="30384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033319" y="2899719"/>
              <a:ext cx="3113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33319" y="1087906"/>
              <a:ext cx="3113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57752" y="1054954"/>
              <a:ext cx="3113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24799" y="2733843"/>
              <a:ext cx="3113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5188971" y="1541633"/>
              <a:ext cx="2842921" cy="482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5224739" y="2368895"/>
              <a:ext cx="2842921" cy="530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188971" y="2108456"/>
              <a:ext cx="2842921" cy="489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5224739" y="4938497"/>
              <a:ext cx="2842921" cy="530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652682" y="37446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02043" y="3744608"/>
            <a:ext cx="115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-Chroma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41296"/>
              </p:ext>
            </p:extLst>
          </p:nvPr>
        </p:nvGraphicFramePr>
        <p:xfrm>
          <a:off x="4255026" y="4281436"/>
          <a:ext cx="4728790" cy="203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-Chroma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RXD 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TXD 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TXD ③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RXD ③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GROUND 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GROUND 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539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기타 핀은 연결하지 말 것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5939481" y="4956774"/>
            <a:ext cx="1276865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939481" y="5393379"/>
            <a:ext cx="127686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39481" y="5838222"/>
            <a:ext cx="12768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7793" y="748264"/>
            <a:ext cx="3352801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Black cable </a:t>
            </a:r>
            <a:r>
              <a:rPr lang="ko-KR" altLang="en-US" sz="2400" dirty="0">
                <a:solidFill>
                  <a:schemeClr val="bg1"/>
                </a:solidFill>
              </a:rPr>
              <a:t>배선도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(RS232 cable)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5" y="2064056"/>
            <a:ext cx="2082282" cy="3470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85" y="2064056"/>
            <a:ext cx="2082282" cy="3470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25" y="2064056"/>
            <a:ext cx="2082282" cy="3470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64" y="2064056"/>
            <a:ext cx="2082282" cy="3470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2941731" y="2478505"/>
            <a:ext cx="452393" cy="168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8607409" y="3715070"/>
            <a:ext cx="452393" cy="168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5886255" y="2394284"/>
            <a:ext cx="452393" cy="168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833833" y="4267200"/>
            <a:ext cx="393010" cy="344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77793" y="748264"/>
            <a:ext cx="33528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메뉴 설정 방법</a:t>
            </a:r>
          </a:p>
        </p:txBody>
      </p:sp>
    </p:spTree>
    <p:extLst>
      <p:ext uri="{BB962C8B-B14F-4D97-AF65-F5344CB8AC3E}">
        <p14:creationId xmlns:p14="http://schemas.microsoft.com/office/powerpoint/2010/main" val="37332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CKW</dc:creator>
  <cp:lastModifiedBy>hnc</cp:lastModifiedBy>
  <cp:revision>5</cp:revision>
  <dcterms:created xsi:type="dcterms:W3CDTF">2014-08-11T02:51:13Z</dcterms:created>
  <dcterms:modified xsi:type="dcterms:W3CDTF">2017-10-30T00:46:29Z</dcterms:modified>
</cp:coreProperties>
</file>