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E2CEB-8F9C-46C7-BE88-FD5D2E05C6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946FD7-9B11-41F0-B299-5EDC839ED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7259F-91DD-4C80-BD8E-34B7A34E5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E8F4-214F-40C3-8E22-86C1B70AD57A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0C8C7F-EA00-4EFC-8877-9B3187541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0065FE-9EAC-4813-927A-0DFCC111D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63CF-17B3-4325-906A-C2A4C2B17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752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1FAB20-7967-461E-B9C4-F0785F391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47ADED-D65E-4B29-B6CF-2F983888F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BC0A34-12F1-4C17-AC1C-F2C82AE6C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E8F4-214F-40C3-8E22-86C1B70AD57A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E4DB1C-3CEA-40CB-BAE1-56C4D56EE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B4FE3C-2FBB-4FB2-A61C-061DFFA61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63CF-17B3-4325-906A-C2A4C2B17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144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BD649D4-0D23-46C3-8480-E6D380C210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618B06-3958-4C7F-8647-1265EAE1D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B67A4D-8B17-4A28-B01C-EAA83740B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E8F4-214F-40C3-8E22-86C1B70AD57A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7832D3-3E06-4796-AA7C-7EF7E8AB0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3EE432-9817-4095-B43C-F63FDD91C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63CF-17B3-4325-906A-C2A4C2B17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583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653D99-CF7D-408A-9032-075C98B86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77E7AE-B7B1-4389-BF0D-2E091BACB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3C574F-84BB-4210-9732-161F5DB6C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E8F4-214F-40C3-8E22-86C1B70AD57A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18FC3D-D30C-48AF-BE00-BDBCD7A51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CC0180-0FB5-4E5A-A6DC-C18B58AC2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63CF-17B3-4325-906A-C2A4C2B17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888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846DE9-8E08-45A7-B93E-76553C5F9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9C7C2A-E018-4D88-9300-960C59A01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8B7D6F-0C30-427D-82DF-5AFA09624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E8F4-214F-40C3-8E22-86C1B70AD57A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DC1796-3A4E-4182-8F5C-8221E290A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9724D6-5635-4548-93DB-94A51A798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63CF-17B3-4325-906A-C2A4C2B17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690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D78C0-8350-4BE9-9566-46BF17B19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2934E8-DCB3-433C-9481-51DE9AC494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46520E-681A-49A0-BA4E-165A02F80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F1ED08-D1A4-477B-8C88-DDD3D7B4C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E8F4-214F-40C3-8E22-86C1B70AD57A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725147-4B21-49CA-B3E6-86D8448BC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501276-55A2-4285-94B0-CA761A87D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63CF-17B3-4325-906A-C2A4C2B17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355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0C0FC-9F10-4592-9252-4110D27EF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890931-9A7E-4B48-A6D2-117CEE53A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DB04B1-97EF-4933-B9ED-CAB268FD7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176D17C-27BC-4F69-BD9A-0A81B2FE42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F3E416B-DF7D-4708-9B43-E26C1400F1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0B36F38-BA45-49D7-A601-4E3DE0129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E8F4-214F-40C3-8E22-86C1B70AD57A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11FAAD-9BA6-489A-AA8C-517A2D875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47C319A-03C1-4FB8-9731-F48851352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63CF-17B3-4325-906A-C2A4C2B17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682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E8398-66E8-4058-AAB1-1B2CA850A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10F932A-1BC1-458B-B6BC-698988E55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E8F4-214F-40C3-8E22-86C1B70AD57A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F79E9DD-9640-4D9B-A8A5-85B4B0081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335045-C7B5-4531-9E56-1C6B1E15C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63CF-17B3-4325-906A-C2A4C2B17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692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5415F1C-7114-4415-836A-CFA8148CB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E8F4-214F-40C3-8E22-86C1B70AD57A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61ED7E0-7314-4C2F-B052-5B9BB4EAD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05711F-A691-48AA-AEFE-101DEB55B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63CF-17B3-4325-906A-C2A4C2B17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268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31124F-415D-4A79-A9E1-50E85C17D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4BCEAE-C680-4FD1-B3AA-7C437D638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ED4B0B-611B-46A3-849B-191CCD9CC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81F13B-8BEE-4E6B-BADD-B47F3CDF2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E8F4-214F-40C3-8E22-86C1B70AD57A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8AA563-806E-4D51-9E2D-572EFC221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4211C1-8D76-4D4E-98E2-3152AD9A4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63CF-17B3-4325-906A-C2A4C2B17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623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573AE-345C-439D-8916-4CB120AD3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27CC3E4-A9CE-48D1-A6F1-471A072A9F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0CD4D6-B01A-4DBB-8285-E33088117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48AD2D-DC04-4098-8A2B-163DC62C9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E8F4-214F-40C3-8E22-86C1B70AD57A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E0B7C1-F381-468D-BB4D-060F57651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9163DA-DDB5-4862-B6F8-FA60886E6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63CF-17B3-4325-906A-C2A4C2B17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483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09DFDD-7A42-4FF7-B78C-452D1BA17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5D54FA-4ABB-4860-96AC-5DCC55A70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264711-5DA6-4900-A4C1-10782E38F9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5E8F4-214F-40C3-8E22-86C1B70AD57A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6E2B71-1879-484E-85C3-B6DCC16D65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BDEEB3-E7E7-4205-905A-95D5085319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E63CF-17B3-4325-906A-C2A4C2B17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3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그룹 246">
            <a:extLst>
              <a:ext uri="{FF2B5EF4-FFF2-40B4-BE49-F238E27FC236}">
                <a16:creationId xmlns:a16="http://schemas.microsoft.com/office/drawing/2014/main" id="{F1197AB8-3CD6-4285-82FD-FDBC832DF9AB}"/>
              </a:ext>
            </a:extLst>
          </p:cNvPr>
          <p:cNvGrpSpPr/>
          <p:nvPr/>
        </p:nvGrpSpPr>
        <p:grpSpPr>
          <a:xfrm>
            <a:off x="128049" y="4737847"/>
            <a:ext cx="5057404" cy="2054962"/>
            <a:chOff x="270028" y="4569305"/>
            <a:chExt cx="5057404" cy="2054962"/>
          </a:xfrm>
        </p:grpSpPr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E60F26FA-E069-41FF-8B1F-45A5B8F8EC94}"/>
                </a:ext>
              </a:extLst>
            </p:cNvPr>
            <p:cNvSpPr/>
            <p:nvPr/>
          </p:nvSpPr>
          <p:spPr>
            <a:xfrm flipH="1">
              <a:off x="3937739" y="5229850"/>
              <a:ext cx="1389693" cy="723989"/>
            </a:xfrm>
            <a:prstGeom prst="rect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Keyboard</a:t>
              </a:r>
              <a:b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</a:b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callback</a:t>
              </a:r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DE741CDA-CF95-4821-B240-A68FAFC8C376}"/>
                </a:ext>
              </a:extLst>
            </p:cNvPr>
            <p:cNvSpPr/>
            <p:nvPr/>
          </p:nvSpPr>
          <p:spPr>
            <a:xfrm flipH="1">
              <a:off x="270028" y="4609785"/>
              <a:ext cx="1929468" cy="716926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End-tool Motion</a:t>
              </a:r>
              <a:endPara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6D6A0483-450E-4DBC-8280-31AE93A4C4EB}"/>
                </a:ext>
              </a:extLst>
            </p:cNvPr>
            <p:cNvSpPr/>
            <p:nvPr/>
          </p:nvSpPr>
          <p:spPr>
            <a:xfrm flipH="1">
              <a:off x="270028" y="5861448"/>
              <a:ext cx="1929468" cy="716926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Rendering</a:t>
              </a:r>
              <a:endPara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Camera Motion</a:t>
              </a:r>
              <a:endPara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88" name="자유형: 도형 187">
              <a:extLst>
                <a:ext uri="{FF2B5EF4-FFF2-40B4-BE49-F238E27FC236}">
                  <a16:creationId xmlns:a16="http://schemas.microsoft.com/office/drawing/2014/main" id="{ABCEEC00-889F-457B-B204-F854E518EB26}"/>
                </a:ext>
              </a:extLst>
            </p:cNvPr>
            <p:cNvSpPr/>
            <p:nvPr/>
          </p:nvSpPr>
          <p:spPr>
            <a:xfrm flipH="1">
              <a:off x="2198183" y="4974958"/>
              <a:ext cx="933450" cy="420216"/>
            </a:xfrm>
            <a:custGeom>
              <a:avLst/>
              <a:gdLst>
                <a:gd name="connsiteX0" fmla="*/ 933450 w 933450"/>
                <a:gd name="connsiteY0" fmla="*/ 0 h 381000"/>
                <a:gd name="connsiteX1" fmla="*/ 0 w 933450"/>
                <a:gd name="connsiteY1" fmla="*/ 0 h 381000"/>
                <a:gd name="connsiteX2" fmla="*/ 0 w 933450"/>
                <a:gd name="connsiteY2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3450" h="381000">
                  <a:moveTo>
                    <a:pt x="933450" y="0"/>
                  </a:moveTo>
                  <a:lnTo>
                    <a:pt x="0" y="0"/>
                  </a:lnTo>
                  <a:lnTo>
                    <a:pt x="0" y="381000"/>
                  </a:lnTo>
                </a:path>
              </a:pathLst>
            </a:custGeom>
            <a:ln w="19050" cap="rnd">
              <a:solidFill>
                <a:schemeClr val="tx1"/>
              </a:solidFill>
              <a:round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89" name="자유형: 도형 188">
              <a:extLst>
                <a:ext uri="{FF2B5EF4-FFF2-40B4-BE49-F238E27FC236}">
                  <a16:creationId xmlns:a16="http://schemas.microsoft.com/office/drawing/2014/main" id="{BA3FBE19-609E-456C-AAEF-9A63A57A7BE7}"/>
                </a:ext>
              </a:extLst>
            </p:cNvPr>
            <p:cNvSpPr/>
            <p:nvPr/>
          </p:nvSpPr>
          <p:spPr>
            <a:xfrm flipH="1" flipV="1">
              <a:off x="2198183" y="5766649"/>
              <a:ext cx="933450" cy="453262"/>
            </a:xfrm>
            <a:custGeom>
              <a:avLst/>
              <a:gdLst>
                <a:gd name="connsiteX0" fmla="*/ 933450 w 933450"/>
                <a:gd name="connsiteY0" fmla="*/ 0 h 381000"/>
                <a:gd name="connsiteX1" fmla="*/ 0 w 933450"/>
                <a:gd name="connsiteY1" fmla="*/ 0 h 381000"/>
                <a:gd name="connsiteX2" fmla="*/ 0 w 933450"/>
                <a:gd name="connsiteY2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3450" h="381000">
                  <a:moveTo>
                    <a:pt x="933450" y="0"/>
                  </a:moveTo>
                  <a:lnTo>
                    <a:pt x="0" y="0"/>
                  </a:lnTo>
                  <a:lnTo>
                    <a:pt x="0" y="381000"/>
                  </a:lnTo>
                </a:path>
              </a:pathLst>
            </a:custGeom>
            <a:ln w="19050" cap="rnd">
              <a:solidFill>
                <a:schemeClr val="tx1"/>
              </a:solidFill>
              <a:round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0" name="자유형: 도형 189">
              <a:extLst>
                <a:ext uri="{FF2B5EF4-FFF2-40B4-BE49-F238E27FC236}">
                  <a16:creationId xmlns:a16="http://schemas.microsoft.com/office/drawing/2014/main" id="{AD77631A-40F6-41CE-A8C8-F000AE038BED}"/>
                </a:ext>
              </a:extLst>
            </p:cNvPr>
            <p:cNvSpPr/>
            <p:nvPr/>
          </p:nvSpPr>
          <p:spPr>
            <a:xfrm flipH="1">
              <a:off x="3131633" y="5395174"/>
              <a:ext cx="801056" cy="200025"/>
            </a:xfrm>
            <a:custGeom>
              <a:avLst/>
              <a:gdLst>
                <a:gd name="connsiteX0" fmla="*/ 0 w 904875"/>
                <a:gd name="connsiteY0" fmla="*/ 152400 h 152400"/>
                <a:gd name="connsiteX1" fmla="*/ 647700 w 904875"/>
                <a:gd name="connsiteY1" fmla="*/ 152400 h 152400"/>
                <a:gd name="connsiteX2" fmla="*/ 904875 w 904875"/>
                <a:gd name="connsiteY2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4875" h="152400">
                  <a:moveTo>
                    <a:pt x="0" y="152400"/>
                  </a:moveTo>
                  <a:lnTo>
                    <a:pt x="647700" y="152400"/>
                  </a:lnTo>
                  <a:lnTo>
                    <a:pt x="904875" y="0"/>
                  </a:lnTo>
                </a:path>
              </a:pathLst>
            </a:cu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89263BB5-506C-479D-AE07-5C3D65F87A54}"/>
                </a:ext>
              </a:extLst>
            </p:cNvPr>
            <p:cNvSpPr/>
            <p:nvPr/>
          </p:nvSpPr>
          <p:spPr>
            <a:xfrm flipH="1">
              <a:off x="2773170" y="5229850"/>
              <a:ext cx="716926" cy="716926"/>
            </a:xfrm>
            <a:prstGeom prst="ellips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F14216DB-71EE-40AA-963E-9F7874B422B6}"/>
                </a:ext>
              </a:extLst>
            </p:cNvPr>
            <p:cNvSpPr txBox="1"/>
            <p:nvPr/>
          </p:nvSpPr>
          <p:spPr>
            <a:xfrm flipH="1">
              <a:off x="2406309" y="6224157"/>
              <a:ext cx="15263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!</a:t>
              </a:r>
              <a:r>
                <a:rPr lang="en-US" altLang="ko-KR" sz="10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teleoperationMode</a:t>
              </a:r>
              <a:r>
                <a:rPr lang="en-US" altLang="ko-KR" sz="1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&amp;&amp;</a:t>
              </a:r>
            </a:p>
            <a:p>
              <a:r>
                <a:rPr lang="en-US" altLang="ko-KR" sz="1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#if !defined(USE_INDY)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A21DD150-24A3-4185-8FB9-CE229E94DD75}"/>
                </a:ext>
              </a:extLst>
            </p:cNvPr>
            <p:cNvSpPr txBox="1"/>
            <p:nvPr/>
          </p:nvSpPr>
          <p:spPr>
            <a:xfrm flipH="1">
              <a:off x="2324741" y="4569305"/>
              <a:ext cx="16079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teleoperationMode</a:t>
              </a:r>
              <a:r>
                <a:rPr lang="en-US" altLang="ko-KR" sz="1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&amp;&amp; </a:t>
              </a:r>
            </a:p>
            <a:p>
              <a:r>
                <a:rPr lang="en-US" altLang="ko-KR" sz="1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!</a:t>
              </a:r>
              <a:r>
                <a:rPr lang="en-US" altLang="ko-KR" sz="10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isHapticDeviceAvailable</a:t>
              </a:r>
              <a:endPara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E6F36A0F-D717-4467-9E0D-DF4C1685E2E2}"/>
                </a:ext>
              </a:extLst>
            </p:cNvPr>
            <p:cNvSpPr txBox="1"/>
            <p:nvPr/>
          </p:nvSpPr>
          <p:spPr>
            <a:xfrm flipH="1">
              <a:off x="1966043" y="5447403"/>
              <a:ext cx="4187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else</a:t>
              </a:r>
              <a:endPara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248" name="그룹 247">
            <a:extLst>
              <a:ext uri="{FF2B5EF4-FFF2-40B4-BE49-F238E27FC236}">
                <a16:creationId xmlns:a16="http://schemas.microsoft.com/office/drawing/2014/main" id="{E95ED0D2-5C9D-4F94-9202-BA39790ABBB8}"/>
              </a:ext>
            </a:extLst>
          </p:cNvPr>
          <p:cNvGrpSpPr/>
          <p:nvPr/>
        </p:nvGrpSpPr>
        <p:grpSpPr>
          <a:xfrm>
            <a:off x="4259065" y="3446497"/>
            <a:ext cx="7791059" cy="3037413"/>
            <a:chOff x="4259065" y="3270511"/>
            <a:chExt cx="7791059" cy="3037413"/>
          </a:xfrm>
        </p:grpSpPr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A6F7F5DA-F3C8-4230-99A9-DEB35FA19BC0}"/>
                </a:ext>
              </a:extLst>
            </p:cNvPr>
            <p:cNvSpPr/>
            <p:nvPr/>
          </p:nvSpPr>
          <p:spPr>
            <a:xfrm>
              <a:off x="4259065" y="3842414"/>
              <a:ext cx="1603091" cy="693928"/>
            </a:xfrm>
            <a:prstGeom prst="rect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World Thread</a:t>
              </a:r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05" name="자유형: 도형 204">
              <a:extLst>
                <a:ext uri="{FF2B5EF4-FFF2-40B4-BE49-F238E27FC236}">
                  <a16:creationId xmlns:a16="http://schemas.microsoft.com/office/drawing/2014/main" id="{C899BC40-2683-4C6B-A189-03045533FD55}"/>
                </a:ext>
              </a:extLst>
            </p:cNvPr>
            <p:cNvSpPr/>
            <p:nvPr/>
          </p:nvSpPr>
          <p:spPr>
            <a:xfrm>
              <a:off x="6775161" y="3628479"/>
              <a:ext cx="4024517" cy="381000"/>
            </a:xfrm>
            <a:custGeom>
              <a:avLst/>
              <a:gdLst>
                <a:gd name="connsiteX0" fmla="*/ 933450 w 933450"/>
                <a:gd name="connsiteY0" fmla="*/ 0 h 381000"/>
                <a:gd name="connsiteX1" fmla="*/ 0 w 933450"/>
                <a:gd name="connsiteY1" fmla="*/ 0 h 381000"/>
                <a:gd name="connsiteX2" fmla="*/ 0 w 933450"/>
                <a:gd name="connsiteY2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3450" h="381000">
                  <a:moveTo>
                    <a:pt x="933450" y="0"/>
                  </a:moveTo>
                  <a:lnTo>
                    <a:pt x="0" y="0"/>
                  </a:lnTo>
                  <a:lnTo>
                    <a:pt x="0" y="381000"/>
                  </a:lnTo>
                </a:path>
              </a:pathLst>
            </a:custGeom>
            <a:ln w="19050" cap="rnd">
              <a:solidFill>
                <a:schemeClr val="tx1"/>
              </a:solidFill>
              <a:round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06" name="자유형: 도형 205">
              <a:extLst>
                <a:ext uri="{FF2B5EF4-FFF2-40B4-BE49-F238E27FC236}">
                  <a16:creationId xmlns:a16="http://schemas.microsoft.com/office/drawing/2014/main" id="{60C110DB-CE1E-4E5D-99E4-F2A0971F143B}"/>
                </a:ext>
              </a:extLst>
            </p:cNvPr>
            <p:cNvSpPr/>
            <p:nvPr/>
          </p:nvSpPr>
          <p:spPr>
            <a:xfrm flipV="1">
              <a:off x="6775162" y="4380954"/>
              <a:ext cx="933450" cy="921118"/>
            </a:xfrm>
            <a:custGeom>
              <a:avLst/>
              <a:gdLst>
                <a:gd name="connsiteX0" fmla="*/ 933450 w 933450"/>
                <a:gd name="connsiteY0" fmla="*/ 0 h 381000"/>
                <a:gd name="connsiteX1" fmla="*/ 0 w 933450"/>
                <a:gd name="connsiteY1" fmla="*/ 0 h 381000"/>
                <a:gd name="connsiteX2" fmla="*/ 0 w 933450"/>
                <a:gd name="connsiteY2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3450" h="381000">
                  <a:moveTo>
                    <a:pt x="933450" y="0"/>
                  </a:moveTo>
                  <a:lnTo>
                    <a:pt x="0" y="0"/>
                  </a:lnTo>
                  <a:lnTo>
                    <a:pt x="0" y="381000"/>
                  </a:lnTo>
                </a:path>
              </a:pathLst>
            </a:custGeom>
            <a:ln w="19050" cap="rnd">
              <a:solidFill>
                <a:schemeClr val="tx1"/>
              </a:solidFill>
              <a:round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07" name="자유형: 도형 206">
              <a:extLst>
                <a:ext uri="{FF2B5EF4-FFF2-40B4-BE49-F238E27FC236}">
                  <a16:creationId xmlns:a16="http://schemas.microsoft.com/office/drawing/2014/main" id="{CBB91E14-120B-4CF4-979C-AEA6756945EF}"/>
                </a:ext>
              </a:extLst>
            </p:cNvPr>
            <p:cNvSpPr/>
            <p:nvPr/>
          </p:nvSpPr>
          <p:spPr>
            <a:xfrm>
              <a:off x="5870287" y="4009479"/>
              <a:ext cx="904875" cy="200025"/>
            </a:xfrm>
            <a:custGeom>
              <a:avLst/>
              <a:gdLst>
                <a:gd name="connsiteX0" fmla="*/ 0 w 904875"/>
                <a:gd name="connsiteY0" fmla="*/ 152400 h 152400"/>
                <a:gd name="connsiteX1" fmla="*/ 647700 w 904875"/>
                <a:gd name="connsiteY1" fmla="*/ 152400 h 152400"/>
                <a:gd name="connsiteX2" fmla="*/ 904875 w 904875"/>
                <a:gd name="connsiteY2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4875" h="152400">
                  <a:moveTo>
                    <a:pt x="0" y="152400"/>
                  </a:moveTo>
                  <a:lnTo>
                    <a:pt x="647700" y="152400"/>
                  </a:lnTo>
                  <a:lnTo>
                    <a:pt x="904875" y="0"/>
                  </a:lnTo>
                </a:path>
              </a:pathLst>
            </a:cu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CC669E7A-963D-4C90-A4C1-B2D04D36D4CC}"/>
                </a:ext>
              </a:extLst>
            </p:cNvPr>
            <p:cNvSpPr/>
            <p:nvPr/>
          </p:nvSpPr>
          <p:spPr>
            <a:xfrm>
              <a:off x="6416699" y="3844155"/>
              <a:ext cx="716926" cy="716926"/>
            </a:xfrm>
            <a:prstGeom prst="ellips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7641A13F-1B7C-41AB-A6CD-4F33C2990FF9}"/>
                </a:ext>
              </a:extLst>
            </p:cNvPr>
            <p:cNvSpPr txBox="1"/>
            <p:nvPr/>
          </p:nvSpPr>
          <p:spPr>
            <a:xfrm>
              <a:off x="6895906" y="4528210"/>
              <a:ext cx="150714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#if !defined(USE_INDY)</a:t>
              </a:r>
              <a:endPara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B3EB21D6-8950-4B2D-8EA1-057A4AB7F2CD}"/>
                </a:ext>
              </a:extLst>
            </p:cNvPr>
            <p:cNvSpPr txBox="1"/>
            <p:nvPr/>
          </p:nvSpPr>
          <p:spPr>
            <a:xfrm>
              <a:off x="6904638" y="3668222"/>
              <a:ext cx="16079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#if defined(USE_INDY)</a:t>
              </a:r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5BA4F919-9C94-4668-8CAB-BDA1B1AADF88}"/>
                </a:ext>
              </a:extLst>
            </p:cNvPr>
            <p:cNvSpPr/>
            <p:nvPr/>
          </p:nvSpPr>
          <p:spPr>
            <a:xfrm>
              <a:off x="7708612" y="4939472"/>
              <a:ext cx="1236936" cy="716926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Furnace World</a:t>
              </a:r>
              <a:endPara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FC7D2FA0-9C03-4CFA-BB56-A7BD362D76CF}"/>
                </a:ext>
              </a:extLst>
            </p:cNvPr>
            <p:cNvSpPr/>
            <p:nvPr/>
          </p:nvSpPr>
          <p:spPr>
            <a:xfrm>
              <a:off x="10813188" y="3270511"/>
              <a:ext cx="1236936" cy="716926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Indy DCP</a:t>
              </a:r>
              <a:endPara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14" name="자유형: 도형 213">
              <a:extLst>
                <a:ext uri="{FF2B5EF4-FFF2-40B4-BE49-F238E27FC236}">
                  <a16:creationId xmlns:a16="http://schemas.microsoft.com/office/drawing/2014/main" id="{FA95BE4C-BE4D-438B-AA8B-15E966A0A03C}"/>
                </a:ext>
              </a:extLst>
            </p:cNvPr>
            <p:cNvSpPr/>
            <p:nvPr/>
          </p:nvSpPr>
          <p:spPr>
            <a:xfrm>
              <a:off x="9866245" y="4729130"/>
              <a:ext cx="933450" cy="381000"/>
            </a:xfrm>
            <a:custGeom>
              <a:avLst/>
              <a:gdLst>
                <a:gd name="connsiteX0" fmla="*/ 933450 w 933450"/>
                <a:gd name="connsiteY0" fmla="*/ 0 h 381000"/>
                <a:gd name="connsiteX1" fmla="*/ 0 w 933450"/>
                <a:gd name="connsiteY1" fmla="*/ 0 h 381000"/>
                <a:gd name="connsiteX2" fmla="*/ 0 w 933450"/>
                <a:gd name="connsiteY2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3450" h="381000">
                  <a:moveTo>
                    <a:pt x="933450" y="0"/>
                  </a:moveTo>
                  <a:lnTo>
                    <a:pt x="0" y="0"/>
                  </a:lnTo>
                  <a:lnTo>
                    <a:pt x="0" y="381000"/>
                  </a:lnTo>
                </a:path>
              </a:pathLst>
            </a:custGeom>
            <a:ln w="19050" cap="rnd">
              <a:solidFill>
                <a:schemeClr val="tx1"/>
              </a:solidFill>
              <a:round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15" name="자유형: 도형 214">
              <a:extLst>
                <a:ext uri="{FF2B5EF4-FFF2-40B4-BE49-F238E27FC236}">
                  <a16:creationId xmlns:a16="http://schemas.microsoft.com/office/drawing/2014/main" id="{E0DABAA2-2453-40D2-8B52-271E0E5C2E98}"/>
                </a:ext>
              </a:extLst>
            </p:cNvPr>
            <p:cNvSpPr/>
            <p:nvPr/>
          </p:nvSpPr>
          <p:spPr>
            <a:xfrm flipV="1">
              <a:off x="9866245" y="5481605"/>
              <a:ext cx="933450" cy="453262"/>
            </a:xfrm>
            <a:custGeom>
              <a:avLst/>
              <a:gdLst>
                <a:gd name="connsiteX0" fmla="*/ 933450 w 933450"/>
                <a:gd name="connsiteY0" fmla="*/ 0 h 381000"/>
                <a:gd name="connsiteX1" fmla="*/ 0 w 933450"/>
                <a:gd name="connsiteY1" fmla="*/ 0 h 381000"/>
                <a:gd name="connsiteX2" fmla="*/ 0 w 933450"/>
                <a:gd name="connsiteY2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3450" h="381000">
                  <a:moveTo>
                    <a:pt x="933450" y="0"/>
                  </a:moveTo>
                  <a:lnTo>
                    <a:pt x="0" y="0"/>
                  </a:lnTo>
                  <a:lnTo>
                    <a:pt x="0" y="381000"/>
                  </a:lnTo>
                </a:path>
              </a:pathLst>
            </a:custGeom>
            <a:ln w="19050" cap="rnd">
              <a:solidFill>
                <a:schemeClr val="tx1"/>
              </a:solidFill>
              <a:round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16" name="자유형: 도형 215">
              <a:extLst>
                <a:ext uri="{FF2B5EF4-FFF2-40B4-BE49-F238E27FC236}">
                  <a16:creationId xmlns:a16="http://schemas.microsoft.com/office/drawing/2014/main" id="{6A73C453-C6D6-4CB3-961A-4D01B538F8AC}"/>
                </a:ext>
              </a:extLst>
            </p:cNvPr>
            <p:cNvSpPr/>
            <p:nvPr/>
          </p:nvSpPr>
          <p:spPr>
            <a:xfrm>
              <a:off x="8961370" y="5110130"/>
              <a:ext cx="904875" cy="200025"/>
            </a:xfrm>
            <a:custGeom>
              <a:avLst/>
              <a:gdLst>
                <a:gd name="connsiteX0" fmla="*/ 0 w 904875"/>
                <a:gd name="connsiteY0" fmla="*/ 152400 h 152400"/>
                <a:gd name="connsiteX1" fmla="*/ 647700 w 904875"/>
                <a:gd name="connsiteY1" fmla="*/ 152400 h 152400"/>
                <a:gd name="connsiteX2" fmla="*/ 904875 w 904875"/>
                <a:gd name="connsiteY2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4875" h="152400">
                  <a:moveTo>
                    <a:pt x="0" y="152400"/>
                  </a:moveTo>
                  <a:lnTo>
                    <a:pt x="647700" y="152400"/>
                  </a:lnTo>
                  <a:lnTo>
                    <a:pt x="904875" y="0"/>
                  </a:lnTo>
                </a:path>
              </a:pathLst>
            </a:cu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CAAFA404-9405-4967-AC18-0B91D8BA6A4D}"/>
                </a:ext>
              </a:extLst>
            </p:cNvPr>
            <p:cNvSpPr/>
            <p:nvPr/>
          </p:nvSpPr>
          <p:spPr>
            <a:xfrm>
              <a:off x="9507782" y="4944806"/>
              <a:ext cx="716926" cy="716926"/>
            </a:xfrm>
            <a:prstGeom prst="ellips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ED576176-DC9B-4481-9E79-C25F694FCAC2}"/>
                </a:ext>
              </a:extLst>
            </p:cNvPr>
            <p:cNvSpPr/>
            <p:nvPr/>
          </p:nvSpPr>
          <p:spPr>
            <a:xfrm>
              <a:off x="10813188" y="4380954"/>
              <a:ext cx="1236936" cy="716926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Bullet Furnace</a:t>
              </a:r>
              <a:endPara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231AD7C3-7E61-404F-A61F-DC615008724B}"/>
                </a:ext>
              </a:extLst>
            </p:cNvPr>
            <p:cNvSpPr/>
            <p:nvPr/>
          </p:nvSpPr>
          <p:spPr>
            <a:xfrm>
              <a:off x="10813188" y="5590998"/>
              <a:ext cx="1236936" cy="716926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ODE Furnace</a:t>
              </a:r>
              <a:endPara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014877FF-37C1-48B5-B6C6-E75C6DE5250B}"/>
                </a:ext>
              </a:extLst>
            </p:cNvPr>
            <p:cNvSpPr txBox="1"/>
            <p:nvPr/>
          </p:nvSpPr>
          <p:spPr>
            <a:xfrm>
              <a:off x="9159229" y="4477306"/>
              <a:ext cx="16404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#if defined(USE_BULLET)</a:t>
              </a: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B9E73C4E-2B8A-4871-B801-074939A099DB}"/>
                </a:ext>
              </a:extLst>
            </p:cNvPr>
            <p:cNvSpPr txBox="1"/>
            <p:nvPr/>
          </p:nvSpPr>
          <p:spPr>
            <a:xfrm>
              <a:off x="9159230" y="5940376"/>
              <a:ext cx="138969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#if defined(USE_ODE)</a:t>
              </a:r>
            </a:p>
          </p:txBody>
        </p:sp>
      </p:grpSp>
      <p:sp>
        <p:nvSpPr>
          <p:cNvPr id="250" name="자유형: 도형 249">
            <a:extLst>
              <a:ext uri="{FF2B5EF4-FFF2-40B4-BE49-F238E27FC236}">
                <a16:creationId xmlns:a16="http://schemas.microsoft.com/office/drawing/2014/main" id="{E4C91FB1-E1EE-4A72-9F3A-DA549DF59BC7}"/>
              </a:ext>
            </a:extLst>
          </p:cNvPr>
          <p:cNvSpPr/>
          <p:nvPr/>
        </p:nvSpPr>
        <p:spPr>
          <a:xfrm>
            <a:off x="2247900" y="5740400"/>
            <a:ext cx="622300" cy="0"/>
          </a:xfrm>
          <a:custGeom>
            <a:avLst/>
            <a:gdLst>
              <a:gd name="connsiteX0" fmla="*/ 622300 w 622300"/>
              <a:gd name="connsiteY0" fmla="*/ 0 h 0"/>
              <a:gd name="connsiteX1" fmla="*/ 0 w 622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2300">
                <a:moveTo>
                  <a:pt x="622300" y="0"/>
                </a:moveTo>
                <a:lnTo>
                  <a:pt x="0" y="0"/>
                </a:lnTo>
              </a:path>
            </a:pathLst>
          </a:custGeom>
          <a:ln w="19050" cap="rnd">
            <a:solidFill>
              <a:schemeClr val="tx1"/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E760BA8-3C3C-4719-AC0C-C55659DD2935}"/>
              </a:ext>
            </a:extLst>
          </p:cNvPr>
          <p:cNvGrpSpPr/>
          <p:nvPr/>
        </p:nvGrpSpPr>
        <p:grpSpPr>
          <a:xfrm>
            <a:off x="128049" y="816606"/>
            <a:ext cx="6863598" cy="2965527"/>
            <a:chOff x="270027" y="843927"/>
            <a:chExt cx="6863598" cy="2965527"/>
          </a:xfrm>
        </p:grpSpPr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25390518-5901-4017-82A1-7A02CB2650E6}"/>
                </a:ext>
              </a:extLst>
            </p:cNvPr>
            <p:cNvSpPr/>
            <p:nvPr/>
          </p:nvSpPr>
          <p:spPr>
            <a:xfrm>
              <a:off x="5204157" y="2492584"/>
              <a:ext cx="1929468" cy="693928"/>
            </a:xfrm>
            <a:prstGeom prst="rect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Graphics Thread</a:t>
              </a:r>
              <a:br>
                <a:rPr lang="en-US" altLang="ko-KR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</a:br>
              <a:r>
                <a:rPr lang="en-US" altLang="ko-KR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(main thread)</a:t>
              </a:r>
              <a:endPara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25" name="직사각형 224">
              <a:extLst>
                <a:ext uri="{FF2B5EF4-FFF2-40B4-BE49-F238E27FC236}">
                  <a16:creationId xmlns:a16="http://schemas.microsoft.com/office/drawing/2014/main" id="{CDE7BEC3-2F07-43C7-9062-2F2C9E5B2B24}"/>
                </a:ext>
              </a:extLst>
            </p:cNvPr>
            <p:cNvSpPr/>
            <p:nvPr/>
          </p:nvSpPr>
          <p:spPr>
            <a:xfrm>
              <a:off x="270027" y="843927"/>
              <a:ext cx="1790763" cy="716926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Camera</a:t>
              </a:r>
              <a:br>
                <a:rPr lang="en-US" altLang="ko-KR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</a:br>
              <a:r>
                <a:rPr lang="en-US" altLang="ko-KR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(2D 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image)</a:t>
              </a:r>
              <a:endPara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26" name="직사각형 225">
              <a:extLst>
                <a:ext uri="{FF2B5EF4-FFF2-40B4-BE49-F238E27FC236}">
                  <a16:creationId xmlns:a16="http://schemas.microsoft.com/office/drawing/2014/main" id="{F5EB88FB-8523-43AA-BA6D-1CF1B9F3D4E2}"/>
                </a:ext>
              </a:extLst>
            </p:cNvPr>
            <p:cNvSpPr/>
            <p:nvPr/>
          </p:nvSpPr>
          <p:spPr>
            <a:xfrm>
              <a:off x="270027" y="1888314"/>
              <a:ext cx="1790764" cy="876753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Device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Debug Mode</a:t>
              </a:r>
            </a:p>
            <a:p>
              <a:pPr algn="ctr"/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(3D </a:t>
              </a:r>
              <a:r>
                <a:rPr lang="en-US" altLang="ko-KR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pointcloud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endPara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27" name="직사각형 226">
              <a:extLst>
                <a:ext uri="{FF2B5EF4-FFF2-40B4-BE49-F238E27FC236}">
                  <a16:creationId xmlns:a16="http://schemas.microsoft.com/office/drawing/2014/main" id="{E8716613-1CDD-4277-B675-EF3BA00B3A32}"/>
                </a:ext>
              </a:extLst>
            </p:cNvPr>
            <p:cNvSpPr/>
            <p:nvPr/>
          </p:nvSpPr>
          <p:spPr>
            <a:xfrm>
              <a:off x="270028" y="3092528"/>
              <a:ext cx="1790762" cy="716926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Simulation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rendering</a:t>
              </a:r>
              <a:endPara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29" name="자유형: 도형 228">
              <a:extLst>
                <a:ext uri="{FF2B5EF4-FFF2-40B4-BE49-F238E27FC236}">
                  <a16:creationId xmlns:a16="http://schemas.microsoft.com/office/drawing/2014/main" id="{F6D0DD32-1A2F-4C8E-B952-350315A72CCA}"/>
                </a:ext>
              </a:extLst>
            </p:cNvPr>
            <p:cNvSpPr/>
            <p:nvPr/>
          </p:nvSpPr>
          <p:spPr>
            <a:xfrm flipH="1" flipV="1">
              <a:off x="2060790" y="3013345"/>
              <a:ext cx="2325390" cy="453262"/>
            </a:xfrm>
            <a:custGeom>
              <a:avLst/>
              <a:gdLst>
                <a:gd name="connsiteX0" fmla="*/ 933450 w 933450"/>
                <a:gd name="connsiteY0" fmla="*/ 0 h 381000"/>
                <a:gd name="connsiteX1" fmla="*/ 0 w 933450"/>
                <a:gd name="connsiteY1" fmla="*/ 0 h 381000"/>
                <a:gd name="connsiteX2" fmla="*/ 0 w 933450"/>
                <a:gd name="connsiteY2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3450" h="381000">
                  <a:moveTo>
                    <a:pt x="933450" y="0"/>
                  </a:moveTo>
                  <a:lnTo>
                    <a:pt x="0" y="0"/>
                  </a:lnTo>
                  <a:lnTo>
                    <a:pt x="0" y="381000"/>
                  </a:lnTo>
                </a:path>
              </a:pathLst>
            </a:custGeom>
            <a:ln w="19050" cap="rnd">
              <a:solidFill>
                <a:schemeClr val="tx1"/>
              </a:solidFill>
              <a:round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30" name="자유형: 도형 229">
              <a:extLst>
                <a:ext uri="{FF2B5EF4-FFF2-40B4-BE49-F238E27FC236}">
                  <a16:creationId xmlns:a16="http://schemas.microsoft.com/office/drawing/2014/main" id="{7E8E9616-2A5F-490A-9EF7-548894590F92}"/>
                </a:ext>
              </a:extLst>
            </p:cNvPr>
            <p:cNvSpPr/>
            <p:nvPr/>
          </p:nvSpPr>
          <p:spPr>
            <a:xfrm flipH="1">
              <a:off x="4386180" y="2641870"/>
              <a:ext cx="801056" cy="200025"/>
            </a:xfrm>
            <a:custGeom>
              <a:avLst/>
              <a:gdLst>
                <a:gd name="connsiteX0" fmla="*/ 0 w 904875"/>
                <a:gd name="connsiteY0" fmla="*/ 152400 h 152400"/>
                <a:gd name="connsiteX1" fmla="*/ 647700 w 904875"/>
                <a:gd name="connsiteY1" fmla="*/ 152400 h 152400"/>
                <a:gd name="connsiteX2" fmla="*/ 904875 w 904875"/>
                <a:gd name="connsiteY2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4875" h="152400">
                  <a:moveTo>
                    <a:pt x="0" y="152400"/>
                  </a:moveTo>
                  <a:lnTo>
                    <a:pt x="647700" y="152400"/>
                  </a:lnTo>
                  <a:lnTo>
                    <a:pt x="904875" y="0"/>
                  </a:lnTo>
                </a:path>
              </a:pathLst>
            </a:cu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31" name="타원 230">
              <a:extLst>
                <a:ext uri="{FF2B5EF4-FFF2-40B4-BE49-F238E27FC236}">
                  <a16:creationId xmlns:a16="http://schemas.microsoft.com/office/drawing/2014/main" id="{49CB6922-F4C8-4797-A11A-482961A1DCFB}"/>
                </a:ext>
              </a:extLst>
            </p:cNvPr>
            <p:cNvSpPr/>
            <p:nvPr/>
          </p:nvSpPr>
          <p:spPr>
            <a:xfrm flipH="1">
              <a:off x="4027717" y="2476546"/>
              <a:ext cx="716926" cy="716926"/>
            </a:xfrm>
            <a:prstGeom prst="ellips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36" name="자유형: 도형 235">
              <a:extLst>
                <a:ext uri="{FF2B5EF4-FFF2-40B4-BE49-F238E27FC236}">
                  <a16:creationId xmlns:a16="http://schemas.microsoft.com/office/drawing/2014/main" id="{D03CBAD0-2508-4571-8B70-E2A07F0860B7}"/>
                </a:ext>
              </a:extLst>
            </p:cNvPr>
            <p:cNvSpPr/>
            <p:nvPr/>
          </p:nvSpPr>
          <p:spPr>
            <a:xfrm flipH="1">
              <a:off x="2068605" y="1206406"/>
              <a:ext cx="656183" cy="378814"/>
            </a:xfrm>
            <a:custGeom>
              <a:avLst/>
              <a:gdLst>
                <a:gd name="connsiteX0" fmla="*/ 933450 w 933450"/>
                <a:gd name="connsiteY0" fmla="*/ 0 h 381000"/>
                <a:gd name="connsiteX1" fmla="*/ 0 w 933450"/>
                <a:gd name="connsiteY1" fmla="*/ 0 h 381000"/>
                <a:gd name="connsiteX2" fmla="*/ 0 w 933450"/>
                <a:gd name="connsiteY2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3450" h="381000">
                  <a:moveTo>
                    <a:pt x="933450" y="0"/>
                  </a:moveTo>
                  <a:lnTo>
                    <a:pt x="0" y="0"/>
                  </a:lnTo>
                  <a:lnTo>
                    <a:pt x="0" y="381000"/>
                  </a:lnTo>
                </a:path>
              </a:pathLst>
            </a:custGeom>
            <a:ln w="19050" cap="rnd">
              <a:solidFill>
                <a:schemeClr val="tx1"/>
              </a:solidFill>
              <a:round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37" name="자유형: 도형 236">
              <a:extLst>
                <a:ext uri="{FF2B5EF4-FFF2-40B4-BE49-F238E27FC236}">
                  <a16:creationId xmlns:a16="http://schemas.microsoft.com/office/drawing/2014/main" id="{2377F0AB-A351-439B-A3FA-388CB4DB82D0}"/>
                </a:ext>
              </a:extLst>
            </p:cNvPr>
            <p:cNvSpPr/>
            <p:nvPr/>
          </p:nvSpPr>
          <p:spPr>
            <a:xfrm flipH="1" flipV="1">
              <a:off x="2060791" y="2027687"/>
              <a:ext cx="663998" cy="318620"/>
            </a:xfrm>
            <a:custGeom>
              <a:avLst/>
              <a:gdLst>
                <a:gd name="connsiteX0" fmla="*/ 933450 w 933450"/>
                <a:gd name="connsiteY0" fmla="*/ 0 h 381000"/>
                <a:gd name="connsiteX1" fmla="*/ 0 w 933450"/>
                <a:gd name="connsiteY1" fmla="*/ 0 h 381000"/>
                <a:gd name="connsiteX2" fmla="*/ 0 w 933450"/>
                <a:gd name="connsiteY2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3450" h="381000">
                  <a:moveTo>
                    <a:pt x="933450" y="0"/>
                  </a:moveTo>
                  <a:lnTo>
                    <a:pt x="0" y="0"/>
                  </a:lnTo>
                  <a:lnTo>
                    <a:pt x="0" y="381000"/>
                  </a:lnTo>
                </a:path>
              </a:pathLst>
            </a:custGeom>
            <a:ln w="19050" cap="rnd">
              <a:solidFill>
                <a:schemeClr val="tx1"/>
              </a:solidFill>
              <a:round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D95CB76C-EFA6-4C07-B9F6-3E9FA78D2384}"/>
                </a:ext>
              </a:extLst>
            </p:cNvPr>
            <p:cNvSpPr/>
            <p:nvPr/>
          </p:nvSpPr>
          <p:spPr>
            <a:xfrm flipH="1">
              <a:off x="2356995" y="1440539"/>
              <a:ext cx="716926" cy="716926"/>
            </a:xfrm>
            <a:prstGeom prst="ellips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40" name="자유형: 도형 239">
              <a:extLst>
                <a:ext uri="{FF2B5EF4-FFF2-40B4-BE49-F238E27FC236}">
                  <a16:creationId xmlns:a16="http://schemas.microsoft.com/office/drawing/2014/main" id="{460D5427-B763-4F92-A1DA-B6023D4ECF6D}"/>
                </a:ext>
              </a:extLst>
            </p:cNvPr>
            <p:cNvSpPr/>
            <p:nvPr/>
          </p:nvSpPr>
          <p:spPr>
            <a:xfrm>
              <a:off x="2724539" y="1584171"/>
              <a:ext cx="1660849" cy="1047346"/>
            </a:xfrm>
            <a:custGeom>
              <a:avLst/>
              <a:gdLst>
                <a:gd name="connsiteX0" fmla="*/ 1660849 w 1660849"/>
                <a:gd name="connsiteY0" fmla="*/ 699796 h 699796"/>
                <a:gd name="connsiteX1" fmla="*/ 1660849 w 1660849"/>
                <a:gd name="connsiteY1" fmla="*/ 102637 h 699796"/>
                <a:gd name="connsiteX2" fmla="*/ 223934 w 1660849"/>
                <a:gd name="connsiteY2" fmla="*/ 102637 h 699796"/>
                <a:gd name="connsiteX3" fmla="*/ 0 w 1660849"/>
                <a:gd name="connsiteY3" fmla="*/ 0 h 699796"/>
                <a:gd name="connsiteX0" fmla="*/ 1660849 w 1660849"/>
                <a:gd name="connsiteY0" fmla="*/ 775825 h 775825"/>
                <a:gd name="connsiteX1" fmla="*/ 1660849 w 1660849"/>
                <a:gd name="connsiteY1" fmla="*/ 178666 h 775825"/>
                <a:gd name="connsiteX2" fmla="*/ 223934 w 1660849"/>
                <a:gd name="connsiteY2" fmla="*/ 178666 h 775825"/>
                <a:gd name="connsiteX3" fmla="*/ 0 w 1660849"/>
                <a:gd name="connsiteY3" fmla="*/ 0 h 775825"/>
                <a:gd name="connsiteX0" fmla="*/ 1660849 w 1660849"/>
                <a:gd name="connsiteY0" fmla="*/ 775825 h 775825"/>
                <a:gd name="connsiteX1" fmla="*/ 1660849 w 1660849"/>
                <a:gd name="connsiteY1" fmla="*/ 178666 h 775825"/>
                <a:gd name="connsiteX2" fmla="*/ 223934 w 1660849"/>
                <a:gd name="connsiteY2" fmla="*/ 178666 h 775825"/>
                <a:gd name="connsiteX3" fmla="*/ 0 w 1660849"/>
                <a:gd name="connsiteY3" fmla="*/ 0 h 775825"/>
                <a:gd name="connsiteX0" fmla="*/ 1660849 w 1660849"/>
                <a:gd name="connsiteY0" fmla="*/ 775825 h 775825"/>
                <a:gd name="connsiteX1" fmla="*/ 1660849 w 1660849"/>
                <a:gd name="connsiteY1" fmla="*/ 178666 h 775825"/>
                <a:gd name="connsiteX2" fmla="*/ 223934 w 1660849"/>
                <a:gd name="connsiteY2" fmla="*/ 178666 h 775825"/>
                <a:gd name="connsiteX3" fmla="*/ 0 w 1660849"/>
                <a:gd name="connsiteY3" fmla="*/ 0 h 775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0849" h="775825">
                  <a:moveTo>
                    <a:pt x="1660849" y="775825"/>
                  </a:moveTo>
                  <a:lnTo>
                    <a:pt x="1660849" y="178666"/>
                  </a:lnTo>
                  <a:lnTo>
                    <a:pt x="223934" y="178666"/>
                  </a:lnTo>
                  <a:lnTo>
                    <a:pt x="0" y="0"/>
                  </a:lnTo>
                </a:path>
              </a:pathLst>
            </a:custGeom>
            <a:ln w="19050" cap="rnd">
              <a:solidFill>
                <a:schemeClr val="tx1"/>
              </a:solidFill>
              <a:round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A989220F-C7DA-47BF-93D6-5EDB1B4999B3}"/>
                </a:ext>
              </a:extLst>
            </p:cNvPr>
            <p:cNvSpPr txBox="1"/>
            <p:nvPr/>
          </p:nvSpPr>
          <p:spPr>
            <a:xfrm>
              <a:off x="2678871" y="1200362"/>
              <a:ext cx="136373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altLang="ko-KR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teleoperationMode</a:t>
              </a:r>
              <a:endParaRPr lang="ko-KR" altLang="en-US" dirty="0"/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12AF7FCD-F77B-4ED5-A247-1FF7F1FDBF12}"/>
                </a:ext>
              </a:extLst>
            </p:cNvPr>
            <p:cNvSpPr txBox="1"/>
            <p:nvPr/>
          </p:nvSpPr>
          <p:spPr>
            <a:xfrm>
              <a:off x="2725446" y="2162522"/>
              <a:ext cx="136373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!</a:t>
              </a:r>
              <a:r>
                <a:rPr kumimoji="0" lang="en-US" altLang="ko-KR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teleoperationMode</a:t>
              </a:r>
              <a:endParaRPr lang="ko-KR" alt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8B795F8-BB76-415C-BCD9-591499F13793}"/>
                </a:ext>
              </a:extLst>
            </p:cNvPr>
            <p:cNvSpPr txBox="1"/>
            <p:nvPr/>
          </p:nvSpPr>
          <p:spPr>
            <a:xfrm>
              <a:off x="4398400" y="2198248"/>
              <a:ext cx="16079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#if defined(USE_INDY)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5F28DA6-D179-4719-8817-4D4CC364E0AD}"/>
                </a:ext>
              </a:extLst>
            </p:cNvPr>
            <p:cNvSpPr txBox="1"/>
            <p:nvPr/>
          </p:nvSpPr>
          <p:spPr>
            <a:xfrm>
              <a:off x="4383005" y="3206955"/>
              <a:ext cx="150714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#if !defined(USE_INDY)</a:t>
              </a:r>
              <a:endPara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595BB036-207C-4E7B-8510-5450EEE74CDC}"/>
              </a:ext>
            </a:extLst>
          </p:cNvPr>
          <p:cNvGrpSpPr/>
          <p:nvPr/>
        </p:nvGrpSpPr>
        <p:grpSpPr>
          <a:xfrm>
            <a:off x="4795274" y="142085"/>
            <a:ext cx="7273829" cy="2066797"/>
            <a:chOff x="4201307" y="142085"/>
            <a:chExt cx="7273829" cy="2066797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88FFE1B7-D194-41CF-9981-A84D3E7D4245}"/>
                </a:ext>
              </a:extLst>
            </p:cNvPr>
            <p:cNvSpPr/>
            <p:nvPr/>
          </p:nvSpPr>
          <p:spPr>
            <a:xfrm>
              <a:off x="4201307" y="705383"/>
              <a:ext cx="1660850" cy="778494"/>
            </a:xfrm>
            <a:prstGeom prst="rect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User Interface Thread</a:t>
              </a:r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036B9ED1-1EBA-4A82-92BE-4BE25412CFF7}"/>
                </a:ext>
              </a:extLst>
            </p:cNvPr>
            <p:cNvSpPr/>
            <p:nvPr/>
          </p:nvSpPr>
          <p:spPr>
            <a:xfrm>
              <a:off x="10224706" y="142085"/>
              <a:ext cx="1250430" cy="716926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Falcon</a:t>
              </a:r>
              <a:endPara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E044C445-3CE4-4138-8126-FEFF75E2CBB3}"/>
                </a:ext>
              </a:extLst>
            </p:cNvPr>
            <p:cNvSpPr/>
            <p:nvPr/>
          </p:nvSpPr>
          <p:spPr>
            <a:xfrm>
              <a:off x="10223104" y="1330248"/>
              <a:ext cx="1250430" cy="716926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AgileEye</a:t>
              </a:r>
              <a:endPara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0F3C5B2E-A43D-4A5F-B0D3-F8DD45B4AD6C}"/>
                </a:ext>
              </a:extLst>
            </p:cNvPr>
            <p:cNvSpPr/>
            <p:nvPr/>
          </p:nvSpPr>
          <p:spPr>
            <a:xfrm>
              <a:off x="6380691" y="705383"/>
              <a:ext cx="1820411" cy="778494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Custom Furnace Device</a:t>
              </a:r>
              <a:endPara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6904B11E-D160-442F-836F-F69C8BF298A5}"/>
                </a:ext>
              </a:extLst>
            </p:cNvPr>
            <p:cNvSpPr txBox="1"/>
            <p:nvPr/>
          </p:nvSpPr>
          <p:spPr>
            <a:xfrm>
              <a:off x="8521996" y="1962661"/>
              <a:ext cx="17027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#if define USE_AGILE_EYE</a:t>
              </a:r>
              <a:endPara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81DD35D0-2588-4020-91B5-F2F7071F6B66}"/>
                </a:ext>
              </a:extLst>
            </p:cNvPr>
            <p:cNvSpPr txBox="1"/>
            <p:nvPr/>
          </p:nvSpPr>
          <p:spPr>
            <a:xfrm>
              <a:off x="5339070" y="175066"/>
              <a:ext cx="198163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isHapticDeviceAvailable </a:t>
              </a:r>
              <a:r>
                <a:rPr lang="en-US" altLang="ko-KR" sz="1000">
                  <a:latin typeface="나눔스퀘어" panose="020B0600000101010101" pitchFamily="50" charset="-127"/>
                  <a:ea typeface="나눔스퀘어" panose="020B0600000101010101" pitchFamily="50" charset="-127"/>
                  <a:sym typeface="Wingdings" panose="05000000000000000000" pitchFamily="2" charset="2"/>
                </a:rPr>
                <a:t>→ true</a:t>
              </a:r>
              <a:endPara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5" name="자유형: 도형 194">
              <a:extLst>
                <a:ext uri="{FF2B5EF4-FFF2-40B4-BE49-F238E27FC236}">
                  <a16:creationId xmlns:a16="http://schemas.microsoft.com/office/drawing/2014/main" id="{F1C5ED97-0FE0-4B0D-A2A6-22BCF7C4E400}"/>
                </a:ext>
              </a:extLst>
            </p:cNvPr>
            <p:cNvSpPr/>
            <p:nvPr/>
          </p:nvSpPr>
          <p:spPr>
            <a:xfrm>
              <a:off x="9596251" y="1679368"/>
              <a:ext cx="619037" cy="420383"/>
            </a:xfrm>
            <a:custGeom>
              <a:avLst/>
              <a:gdLst>
                <a:gd name="connsiteX0" fmla="*/ 685800 w 685800"/>
                <a:gd name="connsiteY0" fmla="*/ 0 h 0"/>
                <a:gd name="connsiteX1" fmla="*/ 0 w 68580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5800">
                  <a:moveTo>
                    <a:pt x="685800" y="0"/>
                  </a:moveTo>
                  <a:lnTo>
                    <a:pt x="0" y="0"/>
                  </a:lnTo>
                </a:path>
              </a:pathLst>
            </a:custGeom>
            <a:ln w="19050" cap="rnd">
              <a:solidFill>
                <a:schemeClr val="tx1"/>
              </a:solidFill>
              <a:round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7" name="자유형: 도형 196">
              <a:extLst>
                <a:ext uri="{FF2B5EF4-FFF2-40B4-BE49-F238E27FC236}">
                  <a16:creationId xmlns:a16="http://schemas.microsoft.com/office/drawing/2014/main" id="{1572AEEA-34E5-40BB-97C8-A7D4CBCA4AD2}"/>
                </a:ext>
              </a:extLst>
            </p:cNvPr>
            <p:cNvSpPr/>
            <p:nvPr/>
          </p:nvSpPr>
          <p:spPr>
            <a:xfrm>
              <a:off x="8920064" y="1069770"/>
              <a:ext cx="619037" cy="609600"/>
            </a:xfrm>
            <a:custGeom>
              <a:avLst/>
              <a:gdLst>
                <a:gd name="connsiteX0" fmla="*/ 0 w 714375"/>
                <a:gd name="connsiteY0" fmla="*/ 0 h 561975"/>
                <a:gd name="connsiteX1" fmla="*/ 0 w 714375"/>
                <a:gd name="connsiteY1" fmla="*/ 561975 h 561975"/>
                <a:gd name="connsiteX2" fmla="*/ 476250 w 714375"/>
                <a:gd name="connsiteY2" fmla="*/ 561975 h 561975"/>
                <a:gd name="connsiteX3" fmla="*/ 714375 w 714375"/>
                <a:gd name="connsiteY3" fmla="*/ 428625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4375" h="561975">
                  <a:moveTo>
                    <a:pt x="0" y="0"/>
                  </a:moveTo>
                  <a:lnTo>
                    <a:pt x="0" y="561975"/>
                  </a:lnTo>
                  <a:lnTo>
                    <a:pt x="476250" y="561975"/>
                  </a:lnTo>
                  <a:lnTo>
                    <a:pt x="714375" y="428625"/>
                  </a:lnTo>
                </a:path>
              </a:pathLst>
            </a:cu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430D758F-C0AE-48A2-B740-DFDAD5784353}"/>
                </a:ext>
              </a:extLst>
            </p:cNvPr>
            <p:cNvSpPr/>
            <p:nvPr/>
          </p:nvSpPr>
          <p:spPr>
            <a:xfrm>
              <a:off x="9229572" y="1442994"/>
              <a:ext cx="491434" cy="491434"/>
            </a:xfrm>
            <a:prstGeom prst="ellips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01" name="자유형: 도형 200">
              <a:extLst>
                <a:ext uri="{FF2B5EF4-FFF2-40B4-BE49-F238E27FC236}">
                  <a16:creationId xmlns:a16="http://schemas.microsoft.com/office/drawing/2014/main" id="{5F2B24F0-B54F-47B3-B476-845847068510}"/>
                </a:ext>
              </a:extLst>
            </p:cNvPr>
            <p:cNvSpPr/>
            <p:nvPr/>
          </p:nvSpPr>
          <p:spPr>
            <a:xfrm flipV="1">
              <a:off x="5874543" y="1044312"/>
              <a:ext cx="500119" cy="45719"/>
            </a:xfrm>
            <a:custGeom>
              <a:avLst/>
              <a:gdLst>
                <a:gd name="connsiteX0" fmla="*/ 0 w 514350"/>
                <a:gd name="connsiteY0" fmla="*/ 0 h 0"/>
                <a:gd name="connsiteX1" fmla="*/ 514350 w 5143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4350">
                  <a:moveTo>
                    <a:pt x="0" y="0"/>
                  </a:moveTo>
                  <a:lnTo>
                    <a:pt x="514350" y="0"/>
                  </a:lnTo>
                </a:path>
              </a:pathLst>
            </a:cu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02" name="자유형: 도형 201">
              <a:extLst>
                <a:ext uri="{FF2B5EF4-FFF2-40B4-BE49-F238E27FC236}">
                  <a16:creationId xmlns:a16="http://schemas.microsoft.com/office/drawing/2014/main" id="{C05D6052-FBE1-4E1E-80B9-A7051C96C94A}"/>
                </a:ext>
              </a:extLst>
            </p:cNvPr>
            <p:cNvSpPr/>
            <p:nvPr/>
          </p:nvSpPr>
          <p:spPr>
            <a:xfrm>
              <a:off x="6127013" y="422069"/>
              <a:ext cx="0" cy="666750"/>
            </a:xfrm>
            <a:custGeom>
              <a:avLst/>
              <a:gdLst>
                <a:gd name="connsiteX0" fmla="*/ 0 w 0"/>
                <a:gd name="connsiteY0" fmla="*/ 666750 h 666750"/>
                <a:gd name="connsiteX1" fmla="*/ 0 w 0"/>
                <a:gd name="connsiteY1" fmla="*/ 0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666750">
                  <a:moveTo>
                    <a:pt x="0" y="666750"/>
                  </a:moveTo>
                  <a:lnTo>
                    <a:pt x="0" y="0"/>
                  </a:lnTo>
                </a:path>
              </a:pathLst>
            </a:custGeom>
            <a:ln w="19050" cap="rnd">
              <a:solidFill>
                <a:schemeClr val="tx1"/>
              </a:solidFill>
              <a:prstDash val="sys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A5D38161-502C-4A20-87FA-637BDED05683}"/>
                </a:ext>
              </a:extLst>
            </p:cNvPr>
            <p:cNvSpPr/>
            <p:nvPr/>
          </p:nvSpPr>
          <p:spPr>
            <a:xfrm>
              <a:off x="8201103" y="484105"/>
              <a:ext cx="2023603" cy="588916"/>
            </a:xfrm>
            <a:custGeom>
              <a:avLst/>
              <a:gdLst>
                <a:gd name="connsiteX0" fmla="*/ 0 w 2313991"/>
                <a:gd name="connsiteY0" fmla="*/ 541175 h 541175"/>
                <a:gd name="connsiteX1" fmla="*/ 821093 w 2313991"/>
                <a:gd name="connsiteY1" fmla="*/ 541175 h 541175"/>
                <a:gd name="connsiteX2" fmla="*/ 821093 w 2313991"/>
                <a:gd name="connsiteY2" fmla="*/ 0 h 541175"/>
                <a:gd name="connsiteX3" fmla="*/ 2313991 w 2313991"/>
                <a:gd name="connsiteY3" fmla="*/ 0 h 541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3991" h="541175">
                  <a:moveTo>
                    <a:pt x="0" y="541175"/>
                  </a:moveTo>
                  <a:lnTo>
                    <a:pt x="821093" y="541175"/>
                  </a:lnTo>
                  <a:lnTo>
                    <a:pt x="821093" y="0"/>
                  </a:lnTo>
                  <a:lnTo>
                    <a:pt x="2313991" y="0"/>
                  </a:lnTo>
                </a:path>
              </a:pathLst>
            </a:cu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2861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E60F26FA-E069-41FF-8B1F-45A5B8F8EC94}"/>
              </a:ext>
            </a:extLst>
          </p:cNvPr>
          <p:cNvSpPr/>
          <p:nvPr/>
        </p:nvSpPr>
        <p:spPr>
          <a:xfrm flipH="1">
            <a:off x="1994597" y="3036182"/>
            <a:ext cx="1980000" cy="72000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Keyboard</a:t>
            </a:r>
            <a:b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callback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DE741CDA-CF95-4821-B240-A68FAFC8C376}"/>
              </a:ext>
            </a:extLst>
          </p:cNvPr>
          <p:cNvSpPr/>
          <p:nvPr/>
        </p:nvSpPr>
        <p:spPr>
          <a:xfrm flipH="1">
            <a:off x="-2939533" y="2416117"/>
            <a:ext cx="1929468" cy="71692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End-tool Motion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6D6A0483-450E-4DBC-8280-31AE93A4C4EB}"/>
              </a:ext>
            </a:extLst>
          </p:cNvPr>
          <p:cNvSpPr/>
          <p:nvPr/>
        </p:nvSpPr>
        <p:spPr>
          <a:xfrm flipH="1">
            <a:off x="-2939533" y="3667780"/>
            <a:ext cx="1929468" cy="71692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Rendering</a:t>
            </a:r>
            <a:endParaRPr lang="en-US" altLang="ko-KR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Camera Motion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8" name="자유형: 도형 187">
            <a:extLst>
              <a:ext uri="{FF2B5EF4-FFF2-40B4-BE49-F238E27FC236}">
                <a16:creationId xmlns:a16="http://schemas.microsoft.com/office/drawing/2014/main" id="{ABCEEC00-889F-457B-B204-F854E518EB26}"/>
              </a:ext>
            </a:extLst>
          </p:cNvPr>
          <p:cNvSpPr/>
          <p:nvPr/>
        </p:nvSpPr>
        <p:spPr>
          <a:xfrm flipH="1">
            <a:off x="-990250" y="2781290"/>
            <a:ext cx="2178742" cy="420216"/>
          </a:xfrm>
          <a:custGeom>
            <a:avLst/>
            <a:gdLst>
              <a:gd name="connsiteX0" fmla="*/ 933450 w 933450"/>
              <a:gd name="connsiteY0" fmla="*/ 0 h 381000"/>
              <a:gd name="connsiteX1" fmla="*/ 0 w 933450"/>
              <a:gd name="connsiteY1" fmla="*/ 0 h 381000"/>
              <a:gd name="connsiteX2" fmla="*/ 0 w 933450"/>
              <a:gd name="connsiteY2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3450" h="381000">
                <a:moveTo>
                  <a:pt x="933450" y="0"/>
                </a:moveTo>
                <a:lnTo>
                  <a:pt x="0" y="0"/>
                </a:lnTo>
                <a:lnTo>
                  <a:pt x="0" y="381000"/>
                </a:lnTo>
              </a:path>
            </a:pathLst>
          </a:custGeom>
          <a:ln w="19050" cap="rnd">
            <a:solidFill>
              <a:schemeClr val="tx1"/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9" name="자유형: 도형 188">
            <a:extLst>
              <a:ext uri="{FF2B5EF4-FFF2-40B4-BE49-F238E27FC236}">
                <a16:creationId xmlns:a16="http://schemas.microsoft.com/office/drawing/2014/main" id="{BA3FBE19-609E-456C-AAEF-9A63A57A7BE7}"/>
              </a:ext>
            </a:extLst>
          </p:cNvPr>
          <p:cNvSpPr/>
          <p:nvPr/>
        </p:nvSpPr>
        <p:spPr>
          <a:xfrm flipH="1" flipV="1">
            <a:off x="-1010065" y="3572981"/>
            <a:ext cx="2198557" cy="453262"/>
          </a:xfrm>
          <a:custGeom>
            <a:avLst/>
            <a:gdLst>
              <a:gd name="connsiteX0" fmla="*/ 933450 w 933450"/>
              <a:gd name="connsiteY0" fmla="*/ 0 h 381000"/>
              <a:gd name="connsiteX1" fmla="*/ 0 w 933450"/>
              <a:gd name="connsiteY1" fmla="*/ 0 h 381000"/>
              <a:gd name="connsiteX2" fmla="*/ 0 w 933450"/>
              <a:gd name="connsiteY2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3450" h="381000">
                <a:moveTo>
                  <a:pt x="933450" y="0"/>
                </a:moveTo>
                <a:lnTo>
                  <a:pt x="0" y="0"/>
                </a:lnTo>
                <a:lnTo>
                  <a:pt x="0" y="381000"/>
                </a:lnTo>
              </a:path>
            </a:pathLst>
          </a:custGeom>
          <a:ln w="19050" cap="rnd">
            <a:solidFill>
              <a:schemeClr val="tx1"/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0" name="자유형: 도형 189">
            <a:extLst>
              <a:ext uri="{FF2B5EF4-FFF2-40B4-BE49-F238E27FC236}">
                <a16:creationId xmlns:a16="http://schemas.microsoft.com/office/drawing/2014/main" id="{AD77631A-40F6-41CE-A8C8-F000AE038BED}"/>
              </a:ext>
            </a:extLst>
          </p:cNvPr>
          <p:cNvSpPr/>
          <p:nvPr/>
        </p:nvSpPr>
        <p:spPr>
          <a:xfrm flipH="1">
            <a:off x="1188492" y="3201506"/>
            <a:ext cx="801056" cy="200025"/>
          </a:xfrm>
          <a:custGeom>
            <a:avLst/>
            <a:gdLst>
              <a:gd name="connsiteX0" fmla="*/ 0 w 904875"/>
              <a:gd name="connsiteY0" fmla="*/ 152400 h 152400"/>
              <a:gd name="connsiteX1" fmla="*/ 647700 w 904875"/>
              <a:gd name="connsiteY1" fmla="*/ 152400 h 152400"/>
              <a:gd name="connsiteX2" fmla="*/ 904875 w 904875"/>
              <a:gd name="connsiteY2" fmla="*/ 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4875" h="152400">
                <a:moveTo>
                  <a:pt x="0" y="152400"/>
                </a:moveTo>
                <a:lnTo>
                  <a:pt x="647700" y="152400"/>
                </a:lnTo>
                <a:lnTo>
                  <a:pt x="904875" y="0"/>
                </a:lnTo>
              </a:path>
            </a:pathLst>
          </a:custGeom>
          <a:ln w="190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89263BB5-506C-479D-AE07-5C3D65F87A54}"/>
              </a:ext>
            </a:extLst>
          </p:cNvPr>
          <p:cNvSpPr/>
          <p:nvPr/>
        </p:nvSpPr>
        <p:spPr>
          <a:xfrm flipH="1">
            <a:off x="830029" y="3036182"/>
            <a:ext cx="716926" cy="716926"/>
          </a:xfrm>
          <a:prstGeom prst="ellipse">
            <a:avLst/>
          </a:prstGeom>
          <a:ln w="190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F14216DB-71EE-40AA-963E-9F7874B422B6}"/>
              </a:ext>
            </a:extLst>
          </p:cNvPr>
          <p:cNvSpPr txBox="1"/>
          <p:nvPr/>
        </p:nvSpPr>
        <p:spPr>
          <a:xfrm flipH="1">
            <a:off x="99121" y="4030489"/>
            <a:ext cx="1526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  <a:r>
              <a:rPr lang="en-US" altLang="ko-KR" sz="1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teleoperationMode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&amp;&amp;</a:t>
            </a:r>
          </a:p>
          <a:p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#if !defined(USE_INDY)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A21DD150-24A3-4185-8FB9-CE229E94DD75}"/>
              </a:ext>
            </a:extLst>
          </p:cNvPr>
          <p:cNvSpPr txBox="1"/>
          <p:nvPr/>
        </p:nvSpPr>
        <p:spPr>
          <a:xfrm flipH="1">
            <a:off x="75650" y="2375637"/>
            <a:ext cx="1607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teleoperationMode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&amp;&amp; </a:t>
            </a:r>
          </a:p>
          <a:p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  <a:r>
              <a:rPr lang="en-US" altLang="ko-KR" sz="1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isHapticDeviceAvailable</a:t>
            </a:r>
            <a:endParaRPr lang="ko-KR" altLang="en-US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E6F36A0F-D717-4467-9E0D-DF4C1685E2E2}"/>
              </a:ext>
            </a:extLst>
          </p:cNvPr>
          <p:cNvSpPr txBox="1"/>
          <p:nvPr/>
        </p:nvSpPr>
        <p:spPr>
          <a:xfrm flipH="1">
            <a:off x="22902" y="3253735"/>
            <a:ext cx="4187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else</a:t>
            </a:r>
            <a:endParaRPr lang="ko-KR" altLang="en-US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A6F7F5DA-F3C8-4230-99A9-DEB35FA19BC0}"/>
              </a:ext>
            </a:extLst>
          </p:cNvPr>
          <p:cNvSpPr/>
          <p:nvPr/>
        </p:nvSpPr>
        <p:spPr>
          <a:xfrm>
            <a:off x="4479078" y="3036833"/>
            <a:ext cx="1980000" cy="72000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World Thread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5" name="자유형: 도형 204">
            <a:extLst>
              <a:ext uri="{FF2B5EF4-FFF2-40B4-BE49-F238E27FC236}">
                <a16:creationId xmlns:a16="http://schemas.microsoft.com/office/drawing/2014/main" id="{C899BC40-2683-4C6B-A189-03045533FD55}"/>
              </a:ext>
            </a:extLst>
          </p:cNvPr>
          <p:cNvSpPr/>
          <p:nvPr/>
        </p:nvSpPr>
        <p:spPr>
          <a:xfrm>
            <a:off x="7383767" y="2815808"/>
            <a:ext cx="4024517" cy="381000"/>
          </a:xfrm>
          <a:custGeom>
            <a:avLst/>
            <a:gdLst>
              <a:gd name="connsiteX0" fmla="*/ 933450 w 933450"/>
              <a:gd name="connsiteY0" fmla="*/ 0 h 381000"/>
              <a:gd name="connsiteX1" fmla="*/ 0 w 933450"/>
              <a:gd name="connsiteY1" fmla="*/ 0 h 381000"/>
              <a:gd name="connsiteX2" fmla="*/ 0 w 933450"/>
              <a:gd name="connsiteY2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3450" h="381000">
                <a:moveTo>
                  <a:pt x="933450" y="0"/>
                </a:moveTo>
                <a:lnTo>
                  <a:pt x="0" y="0"/>
                </a:lnTo>
                <a:lnTo>
                  <a:pt x="0" y="381000"/>
                </a:lnTo>
              </a:path>
            </a:pathLst>
          </a:custGeom>
          <a:ln w="19050" cap="rnd">
            <a:solidFill>
              <a:schemeClr val="tx1"/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6" name="자유형: 도형 205">
            <a:extLst>
              <a:ext uri="{FF2B5EF4-FFF2-40B4-BE49-F238E27FC236}">
                <a16:creationId xmlns:a16="http://schemas.microsoft.com/office/drawing/2014/main" id="{60C110DB-CE1E-4E5D-99E4-F2A0971F143B}"/>
              </a:ext>
            </a:extLst>
          </p:cNvPr>
          <p:cNvSpPr/>
          <p:nvPr/>
        </p:nvSpPr>
        <p:spPr>
          <a:xfrm flipV="1">
            <a:off x="7383768" y="3568283"/>
            <a:ext cx="933450" cy="921118"/>
          </a:xfrm>
          <a:custGeom>
            <a:avLst/>
            <a:gdLst>
              <a:gd name="connsiteX0" fmla="*/ 933450 w 933450"/>
              <a:gd name="connsiteY0" fmla="*/ 0 h 381000"/>
              <a:gd name="connsiteX1" fmla="*/ 0 w 933450"/>
              <a:gd name="connsiteY1" fmla="*/ 0 h 381000"/>
              <a:gd name="connsiteX2" fmla="*/ 0 w 933450"/>
              <a:gd name="connsiteY2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3450" h="381000">
                <a:moveTo>
                  <a:pt x="933450" y="0"/>
                </a:moveTo>
                <a:lnTo>
                  <a:pt x="0" y="0"/>
                </a:lnTo>
                <a:lnTo>
                  <a:pt x="0" y="381000"/>
                </a:lnTo>
              </a:path>
            </a:pathLst>
          </a:custGeom>
          <a:ln w="19050" cap="rnd">
            <a:solidFill>
              <a:schemeClr val="tx1"/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7" name="자유형: 도형 206">
            <a:extLst>
              <a:ext uri="{FF2B5EF4-FFF2-40B4-BE49-F238E27FC236}">
                <a16:creationId xmlns:a16="http://schemas.microsoft.com/office/drawing/2014/main" id="{CBB91E14-120B-4CF4-979C-AEA6756945EF}"/>
              </a:ext>
            </a:extLst>
          </p:cNvPr>
          <p:cNvSpPr/>
          <p:nvPr/>
        </p:nvSpPr>
        <p:spPr>
          <a:xfrm>
            <a:off x="6478893" y="3196808"/>
            <a:ext cx="904875" cy="200025"/>
          </a:xfrm>
          <a:custGeom>
            <a:avLst/>
            <a:gdLst>
              <a:gd name="connsiteX0" fmla="*/ 0 w 904875"/>
              <a:gd name="connsiteY0" fmla="*/ 152400 h 152400"/>
              <a:gd name="connsiteX1" fmla="*/ 647700 w 904875"/>
              <a:gd name="connsiteY1" fmla="*/ 152400 h 152400"/>
              <a:gd name="connsiteX2" fmla="*/ 904875 w 904875"/>
              <a:gd name="connsiteY2" fmla="*/ 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4875" h="152400">
                <a:moveTo>
                  <a:pt x="0" y="152400"/>
                </a:moveTo>
                <a:lnTo>
                  <a:pt x="647700" y="152400"/>
                </a:lnTo>
                <a:lnTo>
                  <a:pt x="904875" y="0"/>
                </a:lnTo>
              </a:path>
            </a:pathLst>
          </a:custGeom>
          <a:ln w="190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8" name="타원 207">
            <a:extLst>
              <a:ext uri="{FF2B5EF4-FFF2-40B4-BE49-F238E27FC236}">
                <a16:creationId xmlns:a16="http://schemas.microsoft.com/office/drawing/2014/main" id="{CC669E7A-963D-4C90-A4C1-B2D04D36D4CC}"/>
              </a:ext>
            </a:extLst>
          </p:cNvPr>
          <p:cNvSpPr/>
          <p:nvPr/>
        </p:nvSpPr>
        <p:spPr>
          <a:xfrm>
            <a:off x="7025305" y="3031484"/>
            <a:ext cx="716926" cy="716926"/>
          </a:xfrm>
          <a:prstGeom prst="ellipse">
            <a:avLst/>
          </a:prstGeom>
          <a:ln w="190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7641A13F-1B7C-41AB-A6CD-4F33C2990FF9}"/>
              </a:ext>
            </a:extLst>
          </p:cNvPr>
          <p:cNvSpPr txBox="1"/>
          <p:nvPr/>
        </p:nvSpPr>
        <p:spPr>
          <a:xfrm>
            <a:off x="7504512" y="3715539"/>
            <a:ext cx="15071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#if !defined(USE_INDY)</a:t>
            </a:r>
            <a:endParaRPr lang="ko-KR" altLang="en-US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B3EB21D6-8950-4B2D-8EA1-057A4AB7F2CD}"/>
              </a:ext>
            </a:extLst>
          </p:cNvPr>
          <p:cNvSpPr txBox="1"/>
          <p:nvPr/>
        </p:nvSpPr>
        <p:spPr>
          <a:xfrm>
            <a:off x="7513244" y="2855551"/>
            <a:ext cx="16079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#if defined(USE_INDY)</a:t>
            </a: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5BA4F919-9C94-4668-8CAB-BDA1B1AADF88}"/>
              </a:ext>
            </a:extLst>
          </p:cNvPr>
          <p:cNvSpPr/>
          <p:nvPr/>
        </p:nvSpPr>
        <p:spPr>
          <a:xfrm>
            <a:off x="8317218" y="4126801"/>
            <a:ext cx="1236936" cy="7169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Furnace World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FC7D2FA0-9C03-4CFA-BB56-A7BD362D76CF}"/>
              </a:ext>
            </a:extLst>
          </p:cNvPr>
          <p:cNvSpPr/>
          <p:nvPr/>
        </p:nvSpPr>
        <p:spPr>
          <a:xfrm>
            <a:off x="11421794" y="2457840"/>
            <a:ext cx="1236936" cy="71692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Indy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DCP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4" name="자유형: 도형 213">
            <a:extLst>
              <a:ext uri="{FF2B5EF4-FFF2-40B4-BE49-F238E27FC236}">
                <a16:creationId xmlns:a16="http://schemas.microsoft.com/office/drawing/2014/main" id="{FA95BE4C-BE4D-438B-AA8B-15E966A0A03C}"/>
              </a:ext>
            </a:extLst>
          </p:cNvPr>
          <p:cNvSpPr/>
          <p:nvPr/>
        </p:nvSpPr>
        <p:spPr>
          <a:xfrm>
            <a:off x="10474851" y="3916459"/>
            <a:ext cx="933450" cy="381000"/>
          </a:xfrm>
          <a:custGeom>
            <a:avLst/>
            <a:gdLst>
              <a:gd name="connsiteX0" fmla="*/ 933450 w 933450"/>
              <a:gd name="connsiteY0" fmla="*/ 0 h 381000"/>
              <a:gd name="connsiteX1" fmla="*/ 0 w 933450"/>
              <a:gd name="connsiteY1" fmla="*/ 0 h 381000"/>
              <a:gd name="connsiteX2" fmla="*/ 0 w 933450"/>
              <a:gd name="connsiteY2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3450" h="381000">
                <a:moveTo>
                  <a:pt x="933450" y="0"/>
                </a:moveTo>
                <a:lnTo>
                  <a:pt x="0" y="0"/>
                </a:lnTo>
                <a:lnTo>
                  <a:pt x="0" y="381000"/>
                </a:lnTo>
              </a:path>
            </a:pathLst>
          </a:custGeom>
          <a:ln w="19050" cap="rnd">
            <a:solidFill>
              <a:schemeClr val="tx1"/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5" name="자유형: 도형 214">
            <a:extLst>
              <a:ext uri="{FF2B5EF4-FFF2-40B4-BE49-F238E27FC236}">
                <a16:creationId xmlns:a16="http://schemas.microsoft.com/office/drawing/2014/main" id="{E0DABAA2-2453-40D2-8B52-271E0E5C2E98}"/>
              </a:ext>
            </a:extLst>
          </p:cNvPr>
          <p:cNvSpPr/>
          <p:nvPr/>
        </p:nvSpPr>
        <p:spPr>
          <a:xfrm flipV="1">
            <a:off x="10474851" y="4668934"/>
            <a:ext cx="933450" cy="453262"/>
          </a:xfrm>
          <a:custGeom>
            <a:avLst/>
            <a:gdLst>
              <a:gd name="connsiteX0" fmla="*/ 933450 w 933450"/>
              <a:gd name="connsiteY0" fmla="*/ 0 h 381000"/>
              <a:gd name="connsiteX1" fmla="*/ 0 w 933450"/>
              <a:gd name="connsiteY1" fmla="*/ 0 h 381000"/>
              <a:gd name="connsiteX2" fmla="*/ 0 w 933450"/>
              <a:gd name="connsiteY2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3450" h="381000">
                <a:moveTo>
                  <a:pt x="933450" y="0"/>
                </a:moveTo>
                <a:lnTo>
                  <a:pt x="0" y="0"/>
                </a:lnTo>
                <a:lnTo>
                  <a:pt x="0" y="381000"/>
                </a:lnTo>
              </a:path>
            </a:pathLst>
          </a:custGeom>
          <a:ln w="19050" cap="rnd">
            <a:solidFill>
              <a:schemeClr val="tx1"/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6" name="자유형: 도형 215">
            <a:extLst>
              <a:ext uri="{FF2B5EF4-FFF2-40B4-BE49-F238E27FC236}">
                <a16:creationId xmlns:a16="http://schemas.microsoft.com/office/drawing/2014/main" id="{6A73C453-C6D6-4CB3-961A-4D01B538F8AC}"/>
              </a:ext>
            </a:extLst>
          </p:cNvPr>
          <p:cNvSpPr/>
          <p:nvPr/>
        </p:nvSpPr>
        <p:spPr>
          <a:xfrm>
            <a:off x="9569976" y="4297459"/>
            <a:ext cx="904875" cy="200025"/>
          </a:xfrm>
          <a:custGeom>
            <a:avLst/>
            <a:gdLst>
              <a:gd name="connsiteX0" fmla="*/ 0 w 904875"/>
              <a:gd name="connsiteY0" fmla="*/ 152400 h 152400"/>
              <a:gd name="connsiteX1" fmla="*/ 647700 w 904875"/>
              <a:gd name="connsiteY1" fmla="*/ 152400 h 152400"/>
              <a:gd name="connsiteX2" fmla="*/ 904875 w 904875"/>
              <a:gd name="connsiteY2" fmla="*/ 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4875" h="152400">
                <a:moveTo>
                  <a:pt x="0" y="152400"/>
                </a:moveTo>
                <a:lnTo>
                  <a:pt x="647700" y="152400"/>
                </a:lnTo>
                <a:lnTo>
                  <a:pt x="904875" y="0"/>
                </a:lnTo>
              </a:path>
            </a:pathLst>
          </a:custGeom>
          <a:ln w="190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CAAFA404-9405-4967-AC18-0B91D8BA6A4D}"/>
              </a:ext>
            </a:extLst>
          </p:cNvPr>
          <p:cNvSpPr/>
          <p:nvPr/>
        </p:nvSpPr>
        <p:spPr>
          <a:xfrm>
            <a:off x="10116388" y="4132135"/>
            <a:ext cx="716926" cy="716926"/>
          </a:xfrm>
          <a:prstGeom prst="ellipse">
            <a:avLst/>
          </a:prstGeom>
          <a:ln w="190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ED576176-DC9B-4481-9E79-C25F694FCAC2}"/>
              </a:ext>
            </a:extLst>
          </p:cNvPr>
          <p:cNvSpPr/>
          <p:nvPr/>
        </p:nvSpPr>
        <p:spPr>
          <a:xfrm>
            <a:off x="11421794" y="3568283"/>
            <a:ext cx="1236936" cy="71692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Bullet Furnace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231AD7C3-7E61-404F-A61F-DC615008724B}"/>
              </a:ext>
            </a:extLst>
          </p:cNvPr>
          <p:cNvSpPr/>
          <p:nvPr/>
        </p:nvSpPr>
        <p:spPr>
          <a:xfrm>
            <a:off x="11421794" y="4778327"/>
            <a:ext cx="1236936" cy="71692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ODE Furnace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014877FF-37C1-48B5-B6C6-E75C6DE5250B}"/>
              </a:ext>
            </a:extLst>
          </p:cNvPr>
          <p:cNvSpPr txBox="1"/>
          <p:nvPr/>
        </p:nvSpPr>
        <p:spPr>
          <a:xfrm>
            <a:off x="9767835" y="3664635"/>
            <a:ext cx="1640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#if defined(USE_BULLET)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B9E73C4E-2B8A-4871-B801-074939A099DB}"/>
              </a:ext>
            </a:extLst>
          </p:cNvPr>
          <p:cNvSpPr txBox="1"/>
          <p:nvPr/>
        </p:nvSpPr>
        <p:spPr>
          <a:xfrm>
            <a:off x="9767836" y="5127705"/>
            <a:ext cx="1389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#if defined(USE_ODE)</a:t>
            </a:r>
          </a:p>
        </p:txBody>
      </p:sp>
      <p:sp>
        <p:nvSpPr>
          <p:cNvPr id="250" name="자유형: 도형 249">
            <a:extLst>
              <a:ext uri="{FF2B5EF4-FFF2-40B4-BE49-F238E27FC236}">
                <a16:creationId xmlns:a16="http://schemas.microsoft.com/office/drawing/2014/main" id="{E4C91FB1-E1EE-4A72-9F3A-DA549DF59BC7}"/>
              </a:ext>
            </a:extLst>
          </p:cNvPr>
          <p:cNvSpPr/>
          <p:nvPr/>
        </p:nvSpPr>
        <p:spPr>
          <a:xfrm>
            <a:off x="441606" y="3389947"/>
            <a:ext cx="622300" cy="0"/>
          </a:xfrm>
          <a:custGeom>
            <a:avLst/>
            <a:gdLst>
              <a:gd name="connsiteX0" fmla="*/ 622300 w 622300"/>
              <a:gd name="connsiteY0" fmla="*/ 0 h 0"/>
              <a:gd name="connsiteX1" fmla="*/ 0 w 622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2300">
                <a:moveTo>
                  <a:pt x="622300" y="0"/>
                </a:moveTo>
                <a:lnTo>
                  <a:pt x="0" y="0"/>
                </a:lnTo>
              </a:path>
            </a:pathLst>
          </a:custGeom>
          <a:ln w="19050" cap="rnd">
            <a:solidFill>
              <a:schemeClr val="tx1"/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5390518-5901-4017-82A1-7A02CB2650E6}"/>
              </a:ext>
            </a:extLst>
          </p:cNvPr>
          <p:cNvSpPr/>
          <p:nvPr/>
        </p:nvSpPr>
        <p:spPr>
          <a:xfrm>
            <a:off x="1994597" y="717001"/>
            <a:ext cx="1980000" cy="72000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Graphics Thread</a:t>
            </a:r>
            <a:b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(main thread)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CDE7BEC3-2F07-43C7-9062-2F2C9E5B2B24}"/>
              </a:ext>
            </a:extLst>
          </p:cNvPr>
          <p:cNvSpPr/>
          <p:nvPr/>
        </p:nvSpPr>
        <p:spPr>
          <a:xfrm>
            <a:off x="-2939533" y="-914081"/>
            <a:ext cx="1937278" cy="71692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Camera</a:t>
            </a:r>
            <a:b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2D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image)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F5EB88FB-8523-43AA-BA6D-1CF1B9F3D4E2}"/>
              </a:ext>
            </a:extLst>
          </p:cNvPr>
          <p:cNvSpPr/>
          <p:nvPr/>
        </p:nvSpPr>
        <p:spPr>
          <a:xfrm>
            <a:off x="-2939534" y="130306"/>
            <a:ext cx="1937279" cy="876753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Device</a:t>
            </a:r>
          </a:p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Debug Mode</a:t>
            </a:r>
          </a:p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3D pointcloud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E8716613-1CDD-4277-B675-EF3BA00B3A32}"/>
              </a:ext>
            </a:extLst>
          </p:cNvPr>
          <p:cNvSpPr/>
          <p:nvPr/>
        </p:nvSpPr>
        <p:spPr>
          <a:xfrm>
            <a:off x="-2939533" y="1334520"/>
            <a:ext cx="1929467" cy="71692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Simulation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rendering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9" name="자유형: 도형 228">
            <a:extLst>
              <a:ext uri="{FF2B5EF4-FFF2-40B4-BE49-F238E27FC236}">
                <a16:creationId xmlns:a16="http://schemas.microsoft.com/office/drawing/2014/main" id="{F6D0DD32-1A2F-4C8E-B952-350315A72CCA}"/>
              </a:ext>
            </a:extLst>
          </p:cNvPr>
          <p:cNvSpPr/>
          <p:nvPr/>
        </p:nvSpPr>
        <p:spPr>
          <a:xfrm flipH="1" flipV="1">
            <a:off x="-1021939" y="1255337"/>
            <a:ext cx="2198557" cy="446463"/>
          </a:xfrm>
          <a:custGeom>
            <a:avLst/>
            <a:gdLst>
              <a:gd name="connsiteX0" fmla="*/ 933450 w 933450"/>
              <a:gd name="connsiteY0" fmla="*/ 0 h 381000"/>
              <a:gd name="connsiteX1" fmla="*/ 0 w 933450"/>
              <a:gd name="connsiteY1" fmla="*/ 0 h 381000"/>
              <a:gd name="connsiteX2" fmla="*/ 0 w 933450"/>
              <a:gd name="connsiteY2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3450" h="381000">
                <a:moveTo>
                  <a:pt x="933450" y="0"/>
                </a:moveTo>
                <a:lnTo>
                  <a:pt x="0" y="0"/>
                </a:lnTo>
                <a:lnTo>
                  <a:pt x="0" y="381000"/>
                </a:lnTo>
              </a:path>
            </a:pathLst>
          </a:custGeom>
          <a:ln w="19050" cap="rnd">
            <a:solidFill>
              <a:schemeClr val="tx1"/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0" name="자유형: 도형 229">
            <a:extLst>
              <a:ext uri="{FF2B5EF4-FFF2-40B4-BE49-F238E27FC236}">
                <a16:creationId xmlns:a16="http://schemas.microsoft.com/office/drawing/2014/main" id="{7E8E9616-2A5F-490A-9EF7-548894590F92}"/>
              </a:ext>
            </a:extLst>
          </p:cNvPr>
          <p:cNvSpPr/>
          <p:nvPr/>
        </p:nvSpPr>
        <p:spPr>
          <a:xfrm flipH="1">
            <a:off x="1176620" y="883862"/>
            <a:ext cx="801056" cy="200025"/>
          </a:xfrm>
          <a:custGeom>
            <a:avLst/>
            <a:gdLst>
              <a:gd name="connsiteX0" fmla="*/ 0 w 904875"/>
              <a:gd name="connsiteY0" fmla="*/ 152400 h 152400"/>
              <a:gd name="connsiteX1" fmla="*/ 647700 w 904875"/>
              <a:gd name="connsiteY1" fmla="*/ 152400 h 152400"/>
              <a:gd name="connsiteX2" fmla="*/ 904875 w 904875"/>
              <a:gd name="connsiteY2" fmla="*/ 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4875" h="152400">
                <a:moveTo>
                  <a:pt x="0" y="152400"/>
                </a:moveTo>
                <a:lnTo>
                  <a:pt x="647700" y="152400"/>
                </a:lnTo>
                <a:lnTo>
                  <a:pt x="904875" y="0"/>
                </a:lnTo>
              </a:path>
            </a:pathLst>
          </a:custGeom>
          <a:ln w="190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1" name="타원 230">
            <a:extLst>
              <a:ext uri="{FF2B5EF4-FFF2-40B4-BE49-F238E27FC236}">
                <a16:creationId xmlns:a16="http://schemas.microsoft.com/office/drawing/2014/main" id="{49CB6922-F4C8-4797-A11A-482961A1DCFB}"/>
              </a:ext>
            </a:extLst>
          </p:cNvPr>
          <p:cNvSpPr/>
          <p:nvPr/>
        </p:nvSpPr>
        <p:spPr>
          <a:xfrm flipH="1">
            <a:off x="818157" y="718538"/>
            <a:ext cx="716926" cy="716926"/>
          </a:xfrm>
          <a:prstGeom prst="ellipse">
            <a:avLst/>
          </a:prstGeom>
          <a:ln w="190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6" name="자유형: 도형 235">
            <a:extLst>
              <a:ext uri="{FF2B5EF4-FFF2-40B4-BE49-F238E27FC236}">
                <a16:creationId xmlns:a16="http://schemas.microsoft.com/office/drawing/2014/main" id="{D03CBAD0-2508-4571-8B70-E2A07F0860B7}"/>
              </a:ext>
            </a:extLst>
          </p:cNvPr>
          <p:cNvSpPr/>
          <p:nvPr/>
        </p:nvSpPr>
        <p:spPr>
          <a:xfrm flipH="1">
            <a:off x="-990251" y="-551602"/>
            <a:ext cx="505478" cy="378814"/>
          </a:xfrm>
          <a:custGeom>
            <a:avLst/>
            <a:gdLst>
              <a:gd name="connsiteX0" fmla="*/ 933450 w 933450"/>
              <a:gd name="connsiteY0" fmla="*/ 0 h 381000"/>
              <a:gd name="connsiteX1" fmla="*/ 0 w 933450"/>
              <a:gd name="connsiteY1" fmla="*/ 0 h 381000"/>
              <a:gd name="connsiteX2" fmla="*/ 0 w 933450"/>
              <a:gd name="connsiteY2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3450" h="381000">
                <a:moveTo>
                  <a:pt x="933450" y="0"/>
                </a:moveTo>
                <a:lnTo>
                  <a:pt x="0" y="0"/>
                </a:lnTo>
                <a:lnTo>
                  <a:pt x="0" y="381000"/>
                </a:lnTo>
              </a:path>
            </a:pathLst>
          </a:custGeom>
          <a:ln w="19050" cap="rnd">
            <a:solidFill>
              <a:schemeClr val="tx1"/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7" name="자유형: 도형 236">
            <a:extLst>
              <a:ext uri="{FF2B5EF4-FFF2-40B4-BE49-F238E27FC236}">
                <a16:creationId xmlns:a16="http://schemas.microsoft.com/office/drawing/2014/main" id="{2377F0AB-A351-439B-A3FA-388CB4DB82D0}"/>
              </a:ext>
            </a:extLst>
          </p:cNvPr>
          <p:cNvSpPr/>
          <p:nvPr/>
        </p:nvSpPr>
        <p:spPr>
          <a:xfrm flipH="1" flipV="1">
            <a:off x="-1002255" y="269679"/>
            <a:ext cx="517484" cy="318620"/>
          </a:xfrm>
          <a:custGeom>
            <a:avLst/>
            <a:gdLst>
              <a:gd name="connsiteX0" fmla="*/ 933450 w 933450"/>
              <a:gd name="connsiteY0" fmla="*/ 0 h 381000"/>
              <a:gd name="connsiteX1" fmla="*/ 0 w 933450"/>
              <a:gd name="connsiteY1" fmla="*/ 0 h 381000"/>
              <a:gd name="connsiteX2" fmla="*/ 0 w 933450"/>
              <a:gd name="connsiteY2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3450" h="381000">
                <a:moveTo>
                  <a:pt x="933450" y="0"/>
                </a:moveTo>
                <a:lnTo>
                  <a:pt x="0" y="0"/>
                </a:lnTo>
                <a:lnTo>
                  <a:pt x="0" y="381000"/>
                </a:lnTo>
              </a:path>
            </a:pathLst>
          </a:custGeom>
          <a:ln w="19050" cap="rnd">
            <a:solidFill>
              <a:schemeClr val="tx1"/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9" name="타원 238">
            <a:extLst>
              <a:ext uri="{FF2B5EF4-FFF2-40B4-BE49-F238E27FC236}">
                <a16:creationId xmlns:a16="http://schemas.microsoft.com/office/drawing/2014/main" id="{D95CB76C-EFA6-4C07-B9F6-3E9FA78D2384}"/>
              </a:ext>
            </a:extLst>
          </p:cNvPr>
          <p:cNvSpPr/>
          <p:nvPr/>
        </p:nvSpPr>
        <p:spPr>
          <a:xfrm flipH="1">
            <a:off x="-852565" y="-317469"/>
            <a:ext cx="716926" cy="716926"/>
          </a:xfrm>
          <a:prstGeom prst="ellipse">
            <a:avLst/>
          </a:prstGeom>
          <a:ln w="190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0" name="자유형: 도형 239">
            <a:extLst>
              <a:ext uri="{FF2B5EF4-FFF2-40B4-BE49-F238E27FC236}">
                <a16:creationId xmlns:a16="http://schemas.microsoft.com/office/drawing/2014/main" id="{460D5427-B763-4F92-A1DA-B6023D4ECF6D}"/>
              </a:ext>
            </a:extLst>
          </p:cNvPr>
          <p:cNvSpPr/>
          <p:nvPr/>
        </p:nvSpPr>
        <p:spPr>
          <a:xfrm>
            <a:off x="-485021" y="-173837"/>
            <a:ext cx="1660849" cy="1047346"/>
          </a:xfrm>
          <a:custGeom>
            <a:avLst/>
            <a:gdLst>
              <a:gd name="connsiteX0" fmla="*/ 1660849 w 1660849"/>
              <a:gd name="connsiteY0" fmla="*/ 699796 h 699796"/>
              <a:gd name="connsiteX1" fmla="*/ 1660849 w 1660849"/>
              <a:gd name="connsiteY1" fmla="*/ 102637 h 699796"/>
              <a:gd name="connsiteX2" fmla="*/ 223934 w 1660849"/>
              <a:gd name="connsiteY2" fmla="*/ 102637 h 699796"/>
              <a:gd name="connsiteX3" fmla="*/ 0 w 1660849"/>
              <a:gd name="connsiteY3" fmla="*/ 0 h 699796"/>
              <a:gd name="connsiteX0" fmla="*/ 1660849 w 1660849"/>
              <a:gd name="connsiteY0" fmla="*/ 775825 h 775825"/>
              <a:gd name="connsiteX1" fmla="*/ 1660849 w 1660849"/>
              <a:gd name="connsiteY1" fmla="*/ 178666 h 775825"/>
              <a:gd name="connsiteX2" fmla="*/ 223934 w 1660849"/>
              <a:gd name="connsiteY2" fmla="*/ 178666 h 775825"/>
              <a:gd name="connsiteX3" fmla="*/ 0 w 1660849"/>
              <a:gd name="connsiteY3" fmla="*/ 0 h 775825"/>
              <a:gd name="connsiteX0" fmla="*/ 1660849 w 1660849"/>
              <a:gd name="connsiteY0" fmla="*/ 775825 h 775825"/>
              <a:gd name="connsiteX1" fmla="*/ 1660849 w 1660849"/>
              <a:gd name="connsiteY1" fmla="*/ 178666 h 775825"/>
              <a:gd name="connsiteX2" fmla="*/ 223934 w 1660849"/>
              <a:gd name="connsiteY2" fmla="*/ 178666 h 775825"/>
              <a:gd name="connsiteX3" fmla="*/ 0 w 1660849"/>
              <a:gd name="connsiteY3" fmla="*/ 0 h 775825"/>
              <a:gd name="connsiteX0" fmla="*/ 1660849 w 1660849"/>
              <a:gd name="connsiteY0" fmla="*/ 775825 h 775825"/>
              <a:gd name="connsiteX1" fmla="*/ 1660849 w 1660849"/>
              <a:gd name="connsiteY1" fmla="*/ 178666 h 775825"/>
              <a:gd name="connsiteX2" fmla="*/ 223934 w 1660849"/>
              <a:gd name="connsiteY2" fmla="*/ 178666 h 775825"/>
              <a:gd name="connsiteX3" fmla="*/ 0 w 1660849"/>
              <a:gd name="connsiteY3" fmla="*/ 0 h 775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0849" h="775825">
                <a:moveTo>
                  <a:pt x="1660849" y="775825"/>
                </a:moveTo>
                <a:lnTo>
                  <a:pt x="1660849" y="178666"/>
                </a:lnTo>
                <a:lnTo>
                  <a:pt x="223934" y="178666"/>
                </a:lnTo>
                <a:lnTo>
                  <a:pt x="0" y="0"/>
                </a:lnTo>
              </a:path>
            </a:pathLst>
          </a:custGeom>
          <a:ln w="19050" cap="rnd">
            <a:solidFill>
              <a:schemeClr val="tx1"/>
            </a:solidFill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A989220F-C7DA-47BF-93D6-5EDB1B4999B3}"/>
              </a:ext>
            </a:extLst>
          </p:cNvPr>
          <p:cNvSpPr txBox="1"/>
          <p:nvPr/>
        </p:nvSpPr>
        <p:spPr>
          <a:xfrm>
            <a:off x="-530689" y="-557646"/>
            <a:ext cx="13637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teleoperationMode</a:t>
            </a:r>
            <a:endParaRPr lang="ko-KR" altLang="en-US" dirty="0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12AF7FCD-F77B-4ED5-A247-1FF7F1FDBF12}"/>
              </a:ext>
            </a:extLst>
          </p:cNvPr>
          <p:cNvSpPr txBox="1"/>
          <p:nvPr/>
        </p:nvSpPr>
        <p:spPr>
          <a:xfrm>
            <a:off x="-484114" y="404514"/>
            <a:ext cx="13637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!</a:t>
            </a:r>
            <a:r>
              <a:rPr kumimoji="0" lang="en-US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teleoperationMode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8B795F8-BB76-415C-BCD9-591499F13793}"/>
              </a:ext>
            </a:extLst>
          </p:cNvPr>
          <p:cNvSpPr txBox="1"/>
          <p:nvPr/>
        </p:nvSpPr>
        <p:spPr>
          <a:xfrm>
            <a:off x="1188840" y="440240"/>
            <a:ext cx="16079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#if defined(USE_INDY)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5F28DA6-D179-4719-8817-4D4CC364E0AD}"/>
              </a:ext>
            </a:extLst>
          </p:cNvPr>
          <p:cNvSpPr txBox="1"/>
          <p:nvPr/>
        </p:nvSpPr>
        <p:spPr>
          <a:xfrm>
            <a:off x="1173445" y="1448947"/>
            <a:ext cx="15071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#if !defined(USE_INDY)</a:t>
            </a:r>
            <a:endParaRPr lang="ko-KR" altLang="en-US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8FFE1B7-D194-41CF-9981-A84D3E7D4245}"/>
              </a:ext>
            </a:extLst>
          </p:cNvPr>
          <p:cNvSpPr/>
          <p:nvPr/>
        </p:nvSpPr>
        <p:spPr>
          <a:xfrm>
            <a:off x="4476695" y="730031"/>
            <a:ext cx="1980000" cy="720000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User Interface Thread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036B9ED1-1EBA-4A82-92BE-4BE25412CFF7}"/>
              </a:ext>
            </a:extLst>
          </p:cNvPr>
          <p:cNvSpPr/>
          <p:nvPr/>
        </p:nvSpPr>
        <p:spPr>
          <a:xfrm>
            <a:off x="11410497" y="142085"/>
            <a:ext cx="1250430" cy="71692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Falcon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E044C445-3CE4-4138-8126-FEFF75E2CBB3}"/>
              </a:ext>
            </a:extLst>
          </p:cNvPr>
          <p:cNvSpPr/>
          <p:nvPr/>
        </p:nvSpPr>
        <p:spPr>
          <a:xfrm>
            <a:off x="11410497" y="1330248"/>
            <a:ext cx="1250430" cy="71692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AgileEye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F3C5B2E-A43D-4A5F-B0D3-F8DD45B4AD6C}"/>
              </a:ext>
            </a:extLst>
          </p:cNvPr>
          <p:cNvSpPr/>
          <p:nvPr/>
        </p:nvSpPr>
        <p:spPr>
          <a:xfrm>
            <a:off x="7337176" y="705383"/>
            <a:ext cx="1820411" cy="7784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Custom Furnace Device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6904B11E-D160-442F-836F-F69C8BF298A5}"/>
              </a:ext>
            </a:extLst>
          </p:cNvPr>
          <p:cNvSpPr txBox="1"/>
          <p:nvPr/>
        </p:nvSpPr>
        <p:spPr>
          <a:xfrm>
            <a:off x="9700163" y="1962661"/>
            <a:ext cx="17027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#if define USE_AGILE_EYE</a:t>
            </a:r>
            <a:endParaRPr lang="ko-KR" altLang="en-US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81DD35D0-2588-4020-91B5-F2F7071F6B66}"/>
              </a:ext>
            </a:extLst>
          </p:cNvPr>
          <p:cNvSpPr txBox="1"/>
          <p:nvPr/>
        </p:nvSpPr>
        <p:spPr>
          <a:xfrm>
            <a:off x="5933037" y="164669"/>
            <a:ext cx="19816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나눔스퀘어" panose="020B0600000101010101" pitchFamily="50" charset="-127"/>
                <a:ea typeface="나눔스퀘어" panose="020B0600000101010101" pitchFamily="50" charset="-127"/>
              </a:rPr>
              <a:t>isHapticDeviceAvailable </a:t>
            </a:r>
            <a:r>
              <a:rPr lang="en-US" altLang="ko-KR" sz="1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→ true</a:t>
            </a:r>
            <a:endParaRPr lang="ko-KR" altLang="en-US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5" name="자유형: 도형 194">
            <a:extLst>
              <a:ext uri="{FF2B5EF4-FFF2-40B4-BE49-F238E27FC236}">
                <a16:creationId xmlns:a16="http://schemas.microsoft.com/office/drawing/2014/main" id="{F1C5ED97-0FE0-4B0D-A2A6-22BCF7C4E400}"/>
              </a:ext>
            </a:extLst>
          </p:cNvPr>
          <p:cNvSpPr/>
          <p:nvPr/>
        </p:nvSpPr>
        <p:spPr>
          <a:xfrm>
            <a:off x="10774418" y="1679368"/>
            <a:ext cx="619037" cy="420383"/>
          </a:xfrm>
          <a:custGeom>
            <a:avLst/>
            <a:gdLst>
              <a:gd name="connsiteX0" fmla="*/ 685800 w 685800"/>
              <a:gd name="connsiteY0" fmla="*/ 0 h 0"/>
              <a:gd name="connsiteX1" fmla="*/ 0 w 6858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85800">
                <a:moveTo>
                  <a:pt x="685800" y="0"/>
                </a:moveTo>
                <a:lnTo>
                  <a:pt x="0" y="0"/>
                </a:lnTo>
              </a:path>
            </a:pathLst>
          </a:custGeom>
          <a:ln w="19050" cap="rnd">
            <a:solidFill>
              <a:schemeClr val="tx1"/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7" name="자유형: 도형 196">
            <a:extLst>
              <a:ext uri="{FF2B5EF4-FFF2-40B4-BE49-F238E27FC236}">
                <a16:creationId xmlns:a16="http://schemas.microsoft.com/office/drawing/2014/main" id="{1572AEEA-34E5-40BB-97C8-A7D4CBCA4AD2}"/>
              </a:ext>
            </a:extLst>
          </p:cNvPr>
          <p:cNvSpPr/>
          <p:nvPr/>
        </p:nvSpPr>
        <p:spPr>
          <a:xfrm>
            <a:off x="9954883" y="1069770"/>
            <a:ext cx="762386" cy="609600"/>
          </a:xfrm>
          <a:custGeom>
            <a:avLst/>
            <a:gdLst>
              <a:gd name="connsiteX0" fmla="*/ 0 w 714375"/>
              <a:gd name="connsiteY0" fmla="*/ 0 h 561975"/>
              <a:gd name="connsiteX1" fmla="*/ 0 w 714375"/>
              <a:gd name="connsiteY1" fmla="*/ 561975 h 561975"/>
              <a:gd name="connsiteX2" fmla="*/ 476250 w 714375"/>
              <a:gd name="connsiteY2" fmla="*/ 561975 h 561975"/>
              <a:gd name="connsiteX3" fmla="*/ 714375 w 714375"/>
              <a:gd name="connsiteY3" fmla="*/ 428625 h 561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4375" h="561975">
                <a:moveTo>
                  <a:pt x="0" y="0"/>
                </a:moveTo>
                <a:lnTo>
                  <a:pt x="0" y="561975"/>
                </a:lnTo>
                <a:lnTo>
                  <a:pt x="476250" y="561975"/>
                </a:lnTo>
                <a:lnTo>
                  <a:pt x="714375" y="428625"/>
                </a:lnTo>
              </a:path>
            </a:pathLst>
          </a:custGeom>
          <a:ln w="190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430D758F-C0AE-48A2-B740-DFDAD5784353}"/>
              </a:ext>
            </a:extLst>
          </p:cNvPr>
          <p:cNvSpPr/>
          <p:nvPr/>
        </p:nvSpPr>
        <p:spPr>
          <a:xfrm>
            <a:off x="10381861" y="1442994"/>
            <a:ext cx="491434" cy="491434"/>
          </a:xfrm>
          <a:prstGeom prst="ellipse">
            <a:avLst/>
          </a:prstGeom>
          <a:ln w="190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1" name="자유형: 도형 200">
            <a:extLst>
              <a:ext uri="{FF2B5EF4-FFF2-40B4-BE49-F238E27FC236}">
                <a16:creationId xmlns:a16="http://schemas.microsoft.com/office/drawing/2014/main" id="{5F2B24F0-B54F-47B3-B476-845847068510}"/>
              </a:ext>
            </a:extLst>
          </p:cNvPr>
          <p:cNvSpPr/>
          <p:nvPr/>
        </p:nvSpPr>
        <p:spPr>
          <a:xfrm flipV="1">
            <a:off x="6478894" y="1011054"/>
            <a:ext cx="858282" cy="78975"/>
          </a:xfrm>
          <a:custGeom>
            <a:avLst/>
            <a:gdLst>
              <a:gd name="connsiteX0" fmla="*/ 0 w 514350"/>
              <a:gd name="connsiteY0" fmla="*/ 0 h 0"/>
              <a:gd name="connsiteX1" fmla="*/ 514350 w 5143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14350">
                <a:moveTo>
                  <a:pt x="0" y="0"/>
                </a:moveTo>
                <a:lnTo>
                  <a:pt x="514350" y="0"/>
                </a:lnTo>
              </a:path>
            </a:pathLst>
          </a:custGeom>
          <a:ln w="190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2" name="자유형: 도형 201">
            <a:extLst>
              <a:ext uri="{FF2B5EF4-FFF2-40B4-BE49-F238E27FC236}">
                <a16:creationId xmlns:a16="http://schemas.microsoft.com/office/drawing/2014/main" id="{C05D6052-FBE1-4E1E-80B9-A7051C96C94A}"/>
              </a:ext>
            </a:extLst>
          </p:cNvPr>
          <p:cNvSpPr/>
          <p:nvPr/>
        </p:nvSpPr>
        <p:spPr>
          <a:xfrm>
            <a:off x="6917830" y="422069"/>
            <a:ext cx="0" cy="666750"/>
          </a:xfrm>
          <a:custGeom>
            <a:avLst/>
            <a:gdLst>
              <a:gd name="connsiteX0" fmla="*/ 0 w 0"/>
              <a:gd name="connsiteY0" fmla="*/ 666750 h 666750"/>
              <a:gd name="connsiteX1" fmla="*/ 0 w 0"/>
              <a:gd name="connsiteY1" fmla="*/ 0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666750">
                <a:moveTo>
                  <a:pt x="0" y="666750"/>
                </a:moveTo>
                <a:lnTo>
                  <a:pt x="0" y="0"/>
                </a:lnTo>
              </a:path>
            </a:pathLst>
          </a:custGeom>
          <a:ln w="19050" cap="rnd">
            <a:solidFill>
              <a:schemeClr val="tx1"/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A5D38161-502C-4A20-87FA-637BDED05683}"/>
              </a:ext>
            </a:extLst>
          </p:cNvPr>
          <p:cNvSpPr/>
          <p:nvPr/>
        </p:nvSpPr>
        <p:spPr>
          <a:xfrm>
            <a:off x="9157587" y="484105"/>
            <a:ext cx="2235101" cy="588916"/>
          </a:xfrm>
          <a:custGeom>
            <a:avLst/>
            <a:gdLst>
              <a:gd name="connsiteX0" fmla="*/ 0 w 2313991"/>
              <a:gd name="connsiteY0" fmla="*/ 541175 h 541175"/>
              <a:gd name="connsiteX1" fmla="*/ 821093 w 2313991"/>
              <a:gd name="connsiteY1" fmla="*/ 541175 h 541175"/>
              <a:gd name="connsiteX2" fmla="*/ 821093 w 2313991"/>
              <a:gd name="connsiteY2" fmla="*/ 0 h 541175"/>
              <a:gd name="connsiteX3" fmla="*/ 2313991 w 2313991"/>
              <a:gd name="connsiteY3" fmla="*/ 0 h 54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3991" h="541175">
                <a:moveTo>
                  <a:pt x="0" y="541175"/>
                </a:moveTo>
                <a:lnTo>
                  <a:pt x="821093" y="541175"/>
                </a:lnTo>
                <a:lnTo>
                  <a:pt x="821093" y="0"/>
                </a:lnTo>
                <a:lnTo>
                  <a:pt x="2313991" y="0"/>
                </a:lnTo>
              </a:path>
            </a:pathLst>
          </a:custGeom>
          <a:ln w="190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0093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5B7FDDA-B8D6-48C6-AD74-F73B3BBDB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831" y="228989"/>
            <a:ext cx="824865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515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258</Words>
  <Application>Microsoft Office PowerPoint</Application>
  <PresentationFormat>와이드스크린</PresentationFormat>
  <Paragraphs>70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나눔스퀘어</vt:lpstr>
      <vt:lpstr>맑은 고딕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이동현(기계공학과)</dc:creator>
  <cp:lastModifiedBy>이동현(기계공학과)</cp:lastModifiedBy>
  <cp:revision>14</cp:revision>
  <dcterms:created xsi:type="dcterms:W3CDTF">2021-04-10T08:51:41Z</dcterms:created>
  <dcterms:modified xsi:type="dcterms:W3CDTF">2021-04-12T06:40:27Z</dcterms:modified>
</cp:coreProperties>
</file>