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781A7-630B-43DA-8721-90C8497E8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51C35E-29C1-444E-9A31-4DCCE5B9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C3D65-90BC-4AFE-9AAB-CAE06F84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A63F-B950-4416-960B-282A481B66DF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18FFD-D4A3-4006-AD85-11D03A73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8ECF9-7314-415D-B87C-D83823E1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898-D4A0-4263-B8B8-38AF133B9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9C9AD-B30B-4F5E-A6FE-F7E88AF8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17DCCC-DEDF-4DD1-82EA-5779D7F6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5E1D8-86B0-4BC0-BBC8-FEBDB33E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A63F-B950-4416-960B-282A481B66DF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BA092-F1A3-460E-8C3E-A24EC8EB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69E34-4C21-454A-B5E1-EAAC34B6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898-D4A0-4263-B8B8-38AF133B9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4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747226-304C-44FF-B4F0-2661BCCF1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9EFD1D-DDE5-4F48-8B3D-8E7457EB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99284-86DC-4884-8DAA-265726C5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A63F-B950-4416-960B-282A481B66DF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822B1-1D5E-4FA5-B333-3B4B484C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54AE3-F03F-4A78-9DB9-C0D29AF1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898-D4A0-4263-B8B8-38AF133B9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9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F7CDC-1B80-42C7-9AC1-95DAD0F2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2DB9A-EE19-4F41-BDCA-A652C753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3FEEF-0931-48B4-99E4-3E6EFE05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A63F-B950-4416-960B-282A481B66DF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97988-413E-47A4-987B-361F6A22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D9E98-9528-4C62-B4FF-A77211AF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898-D4A0-4263-B8B8-38AF133B9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843B-64C6-484D-A5D8-20F3193C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6793B8-1F9F-4806-BFB5-C332E35BF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A57F7-D2E2-48D8-A0C7-862393A5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A63F-B950-4416-960B-282A481B66DF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2E153-9D6B-4314-A698-6DD0DB95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71752-AAA7-4F71-9528-E746D3AE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898-D4A0-4263-B8B8-38AF133B9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910A2-6B26-4222-8358-DDA99895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0CF48-2BA8-47B5-BE54-DE9BE6619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7E4E2A-1DCD-4C3F-8ACC-AFC694AB3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9450E-10D8-4E1F-866D-A91D5FB0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A63F-B950-4416-960B-282A481B66DF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6BBEB-B852-4868-AA42-E813FD1D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EDDD0-04A8-48D3-9F11-AA743660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898-D4A0-4263-B8B8-38AF133B9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3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74C15-E2FB-43B3-8DD8-CD76B03D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E8F55-47F0-4E07-A59D-004CD383B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E7385-3B69-427D-BCFA-EDFA49C99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A4D25E-3A2F-4DA0-81D6-301B15226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F1EB65-8CCC-4A77-B092-D1CE42D5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BD5700-03EC-433A-9F13-C1872BF4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A63F-B950-4416-960B-282A481B66DF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72CF96-8CC5-4AA0-AF6C-BC912A8E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C6AAA3-1080-45ED-8FF1-3F446F42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898-D4A0-4263-B8B8-38AF133B9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9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7AE5D-149F-4061-A755-5E747AB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A8278F-6053-4DA3-8A0E-AEE169BF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A63F-B950-4416-960B-282A481B66DF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6BA234-8709-4694-B01F-FA3A26CD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B3D49C-71DD-4A50-9192-1FC6A133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898-D4A0-4263-B8B8-38AF133B9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9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E830CE-D793-45E9-9E21-4A4D1832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A63F-B950-4416-960B-282A481B66DF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74E8FA-2B1D-4232-868E-692753A0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F2AFB2-202A-4CFC-8B54-6D02D819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898-D4A0-4263-B8B8-38AF133B9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4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DF96D-49C3-4AAC-99CD-FC4F65B1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01F5B-B28A-4EFB-B408-E0A1FF501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0ADB6-2A9E-4AB8-AA04-CED2DCA5C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4F37C3-49E3-47B0-AB71-FA566531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A63F-B950-4416-960B-282A481B66DF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5F81B-AA8B-4161-B3A8-E7CA30B3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E8714A-3CD9-44BD-98A1-37A045B5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898-D4A0-4263-B8B8-38AF133B9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4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422C0-7005-46EA-9592-F48E7BFA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8EE08E-AE72-4F80-81EF-DA0AFE8A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8118A-37A1-4C70-AB07-F20F29B3E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30CA5-2BCC-487C-BB0B-D10CC5BC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A63F-B950-4416-960B-282A481B66DF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2E3B9-B036-4A75-BD2C-FFE9E76E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62A6F5-7E89-4598-A94D-4A2A6495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7898-D4A0-4263-B8B8-38AF133B9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2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53A10-37AC-4302-BA7F-30EB8EA6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03C76E-1749-483E-99E8-658C91F2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2CE61-9F0C-457B-B737-6B2881BEF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A63F-B950-4416-960B-282A481B66DF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BABF7-CDC0-439F-A5C4-CD46A0826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A8745-3E1F-43F7-AE19-C73688FA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7898-D4A0-4263-B8B8-38AF133B9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3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F549FA-FDF5-49D9-9481-62C9D852BBAC}"/>
              </a:ext>
            </a:extLst>
          </p:cNvPr>
          <p:cNvSpPr txBox="1"/>
          <p:nvPr/>
        </p:nvSpPr>
        <p:spPr>
          <a:xfrm>
            <a:off x="302005" y="33555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Chai3D world coordinate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A345099-62DE-45B0-A37C-8ACEAE1AA7F0}"/>
              </a:ext>
            </a:extLst>
          </p:cNvPr>
          <p:cNvCxnSpPr>
            <a:cxnSpLocks/>
          </p:cNvCxnSpPr>
          <p:nvPr/>
        </p:nvCxnSpPr>
        <p:spPr>
          <a:xfrm flipH="1">
            <a:off x="3695700" y="2805238"/>
            <a:ext cx="360641" cy="357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D2986-371F-4B26-BB77-0479E63BB8FB}"/>
              </a:ext>
            </a:extLst>
          </p:cNvPr>
          <p:cNvSpPr/>
          <p:nvPr/>
        </p:nvSpPr>
        <p:spPr>
          <a:xfrm>
            <a:off x="3134686" y="1082180"/>
            <a:ext cx="4605556" cy="26593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02696-C10D-43A9-9CF4-1C9F57FCC6CD}"/>
              </a:ext>
            </a:extLst>
          </p:cNvPr>
          <p:cNvSpPr txBox="1"/>
          <p:nvPr/>
        </p:nvSpPr>
        <p:spPr>
          <a:xfrm>
            <a:off x="6895752" y="75544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E149D0-F1BA-4B22-8F08-1DC90BB14239}"/>
                  </a:ext>
                </a:extLst>
              </p:cNvPr>
              <p:cNvSpPr txBox="1"/>
              <p:nvPr/>
            </p:nvSpPr>
            <p:spPr>
              <a:xfrm>
                <a:off x="3702049" y="2970789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E149D0-F1BA-4B22-8F08-1DC90BB14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049" y="2970789"/>
                <a:ext cx="3968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B880F0B-0E0D-41DE-A1D9-A267F27801C7}"/>
              </a:ext>
            </a:extLst>
          </p:cNvPr>
          <p:cNvCxnSpPr>
            <a:cxnSpLocks/>
          </p:cNvCxnSpPr>
          <p:nvPr/>
        </p:nvCxnSpPr>
        <p:spPr>
          <a:xfrm>
            <a:off x="4056339" y="2805238"/>
            <a:ext cx="809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E9EF77-CC47-47FB-92CB-5A180C97141A}"/>
                  </a:ext>
                </a:extLst>
              </p:cNvPr>
              <p:cNvSpPr txBox="1"/>
              <p:nvPr/>
            </p:nvSpPr>
            <p:spPr>
              <a:xfrm>
                <a:off x="4465115" y="2435906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E9EF77-CC47-47FB-92CB-5A180C971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15" y="2435906"/>
                <a:ext cx="400238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C41A4F-C0BD-42D2-A2E5-4E94A4247A66}"/>
              </a:ext>
            </a:extLst>
          </p:cNvPr>
          <p:cNvCxnSpPr>
            <a:cxnSpLocks/>
          </p:cNvCxnSpPr>
          <p:nvPr/>
        </p:nvCxnSpPr>
        <p:spPr>
          <a:xfrm flipV="1">
            <a:off x="4056339" y="2012478"/>
            <a:ext cx="0" cy="792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91C4CE-229F-497C-8211-922816F9CB94}"/>
                  </a:ext>
                </a:extLst>
              </p:cNvPr>
              <p:cNvSpPr txBox="1"/>
              <p:nvPr/>
            </p:nvSpPr>
            <p:spPr>
              <a:xfrm>
                <a:off x="3722133" y="1914552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91C4CE-229F-497C-8211-922816F9C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33" y="1914552"/>
                <a:ext cx="3826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래픽 21" descr="사용자 단색으로 채워진">
            <a:extLst>
              <a:ext uri="{FF2B5EF4-FFF2-40B4-BE49-F238E27FC236}">
                <a16:creationId xmlns:a16="http://schemas.microsoft.com/office/drawing/2014/main" id="{CD1FDD36-12E8-4F27-AF4D-7CB423366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2705" y="4135557"/>
            <a:ext cx="1241179" cy="1241179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3CB0DD-72C6-49DC-8687-DF0ADADC8F3D}"/>
              </a:ext>
            </a:extLst>
          </p:cNvPr>
          <p:cNvCxnSpPr>
            <a:cxnSpLocks/>
          </p:cNvCxnSpPr>
          <p:nvPr/>
        </p:nvCxnSpPr>
        <p:spPr>
          <a:xfrm flipV="1">
            <a:off x="2213294" y="1082181"/>
            <a:ext cx="921391" cy="32968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3A26EE2-A123-43E0-935F-FDFC0B30BD2C}"/>
              </a:ext>
            </a:extLst>
          </p:cNvPr>
          <p:cNvCxnSpPr>
            <a:cxnSpLocks/>
          </p:cNvCxnSpPr>
          <p:nvPr/>
        </p:nvCxnSpPr>
        <p:spPr>
          <a:xfrm flipV="1">
            <a:off x="2409825" y="3743325"/>
            <a:ext cx="5334000" cy="7683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00A6A7D-1E3B-444A-9DE3-360AE80B5F2E}"/>
              </a:ext>
            </a:extLst>
          </p:cNvPr>
          <p:cNvCxnSpPr>
            <a:cxnSpLocks/>
          </p:cNvCxnSpPr>
          <p:nvPr/>
        </p:nvCxnSpPr>
        <p:spPr>
          <a:xfrm flipV="1">
            <a:off x="2352675" y="1087117"/>
            <a:ext cx="5387567" cy="33515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7B6B28-B607-4050-8195-A8F7ACE42C2C}"/>
              </a:ext>
            </a:extLst>
          </p:cNvPr>
          <p:cNvCxnSpPr>
            <a:cxnSpLocks/>
          </p:cNvCxnSpPr>
          <p:nvPr/>
        </p:nvCxnSpPr>
        <p:spPr>
          <a:xfrm flipV="1">
            <a:off x="2343150" y="3752851"/>
            <a:ext cx="781050" cy="6191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5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통형 4">
            <a:extLst>
              <a:ext uri="{FF2B5EF4-FFF2-40B4-BE49-F238E27FC236}">
                <a16:creationId xmlns:a16="http://schemas.microsoft.com/office/drawing/2014/main" id="{6295D83B-7F95-420F-A871-9BD7B5D048C9}"/>
              </a:ext>
            </a:extLst>
          </p:cNvPr>
          <p:cNvSpPr/>
          <p:nvPr/>
        </p:nvSpPr>
        <p:spPr>
          <a:xfrm>
            <a:off x="1333850" y="822121"/>
            <a:ext cx="1853967" cy="48320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13F11F8-9734-444A-B9DD-5C7D14A853F3}"/>
              </a:ext>
            </a:extLst>
          </p:cNvPr>
          <p:cNvSpPr/>
          <p:nvPr/>
        </p:nvSpPr>
        <p:spPr>
          <a:xfrm>
            <a:off x="2210500" y="3163697"/>
            <a:ext cx="148905" cy="148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0B8BD-A1BD-48D5-AEDE-CBAB11BDD08D}"/>
              </a:ext>
            </a:extLst>
          </p:cNvPr>
          <p:cNvSpPr txBox="1"/>
          <p:nvPr/>
        </p:nvSpPr>
        <p:spPr>
          <a:xfrm>
            <a:off x="3878509" y="3058619"/>
            <a:ext cx="422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ODE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createDynamicCylinder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함수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C096FA-A95D-4C5E-AEE3-192A16E283FE}"/>
              </a:ext>
            </a:extLst>
          </p:cNvPr>
          <p:cNvSpPr/>
          <p:nvPr/>
        </p:nvSpPr>
        <p:spPr>
          <a:xfrm>
            <a:off x="2210500" y="5353224"/>
            <a:ext cx="148905" cy="1489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48AB2-56B9-43F3-ADA6-CF8BEC5F94C0}"/>
              </a:ext>
            </a:extLst>
          </p:cNvPr>
          <p:cNvSpPr txBox="1"/>
          <p:nvPr/>
        </p:nvSpPr>
        <p:spPr>
          <a:xfrm>
            <a:off x="3878509" y="5243010"/>
            <a:ext cx="422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Chai3D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cCreateCylinder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함수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6DFEADC-6F47-4552-B5CF-2174B627ACB7}"/>
              </a:ext>
            </a:extLst>
          </p:cNvPr>
          <p:cNvGrpSpPr/>
          <p:nvPr/>
        </p:nvGrpSpPr>
        <p:grpSpPr>
          <a:xfrm>
            <a:off x="1602296" y="2592198"/>
            <a:ext cx="679509" cy="964734"/>
            <a:chOff x="4253218" y="1677798"/>
            <a:chExt cx="679509" cy="964734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701C0CF-E306-46EC-AA8D-A73F56810AF4}"/>
                </a:ext>
              </a:extLst>
            </p:cNvPr>
            <p:cNvCxnSpPr/>
            <p:nvPr/>
          </p:nvCxnSpPr>
          <p:spPr>
            <a:xfrm flipH="1">
              <a:off x="4253218" y="2323750"/>
              <a:ext cx="679509" cy="0"/>
            </a:xfrm>
            <a:prstGeom prst="straightConnector1">
              <a:avLst/>
            </a:prstGeom>
            <a:ln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A6C4AAE-2578-4293-9B45-F97C253F7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3945" y="2323750"/>
              <a:ext cx="318782" cy="3187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650CE32-52B3-4B8D-8ECF-B665EFCBAFE7}"/>
                </a:ext>
              </a:extLst>
            </p:cNvPr>
            <p:cNvCxnSpPr/>
            <p:nvPr/>
          </p:nvCxnSpPr>
          <p:spPr>
            <a:xfrm flipV="1">
              <a:off x="4932727" y="1677798"/>
              <a:ext cx="0" cy="645952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C7615B4-52F0-494C-9492-7C95AF1B1095}"/>
              </a:ext>
            </a:extLst>
          </p:cNvPr>
          <p:cNvGrpSpPr/>
          <p:nvPr/>
        </p:nvGrpSpPr>
        <p:grpSpPr>
          <a:xfrm>
            <a:off x="1602296" y="4781724"/>
            <a:ext cx="679509" cy="964734"/>
            <a:chOff x="4253218" y="1677798"/>
            <a:chExt cx="679509" cy="964734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899F834-43E6-44F9-96E9-1460E545386C}"/>
                </a:ext>
              </a:extLst>
            </p:cNvPr>
            <p:cNvCxnSpPr/>
            <p:nvPr/>
          </p:nvCxnSpPr>
          <p:spPr>
            <a:xfrm flipH="1">
              <a:off x="4253218" y="2323750"/>
              <a:ext cx="679509" cy="0"/>
            </a:xfrm>
            <a:prstGeom prst="straightConnector1">
              <a:avLst/>
            </a:prstGeom>
            <a:ln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832A389-B20C-45B1-8EFE-1374C23E72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3945" y="2323750"/>
              <a:ext cx="318782" cy="3187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5FF782F-0E82-467D-B005-DC1091B388A4}"/>
                </a:ext>
              </a:extLst>
            </p:cNvPr>
            <p:cNvCxnSpPr/>
            <p:nvPr/>
          </p:nvCxnSpPr>
          <p:spPr>
            <a:xfrm flipV="1">
              <a:off x="4932727" y="1677798"/>
              <a:ext cx="0" cy="645952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225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15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Cambria Math</vt:lpstr>
      <vt:lpstr>Consolas</vt:lpstr>
      <vt:lpstr>Times New Roman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이동현(기계공학과)</dc:creator>
  <cp:lastModifiedBy>이동현(기계공학과)</cp:lastModifiedBy>
  <cp:revision>4</cp:revision>
  <dcterms:created xsi:type="dcterms:W3CDTF">2021-04-02T07:10:06Z</dcterms:created>
  <dcterms:modified xsi:type="dcterms:W3CDTF">2021-04-06T14:51:45Z</dcterms:modified>
</cp:coreProperties>
</file>