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64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eller, Andrew S." initials="MAS" lastIdx="2" clrIdx="0">
    <p:extLst>
      <p:ext uri="{19B8F6BF-5375-455C-9EA6-DF929625EA0E}">
        <p15:presenceInfo xmlns:p15="http://schemas.microsoft.com/office/powerpoint/2012/main" userId="S::amueller@caltech.edu::79a21c84-93dc-4212-a249-08ccdf80ee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F3F3F3"/>
    <a:srgbClr val="E8E8E8"/>
    <a:srgbClr val="CB58D4"/>
    <a:srgbClr val="D63E20"/>
    <a:srgbClr val="D35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5A151-EF26-4330-9A5D-0BD642D4FC47}" v="13" dt="2022-08-16T17:06:57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 autoAdjust="0"/>
    <p:restoredTop sz="80340" autoAdjust="0"/>
  </p:normalViewPr>
  <p:slideViewPr>
    <p:cSldViewPr snapToGrid="0">
      <p:cViewPr varScale="1">
        <p:scale>
          <a:sx n="130" d="100"/>
          <a:sy n="130" d="100"/>
        </p:scale>
        <p:origin x="15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eller, Andrew S." userId="79a21c84-93dc-4212-a249-08ccdf80ee15" providerId="ADAL" clId="{CA45A151-EF26-4330-9A5D-0BD642D4FC47}"/>
    <pc:docChg chg="undo custSel addSld delSld modSld">
      <pc:chgData name="Mueller, Andrew S." userId="79a21c84-93dc-4212-a249-08ccdf80ee15" providerId="ADAL" clId="{CA45A151-EF26-4330-9A5D-0BD642D4FC47}" dt="2022-08-16T17:43:09.077" v="1199" actId="14100"/>
      <pc:docMkLst>
        <pc:docMk/>
      </pc:docMkLst>
      <pc:sldChg chg="modSp mod">
        <pc:chgData name="Mueller, Andrew S." userId="79a21c84-93dc-4212-a249-08ccdf80ee15" providerId="ADAL" clId="{CA45A151-EF26-4330-9A5D-0BD642D4FC47}" dt="2022-08-16T16:37:06.446" v="46" actId="207"/>
        <pc:sldMkLst>
          <pc:docMk/>
          <pc:sldMk cId="3151946023" sldId="256"/>
        </pc:sldMkLst>
        <pc:spChg chg="mod">
          <ac:chgData name="Mueller, Andrew S." userId="79a21c84-93dc-4212-a249-08ccdf80ee15" providerId="ADAL" clId="{CA45A151-EF26-4330-9A5D-0BD642D4FC47}" dt="2022-08-16T16:36:45.096" v="38" actId="20577"/>
          <ac:spMkLst>
            <pc:docMk/>
            <pc:sldMk cId="3151946023" sldId="256"/>
            <ac:spMk id="7" creationId="{3EF3F727-9169-49E8-87FC-0870FAEEA4F8}"/>
          </ac:spMkLst>
        </pc:spChg>
        <pc:spChg chg="mod">
          <ac:chgData name="Mueller, Andrew S." userId="79a21c84-93dc-4212-a249-08ccdf80ee15" providerId="ADAL" clId="{CA45A151-EF26-4330-9A5D-0BD642D4FC47}" dt="2022-08-16T16:36:58.721" v="45" actId="1076"/>
          <ac:spMkLst>
            <pc:docMk/>
            <pc:sldMk cId="3151946023" sldId="256"/>
            <ac:spMk id="11" creationId="{43D22009-B1D6-4FD7-A846-DB2B12CF3740}"/>
          </ac:spMkLst>
        </pc:spChg>
        <pc:spChg chg="mod">
          <ac:chgData name="Mueller, Andrew S." userId="79a21c84-93dc-4212-a249-08ccdf80ee15" providerId="ADAL" clId="{CA45A151-EF26-4330-9A5D-0BD642D4FC47}" dt="2022-08-16T16:37:06.446" v="46" actId="207"/>
          <ac:spMkLst>
            <pc:docMk/>
            <pc:sldMk cId="3151946023" sldId="256"/>
            <ac:spMk id="13" creationId="{37EF08B9-0B71-4467-9731-1E6302479E33}"/>
          </ac:spMkLst>
        </pc:spChg>
        <pc:spChg chg="mod">
          <ac:chgData name="Mueller, Andrew S." userId="79a21c84-93dc-4212-a249-08ccdf80ee15" providerId="ADAL" clId="{CA45A151-EF26-4330-9A5D-0BD642D4FC47}" dt="2022-08-16T16:36:54.953" v="42" actId="1076"/>
          <ac:spMkLst>
            <pc:docMk/>
            <pc:sldMk cId="3151946023" sldId="256"/>
            <ac:spMk id="14" creationId="{E1B419F5-754E-4800-8E0D-F51B0A530D79}"/>
          </ac:spMkLst>
        </pc:spChg>
      </pc:sldChg>
      <pc:sldChg chg="del">
        <pc:chgData name="Mueller, Andrew S." userId="79a21c84-93dc-4212-a249-08ccdf80ee15" providerId="ADAL" clId="{CA45A151-EF26-4330-9A5D-0BD642D4FC47}" dt="2022-08-16T16:36:34.797" v="6" actId="47"/>
        <pc:sldMkLst>
          <pc:docMk/>
          <pc:sldMk cId="3644369823" sldId="259"/>
        </pc:sldMkLst>
      </pc:sldChg>
      <pc:sldChg chg="del">
        <pc:chgData name="Mueller, Andrew S." userId="79a21c84-93dc-4212-a249-08ccdf80ee15" providerId="ADAL" clId="{CA45A151-EF26-4330-9A5D-0BD642D4FC47}" dt="2022-08-16T16:36:34.797" v="6" actId="47"/>
        <pc:sldMkLst>
          <pc:docMk/>
          <pc:sldMk cId="2019291331" sldId="260"/>
        </pc:sldMkLst>
      </pc:sldChg>
      <pc:sldChg chg="del">
        <pc:chgData name="Mueller, Andrew S." userId="79a21c84-93dc-4212-a249-08ccdf80ee15" providerId="ADAL" clId="{CA45A151-EF26-4330-9A5D-0BD642D4FC47}" dt="2022-08-16T16:36:34.797" v="6" actId="47"/>
        <pc:sldMkLst>
          <pc:docMk/>
          <pc:sldMk cId="3972727779" sldId="261"/>
        </pc:sldMkLst>
      </pc:sldChg>
      <pc:sldChg chg="del">
        <pc:chgData name="Mueller, Andrew S." userId="79a21c84-93dc-4212-a249-08ccdf80ee15" providerId="ADAL" clId="{CA45A151-EF26-4330-9A5D-0BD642D4FC47}" dt="2022-08-16T16:36:34.797" v="6" actId="47"/>
        <pc:sldMkLst>
          <pc:docMk/>
          <pc:sldMk cId="2216857324" sldId="262"/>
        </pc:sldMkLst>
      </pc:sldChg>
      <pc:sldChg chg="del">
        <pc:chgData name="Mueller, Andrew S." userId="79a21c84-93dc-4212-a249-08ccdf80ee15" providerId="ADAL" clId="{CA45A151-EF26-4330-9A5D-0BD642D4FC47}" dt="2022-08-16T16:36:34.797" v="6" actId="47"/>
        <pc:sldMkLst>
          <pc:docMk/>
          <pc:sldMk cId="3174253166" sldId="263"/>
        </pc:sldMkLst>
      </pc:sldChg>
      <pc:sldChg chg="addSp delSp modSp mod">
        <pc:chgData name="Mueller, Andrew S." userId="79a21c84-93dc-4212-a249-08ccdf80ee15" providerId="ADAL" clId="{CA45A151-EF26-4330-9A5D-0BD642D4FC47}" dt="2022-08-16T16:55:11.536" v="661" actId="1076"/>
        <pc:sldMkLst>
          <pc:docMk/>
          <pc:sldMk cId="3857641692" sldId="264"/>
        </pc:sldMkLst>
        <pc:spChg chg="mod">
          <ac:chgData name="Mueller, Andrew S." userId="79a21c84-93dc-4212-a249-08ccdf80ee15" providerId="ADAL" clId="{CA45A151-EF26-4330-9A5D-0BD642D4FC47}" dt="2022-08-16T16:37:24.962" v="79" actId="20577"/>
          <ac:spMkLst>
            <pc:docMk/>
            <pc:sldMk cId="3857641692" sldId="264"/>
            <ac:spMk id="7" creationId="{3EF3F727-9169-49E8-87FC-0870FAEEA4F8}"/>
          </ac:spMkLst>
        </pc:spChg>
        <pc:spChg chg="del mod">
          <ac:chgData name="Mueller, Andrew S." userId="79a21c84-93dc-4212-a249-08ccdf80ee15" providerId="ADAL" clId="{CA45A151-EF26-4330-9A5D-0BD642D4FC47}" dt="2022-08-16T16:37:28.150" v="81" actId="478"/>
          <ac:spMkLst>
            <pc:docMk/>
            <pc:sldMk cId="3857641692" sldId="264"/>
            <ac:spMk id="9" creationId="{FFBE0CED-298F-44D2-842E-122FFB14158B}"/>
          </ac:spMkLst>
        </pc:spChg>
        <pc:spChg chg="del">
          <ac:chgData name="Mueller, Andrew S." userId="79a21c84-93dc-4212-a249-08ccdf80ee15" providerId="ADAL" clId="{CA45A151-EF26-4330-9A5D-0BD642D4FC47}" dt="2022-08-16T16:36:27.530" v="4" actId="478"/>
          <ac:spMkLst>
            <pc:docMk/>
            <pc:sldMk cId="3857641692" sldId="264"/>
            <ac:spMk id="13" creationId="{CEC7B109-5526-4F69-A3EE-88B1A8F47EF4}"/>
          </ac:spMkLst>
        </pc:spChg>
        <pc:spChg chg="add mod">
          <ac:chgData name="Mueller, Andrew S." userId="79a21c84-93dc-4212-a249-08ccdf80ee15" providerId="ADAL" clId="{CA45A151-EF26-4330-9A5D-0BD642D4FC47}" dt="2022-08-16T16:54:27.134" v="655" actId="20577"/>
          <ac:spMkLst>
            <pc:docMk/>
            <pc:sldMk cId="3857641692" sldId="264"/>
            <ac:spMk id="14" creationId="{C1D12CC7-154D-F3EC-99C9-3C792D9EA497}"/>
          </ac:spMkLst>
        </pc:spChg>
        <pc:spChg chg="del">
          <ac:chgData name="Mueller, Andrew S." userId="79a21c84-93dc-4212-a249-08ccdf80ee15" providerId="ADAL" clId="{CA45A151-EF26-4330-9A5D-0BD642D4FC47}" dt="2022-08-16T16:36:26.411" v="3" actId="478"/>
          <ac:spMkLst>
            <pc:docMk/>
            <pc:sldMk cId="3857641692" sldId="264"/>
            <ac:spMk id="15" creationId="{E4E82D37-BC4C-43DC-8677-05DBC88D3014}"/>
          </ac:spMkLst>
        </pc:spChg>
        <pc:spChg chg="del">
          <ac:chgData name="Mueller, Andrew S." userId="79a21c84-93dc-4212-a249-08ccdf80ee15" providerId="ADAL" clId="{CA45A151-EF26-4330-9A5D-0BD642D4FC47}" dt="2022-08-16T16:36:28.958" v="5" actId="478"/>
          <ac:spMkLst>
            <pc:docMk/>
            <pc:sldMk cId="3857641692" sldId="264"/>
            <ac:spMk id="17" creationId="{0E1F9D8F-6894-4661-AEA1-337A084E2C59}"/>
          </ac:spMkLst>
        </pc:spChg>
        <pc:picChg chg="del">
          <ac:chgData name="Mueller, Andrew S." userId="79a21c84-93dc-4212-a249-08ccdf80ee15" providerId="ADAL" clId="{CA45A151-EF26-4330-9A5D-0BD642D4FC47}" dt="2022-08-16T16:37:33.734" v="82" actId="478"/>
          <ac:picMkLst>
            <pc:docMk/>
            <pc:sldMk cId="3857641692" sldId="264"/>
            <ac:picMk id="6" creationId="{C70A5DB0-B671-406B-A024-053526E7A871}"/>
          </ac:picMkLst>
        </pc:picChg>
        <pc:picChg chg="add mod">
          <ac:chgData name="Mueller, Andrew S." userId="79a21c84-93dc-4212-a249-08ccdf80ee15" providerId="ADAL" clId="{CA45A151-EF26-4330-9A5D-0BD642D4FC47}" dt="2022-08-16T16:53:45.103" v="465" actId="1076"/>
          <ac:picMkLst>
            <pc:docMk/>
            <pc:sldMk cId="3857641692" sldId="264"/>
            <ac:picMk id="10" creationId="{D417DD72-D214-773B-0C67-ABB580159147}"/>
          </ac:picMkLst>
        </pc:picChg>
        <pc:picChg chg="del">
          <ac:chgData name="Mueller, Andrew S." userId="79a21c84-93dc-4212-a249-08ccdf80ee15" providerId="ADAL" clId="{CA45A151-EF26-4330-9A5D-0BD642D4FC47}" dt="2022-08-16T16:36:24.803" v="1" actId="478"/>
          <ac:picMkLst>
            <pc:docMk/>
            <pc:sldMk cId="3857641692" sldId="264"/>
            <ac:picMk id="11" creationId="{D5DF1768-E428-4CEC-80AF-19371E4D939C}"/>
          </ac:picMkLst>
        </pc:picChg>
        <pc:picChg chg="del">
          <ac:chgData name="Mueller, Andrew S." userId="79a21c84-93dc-4212-a249-08ccdf80ee15" providerId="ADAL" clId="{CA45A151-EF26-4330-9A5D-0BD642D4FC47}" dt="2022-08-16T16:36:25.227" v="2" actId="478"/>
          <ac:picMkLst>
            <pc:docMk/>
            <pc:sldMk cId="3857641692" sldId="264"/>
            <ac:picMk id="12" creationId="{F1C81491-2F57-4C8A-B50A-3B2FBFD21457}"/>
          </ac:picMkLst>
        </pc:picChg>
        <pc:picChg chg="add mod">
          <ac:chgData name="Mueller, Andrew S." userId="79a21c84-93dc-4212-a249-08ccdf80ee15" providerId="ADAL" clId="{CA45A151-EF26-4330-9A5D-0BD642D4FC47}" dt="2022-08-16T16:55:11.536" v="661" actId="1076"/>
          <ac:picMkLst>
            <pc:docMk/>
            <pc:sldMk cId="3857641692" sldId="264"/>
            <ac:picMk id="18" creationId="{AC382C62-E295-5D40-204E-B07F0E4051FA}"/>
          </ac:picMkLst>
        </pc:picChg>
      </pc:sldChg>
      <pc:sldChg chg="addSp delSp modSp add del mod">
        <pc:chgData name="Mueller, Andrew S." userId="79a21c84-93dc-4212-a249-08ccdf80ee15" providerId="ADAL" clId="{CA45A151-EF26-4330-9A5D-0BD642D4FC47}" dt="2022-08-16T17:05:24.563" v="1097" actId="47"/>
        <pc:sldMkLst>
          <pc:docMk/>
          <pc:sldMk cId="3457965934" sldId="265"/>
        </pc:sldMkLst>
        <pc:spChg chg="mod">
          <ac:chgData name="Mueller, Andrew S." userId="79a21c84-93dc-4212-a249-08ccdf80ee15" providerId="ADAL" clId="{CA45A151-EF26-4330-9A5D-0BD642D4FC47}" dt="2022-08-16T16:55:20.016" v="680" actId="20577"/>
          <ac:spMkLst>
            <pc:docMk/>
            <pc:sldMk cId="3457965934" sldId="265"/>
            <ac:spMk id="7" creationId="{3EF3F727-9169-49E8-87FC-0870FAEEA4F8}"/>
          </ac:spMkLst>
        </pc:spChg>
        <pc:spChg chg="mod">
          <ac:chgData name="Mueller, Andrew S." userId="79a21c84-93dc-4212-a249-08ccdf80ee15" providerId="ADAL" clId="{CA45A151-EF26-4330-9A5D-0BD642D4FC47}" dt="2022-08-16T16:58:09.319" v="884" actId="1076"/>
          <ac:spMkLst>
            <pc:docMk/>
            <pc:sldMk cId="3457965934" sldId="265"/>
            <ac:spMk id="14" creationId="{C1D12CC7-154D-F3EC-99C9-3C792D9EA497}"/>
          </ac:spMkLst>
        </pc:spChg>
        <pc:picChg chg="add mod">
          <ac:chgData name="Mueller, Andrew S." userId="79a21c84-93dc-4212-a249-08ccdf80ee15" providerId="ADAL" clId="{CA45A151-EF26-4330-9A5D-0BD642D4FC47}" dt="2022-08-16T16:56:48.952" v="747" actId="1076"/>
          <ac:picMkLst>
            <pc:docMk/>
            <pc:sldMk cId="3457965934" sldId="265"/>
            <ac:picMk id="6" creationId="{6CF3D9DD-6C6C-D502-6AC0-D43503E3C672}"/>
          </ac:picMkLst>
        </pc:picChg>
        <pc:picChg chg="del">
          <ac:chgData name="Mueller, Andrew S." userId="79a21c84-93dc-4212-a249-08ccdf80ee15" providerId="ADAL" clId="{CA45A151-EF26-4330-9A5D-0BD642D4FC47}" dt="2022-08-16T16:55:53.659" v="735" actId="478"/>
          <ac:picMkLst>
            <pc:docMk/>
            <pc:sldMk cId="3457965934" sldId="265"/>
            <ac:picMk id="10" creationId="{D417DD72-D214-773B-0C67-ABB580159147}"/>
          </ac:picMkLst>
        </pc:picChg>
        <pc:picChg chg="del">
          <ac:chgData name="Mueller, Andrew S." userId="79a21c84-93dc-4212-a249-08ccdf80ee15" providerId="ADAL" clId="{CA45A151-EF26-4330-9A5D-0BD642D4FC47}" dt="2022-08-16T16:55:54.172" v="736" actId="478"/>
          <ac:picMkLst>
            <pc:docMk/>
            <pc:sldMk cId="3457965934" sldId="265"/>
            <ac:picMk id="18" creationId="{AC382C62-E295-5D40-204E-B07F0E4051FA}"/>
          </ac:picMkLst>
        </pc:picChg>
      </pc:sldChg>
      <pc:sldChg chg="del">
        <pc:chgData name="Mueller, Andrew S." userId="79a21c84-93dc-4212-a249-08ccdf80ee15" providerId="ADAL" clId="{CA45A151-EF26-4330-9A5D-0BD642D4FC47}" dt="2022-08-16T16:36:34.797" v="6" actId="47"/>
        <pc:sldMkLst>
          <pc:docMk/>
          <pc:sldMk cId="4137743445" sldId="265"/>
        </pc:sldMkLst>
      </pc:sldChg>
      <pc:sldChg chg="addSp modSp add mod">
        <pc:chgData name="Mueller, Andrew S." userId="79a21c84-93dc-4212-a249-08ccdf80ee15" providerId="ADAL" clId="{CA45A151-EF26-4330-9A5D-0BD642D4FC47}" dt="2022-08-16T17:43:09.077" v="1199" actId="14100"/>
        <pc:sldMkLst>
          <pc:docMk/>
          <pc:sldMk cId="2976412176" sldId="266"/>
        </pc:sldMkLst>
        <pc:spChg chg="mod">
          <ac:chgData name="Mueller, Andrew S." userId="79a21c84-93dc-4212-a249-08ccdf80ee15" providerId="ADAL" clId="{CA45A151-EF26-4330-9A5D-0BD642D4FC47}" dt="2022-08-16T17:06:44.366" v="1191" actId="20577"/>
          <ac:spMkLst>
            <pc:docMk/>
            <pc:sldMk cId="2976412176" sldId="266"/>
            <ac:spMk id="14" creationId="{C1D12CC7-154D-F3EC-99C9-3C792D9EA497}"/>
          </ac:spMkLst>
        </pc:spChg>
        <pc:picChg chg="mod">
          <ac:chgData name="Mueller, Andrew S." userId="79a21c84-93dc-4212-a249-08ccdf80ee15" providerId="ADAL" clId="{CA45A151-EF26-4330-9A5D-0BD642D4FC47}" dt="2022-08-16T17:05:19.300" v="1096" actId="1076"/>
          <ac:picMkLst>
            <pc:docMk/>
            <pc:sldMk cId="2976412176" sldId="266"/>
            <ac:picMk id="6" creationId="{6CF3D9DD-6C6C-D502-6AC0-D43503E3C672}"/>
          </ac:picMkLst>
        </pc:picChg>
        <pc:picChg chg="add mod">
          <ac:chgData name="Mueller, Andrew S." userId="79a21c84-93dc-4212-a249-08ccdf80ee15" providerId="ADAL" clId="{CA45A151-EF26-4330-9A5D-0BD642D4FC47}" dt="2022-08-16T17:05:16.408" v="1094" actId="1076"/>
          <ac:picMkLst>
            <pc:docMk/>
            <pc:sldMk cId="2976412176" sldId="266"/>
            <ac:picMk id="9" creationId="{34A30EF9-5906-95E0-16B3-619CB18BA3E6}"/>
          </ac:picMkLst>
        </pc:picChg>
        <pc:picChg chg="add mod">
          <ac:chgData name="Mueller, Andrew S." userId="79a21c84-93dc-4212-a249-08ccdf80ee15" providerId="ADAL" clId="{CA45A151-EF26-4330-9A5D-0BD642D4FC47}" dt="2022-08-16T17:43:09.077" v="1199" actId="14100"/>
          <ac:picMkLst>
            <pc:docMk/>
            <pc:sldMk cId="2976412176" sldId="266"/>
            <ac:picMk id="11" creationId="{A81D06D9-93CA-D085-6E66-C5AC1249F462}"/>
          </ac:picMkLst>
        </pc:picChg>
      </pc:sldChg>
      <pc:sldChg chg="addSp delSp modSp add mod">
        <pc:chgData name="Mueller, Andrew S." userId="79a21c84-93dc-4212-a249-08ccdf80ee15" providerId="ADAL" clId="{CA45A151-EF26-4330-9A5D-0BD642D4FC47}" dt="2022-08-16T17:06:28.562" v="1176" actId="1076"/>
        <pc:sldMkLst>
          <pc:docMk/>
          <pc:sldMk cId="126065609" sldId="267"/>
        </pc:sldMkLst>
        <pc:spChg chg="mod">
          <ac:chgData name="Mueller, Andrew S." userId="79a21c84-93dc-4212-a249-08ccdf80ee15" providerId="ADAL" clId="{CA45A151-EF26-4330-9A5D-0BD642D4FC47}" dt="2022-08-16T16:59:24.474" v="907" actId="20577"/>
          <ac:spMkLst>
            <pc:docMk/>
            <pc:sldMk cId="126065609" sldId="267"/>
            <ac:spMk id="7" creationId="{3EF3F727-9169-49E8-87FC-0870FAEEA4F8}"/>
          </ac:spMkLst>
        </pc:spChg>
        <pc:spChg chg="mod">
          <ac:chgData name="Mueller, Andrew S." userId="79a21c84-93dc-4212-a249-08ccdf80ee15" providerId="ADAL" clId="{CA45A151-EF26-4330-9A5D-0BD642D4FC47}" dt="2022-08-16T17:06:28.562" v="1176" actId="1076"/>
          <ac:spMkLst>
            <pc:docMk/>
            <pc:sldMk cId="126065609" sldId="267"/>
            <ac:spMk id="14" creationId="{C1D12CC7-154D-F3EC-99C9-3C792D9EA497}"/>
          </ac:spMkLst>
        </pc:spChg>
        <pc:picChg chg="del">
          <ac:chgData name="Mueller, Andrew S." userId="79a21c84-93dc-4212-a249-08ccdf80ee15" providerId="ADAL" clId="{CA45A151-EF26-4330-9A5D-0BD642D4FC47}" dt="2022-08-16T16:59:52.723" v="1023" actId="478"/>
          <ac:picMkLst>
            <pc:docMk/>
            <pc:sldMk cId="126065609" sldId="267"/>
            <ac:picMk id="6" creationId="{6CF3D9DD-6C6C-D502-6AC0-D43503E3C672}"/>
          </ac:picMkLst>
        </pc:picChg>
        <pc:picChg chg="add del mod">
          <ac:chgData name="Mueller, Andrew S." userId="79a21c84-93dc-4212-a249-08ccdf80ee15" providerId="ADAL" clId="{CA45A151-EF26-4330-9A5D-0BD642D4FC47}" dt="2022-08-16T17:00:46.550" v="1030" actId="478"/>
          <ac:picMkLst>
            <pc:docMk/>
            <pc:sldMk cId="126065609" sldId="267"/>
            <ac:picMk id="9" creationId="{1BAF4E6B-847B-6D28-2451-001D86A2BF39}"/>
          </ac:picMkLst>
        </pc:picChg>
        <pc:picChg chg="add mod">
          <ac:chgData name="Mueller, Andrew S." userId="79a21c84-93dc-4212-a249-08ccdf80ee15" providerId="ADAL" clId="{CA45A151-EF26-4330-9A5D-0BD642D4FC47}" dt="2022-08-16T17:02:01.958" v="1048" actId="1076"/>
          <ac:picMkLst>
            <pc:docMk/>
            <pc:sldMk cId="126065609" sldId="267"/>
            <ac:picMk id="11" creationId="{68A50EFF-6B79-18CF-1D4F-F810907BAF4E}"/>
          </ac:picMkLst>
        </pc:picChg>
        <pc:picChg chg="add mod">
          <ac:chgData name="Mueller, Andrew S." userId="79a21c84-93dc-4212-a249-08ccdf80ee15" providerId="ADAL" clId="{CA45A151-EF26-4330-9A5D-0BD642D4FC47}" dt="2022-08-16T17:02:01.958" v="1048" actId="1076"/>
          <ac:picMkLst>
            <pc:docMk/>
            <pc:sldMk cId="126065609" sldId="267"/>
            <ac:picMk id="13" creationId="{CCFB2DEB-7D9E-AD8E-92D7-0DED3A339BB4}"/>
          </ac:picMkLst>
        </pc:picChg>
      </pc:sldChg>
      <pc:sldChg chg="del">
        <pc:chgData name="Mueller, Andrew S." userId="79a21c84-93dc-4212-a249-08ccdf80ee15" providerId="ADAL" clId="{CA45A151-EF26-4330-9A5D-0BD642D4FC47}" dt="2022-08-16T16:36:34.797" v="6" actId="47"/>
        <pc:sldMkLst>
          <pc:docMk/>
          <pc:sldMk cId="1694799303" sldId="267"/>
        </pc:sldMkLst>
      </pc:sldChg>
      <pc:sldChg chg="delSp add mod">
        <pc:chgData name="Mueller, Andrew S." userId="79a21c84-93dc-4212-a249-08ccdf80ee15" providerId="ADAL" clId="{CA45A151-EF26-4330-9A5D-0BD642D4FC47}" dt="2022-08-16T17:07:03.068" v="1195" actId="478"/>
        <pc:sldMkLst>
          <pc:docMk/>
          <pc:sldMk cId="2677000598" sldId="268"/>
        </pc:sldMkLst>
        <pc:spChg chg="del">
          <ac:chgData name="Mueller, Andrew S." userId="79a21c84-93dc-4212-a249-08ccdf80ee15" providerId="ADAL" clId="{CA45A151-EF26-4330-9A5D-0BD642D4FC47}" dt="2022-08-16T17:07:01.741" v="1193" actId="478"/>
          <ac:spMkLst>
            <pc:docMk/>
            <pc:sldMk cId="2677000598" sldId="268"/>
            <ac:spMk id="14" creationId="{C1D12CC7-154D-F3EC-99C9-3C792D9EA497}"/>
          </ac:spMkLst>
        </pc:spChg>
        <pc:picChg chg="del">
          <ac:chgData name="Mueller, Andrew S." userId="79a21c84-93dc-4212-a249-08ccdf80ee15" providerId="ADAL" clId="{CA45A151-EF26-4330-9A5D-0BD642D4FC47}" dt="2022-08-16T17:07:02.388" v="1194" actId="478"/>
          <ac:picMkLst>
            <pc:docMk/>
            <pc:sldMk cId="2677000598" sldId="268"/>
            <ac:picMk id="11" creationId="{68A50EFF-6B79-18CF-1D4F-F810907BAF4E}"/>
          </ac:picMkLst>
        </pc:picChg>
        <pc:picChg chg="del">
          <ac:chgData name="Mueller, Andrew S." userId="79a21c84-93dc-4212-a249-08ccdf80ee15" providerId="ADAL" clId="{CA45A151-EF26-4330-9A5D-0BD642D4FC47}" dt="2022-08-16T17:07:03.068" v="1195" actId="478"/>
          <ac:picMkLst>
            <pc:docMk/>
            <pc:sldMk cId="2677000598" sldId="268"/>
            <ac:picMk id="13" creationId="{CCFB2DEB-7D9E-AD8E-92D7-0DED3A339B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3030B-1D25-4F92-B56C-AEE221BEF4B7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8B415-3E2C-4C98-A84E-D870E77C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8B415-3E2C-4C98-A84E-D870E77C4D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7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8B415-3E2C-4C98-A84E-D870E77C4D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4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8B415-3E2C-4C98-A84E-D870E77C4D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45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8B415-3E2C-4C98-A84E-D870E77C4D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7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8B415-3E2C-4C98-A84E-D870E77C4D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8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995E-127D-4542-8C75-F16009B0F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14FF9-180F-44B7-B9F9-336785B91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42A00-EA31-4E59-BA02-85AB7F2F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C1BB-FFA7-4D3D-A145-494446D805D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20A4B-F94A-4A1C-95DC-D7C98303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19C4-F407-4D7C-82E2-4C117D72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B2F0-0193-469E-BD15-73EDE27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FF06-A500-4656-B5B1-7FB965BF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00355-94A0-4E19-B349-D6A57549D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D85E-04A0-48C1-86CC-F30DA5DF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C1BB-FFA7-4D3D-A145-494446D805D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C375-5D49-4555-88B7-12E71F2D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F9965-B3EE-42CF-BCD4-4F3505F5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B2F0-0193-469E-BD15-73EDE27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230D1-B75E-4AAF-AD17-9CB59381C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5395F-99B7-442C-83C9-4F7AACCF5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FCC5-C5F1-43BF-8485-147F0C99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C1BB-FFA7-4D3D-A145-494446D805D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9B3FF-0782-4151-B3ED-3C695849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2E8E5-77A1-4EE4-AF33-8180A7A9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B2F0-0193-469E-BD15-73EDE27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51B3-2988-4C8F-AC08-BBCF6735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C356-CF8B-410B-9B29-9097EC56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70718-8BE8-4AD9-82E5-713DE390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C1BB-FFA7-4D3D-A145-494446D805D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4938-043C-46CB-87C9-FB78259E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D0C8C-9612-432C-9ECF-3792A717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B2F0-0193-469E-BD15-73EDE27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2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265D-106E-46E8-9601-43AA267C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40840-F78D-4D01-AFA8-8E07DF1E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38E04-40DC-4088-AAB5-F5B310F5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C1BB-FFA7-4D3D-A145-494446D805D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8343-C17F-4E34-B8D8-ADCF6D72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2513-CFC8-4AD4-8AD6-E3F50B44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B2F0-0193-469E-BD15-73EDE27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0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E210-51EE-47B4-A923-D89DAE48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EA8D-8601-440D-B700-E26EE181F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74B47-F9F7-4659-839F-3021F03A2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AD026-9013-4590-B3B9-F81CD9DF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C1BB-FFA7-4D3D-A145-494446D805D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FB66A-C3C2-49ED-B732-D6A664FE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94569-C8C1-4B1F-AD8F-0ECB860E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B2F0-0193-469E-BD15-73EDE27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4579-CCAF-4FAB-807A-175CBC97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F9D52-ACAC-4451-9C41-EAD7D00E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C1ED1-EFAE-4CE3-B560-87FC3B8DD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2E612-7DBE-4BF1-BD44-4E11B014D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369CD-BA73-483D-AB71-72A5D77C5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FDA01-E84B-4932-BB96-420141B2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C1BB-FFA7-4D3D-A145-494446D805D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F339-7E52-4FCC-A6D9-51C42463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B8518-AE2A-4D08-90CA-80E80280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B2F0-0193-469E-BD15-73EDE27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5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1DD1-DCCC-434C-9C40-BC15559E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A3DF2-C86D-468A-B61C-DA603DB7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C1BB-FFA7-4D3D-A145-494446D805D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A1F81-EC35-4AB4-A539-8EB5ADDD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47B0A-DC64-4282-AB3D-9E0F2DBA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B2F0-0193-469E-BD15-73EDE27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9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B87FB-39FC-41A0-94FF-13533D71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C1BB-FFA7-4D3D-A145-494446D805D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E7088-AB9A-4293-8B5E-C0366B14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A07B-35E9-4627-914C-8434C77C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B2F0-0193-469E-BD15-73EDE27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78D-00F6-4052-908B-37DCD00F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B70F4-F763-4163-91FF-C11BB44EB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69D19-796F-46B4-9272-DDB10FEA9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D503A-A972-4101-9FEB-9905F0B4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C1BB-FFA7-4D3D-A145-494446D805D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251FE-9B80-4B70-9B88-CE787F1F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AFEA-7CBF-4655-B665-5C21B817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B2F0-0193-469E-BD15-73EDE27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86A9-2A72-4C18-AF67-755E9A40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B5400-F64D-4E2B-BC0F-DBC4C49A5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46831-D667-4FFF-BAD8-ADE07B4C2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5FA65-C83A-4A58-9798-7A9684F2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C1BB-FFA7-4D3D-A145-494446D805D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7E9EB-E025-44B3-970D-D0A9BEF8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E256B-F920-4BC0-9DCC-D1A6FA60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B2F0-0193-469E-BD15-73EDE27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A89E1-751A-4CF3-90C9-86951ABF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6282A-1A9C-490A-8099-F222E879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FAAD-7673-46FB-926F-219F96936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C1BB-FFA7-4D3D-A145-494446D805D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0C250-5019-4F26-8526-3140C042F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3DB75-28D2-46A5-AF22-34AB9439A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B2F0-0193-469E-BD15-73EDE27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8;p13">
            <a:extLst>
              <a:ext uri="{FF2B5EF4-FFF2-40B4-BE49-F238E27FC236}">
                <a16:creationId xmlns:a16="http://schemas.microsoft.com/office/drawing/2014/main" id="{9CC30E46-C164-491A-A909-2DC83FB87538}"/>
              </a:ext>
            </a:extLst>
          </p:cNvPr>
          <p:cNvPicPr preferRelativeResize="0"/>
          <p:nvPr/>
        </p:nvPicPr>
        <p:blipFill>
          <a:blip r:embed="rId3" cstate="hqprint">
            <a:biLevel thresh="75000"/>
            <a:alphaModFix amt="2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3417" y="6197649"/>
            <a:ext cx="1891532" cy="812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EF08B9-0B71-4467-9731-1E6302479E33}"/>
              </a:ext>
            </a:extLst>
          </p:cNvPr>
          <p:cNvSpPr/>
          <p:nvPr/>
        </p:nvSpPr>
        <p:spPr>
          <a:xfrm>
            <a:off x="0" y="1159317"/>
            <a:ext cx="12192000" cy="4369416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3EF3F727-9169-49E8-87FC-0870FAEEA4F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0792" y="1241051"/>
            <a:ext cx="11560208" cy="93501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Peacoq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jitter correction</a:t>
            </a: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  <a:ea typeface="Verdana" panose="020B0604030504040204" pitchFamily="34" charset="0"/>
              <a:cs typeface="Open Sans"/>
              <a:sym typeface="Open Sans"/>
            </a:endParaRPr>
          </a:p>
        </p:txBody>
      </p:sp>
      <p:pic>
        <p:nvPicPr>
          <p:cNvPr id="8" name="Google Shape;59;p13">
            <a:extLst>
              <a:ext uri="{FF2B5EF4-FFF2-40B4-BE49-F238E27FC236}">
                <a16:creationId xmlns:a16="http://schemas.microsoft.com/office/drawing/2014/main" id="{753D9CC1-4D6B-40A5-BE24-FC7B3BE36198}"/>
              </a:ext>
            </a:extLst>
          </p:cNvPr>
          <p:cNvPicPr preferRelativeResize="0"/>
          <p:nvPr/>
        </p:nvPicPr>
        <p:blipFill>
          <a:blip r:embed="rId5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  <a:alphaModFix amt="37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7016" y="6417358"/>
            <a:ext cx="1163482" cy="3727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43D22009-B1D6-4FD7-A846-DB2B12CF3740}"/>
              </a:ext>
            </a:extLst>
          </p:cNvPr>
          <p:cNvSpPr txBox="1">
            <a:spLocks/>
          </p:cNvSpPr>
          <p:nvPr/>
        </p:nvSpPr>
        <p:spPr>
          <a:xfrm>
            <a:off x="115097" y="4607993"/>
            <a:ext cx="1583673" cy="6999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iomphe" panose="02000503000000000000" pitchFamily="2" charset="0"/>
                <a:ea typeface="Verdana" panose="020B0604030504040204" pitchFamily="34" charset="0"/>
                <a:cs typeface="Open Sans"/>
                <a:sym typeface="Open Sans"/>
              </a:rPr>
              <a:t>8/16/2021</a:t>
            </a:r>
          </a:p>
        </p:txBody>
      </p:sp>
      <p:sp>
        <p:nvSpPr>
          <p:cNvPr id="14" name="Google Shape;54;p13">
            <a:extLst>
              <a:ext uri="{FF2B5EF4-FFF2-40B4-BE49-F238E27FC236}">
                <a16:creationId xmlns:a16="http://schemas.microsoft.com/office/drawing/2014/main" id="{E1B419F5-754E-4800-8E0D-F51B0A530D79}"/>
              </a:ext>
            </a:extLst>
          </p:cNvPr>
          <p:cNvSpPr txBox="1">
            <a:spLocks/>
          </p:cNvSpPr>
          <p:nvPr/>
        </p:nvSpPr>
        <p:spPr>
          <a:xfrm>
            <a:off x="-316297" y="4387201"/>
            <a:ext cx="4030134" cy="6999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iomphe" panose="02000503000000000000" pitchFamily="2" charset="0"/>
                <a:ea typeface="Verdana" panose="020B0604030504040204" pitchFamily="34" charset="0"/>
                <a:cs typeface="Open Sans"/>
                <a:sym typeface="Open Sans"/>
              </a:rPr>
              <a:t>Presented by Andrew Mueller</a:t>
            </a:r>
          </a:p>
        </p:txBody>
      </p:sp>
    </p:spTree>
    <p:extLst>
      <p:ext uri="{BB962C8B-B14F-4D97-AF65-F5344CB8AC3E}">
        <p14:creationId xmlns:p14="http://schemas.microsoft.com/office/powerpoint/2010/main" val="315194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3D7D6-7328-4E53-BAED-384267501426}"/>
              </a:ext>
            </a:extLst>
          </p:cNvPr>
          <p:cNvSpPr/>
          <p:nvPr/>
        </p:nvSpPr>
        <p:spPr>
          <a:xfrm>
            <a:off x="0" y="4138"/>
            <a:ext cx="12192000" cy="699947"/>
          </a:xfrm>
          <a:prstGeom prst="rect">
            <a:avLst/>
          </a:prstGeom>
          <a:solidFill>
            <a:schemeClr val="accent6">
              <a:lumMod val="60000"/>
              <a:lumOff val="40000"/>
              <a:alpha val="227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3F1923AF-A90F-408A-94B9-D69714B566D6}"/>
              </a:ext>
            </a:extLst>
          </p:cNvPr>
          <p:cNvSpPr/>
          <p:nvPr/>
        </p:nvSpPr>
        <p:spPr>
          <a:xfrm>
            <a:off x="0" y="6349434"/>
            <a:ext cx="12192000" cy="508566"/>
          </a:xfrm>
          <a:prstGeom prst="rect">
            <a:avLst/>
          </a:prstGeom>
          <a:solidFill>
            <a:srgbClr val="666666">
              <a:alpha val="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pic>
        <p:nvPicPr>
          <p:cNvPr id="5" name="Google Shape;58;p13">
            <a:extLst>
              <a:ext uri="{FF2B5EF4-FFF2-40B4-BE49-F238E27FC236}">
                <a16:creationId xmlns:a16="http://schemas.microsoft.com/office/drawing/2014/main" id="{9CC30E46-C164-491A-A909-2DC83FB87538}"/>
              </a:ext>
            </a:extLst>
          </p:cNvPr>
          <p:cNvPicPr preferRelativeResize="0"/>
          <p:nvPr/>
        </p:nvPicPr>
        <p:blipFill>
          <a:blip r:embed="rId3" cstate="hqprint">
            <a:biLevel thresh="75000"/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3417" y="6197649"/>
            <a:ext cx="1891532" cy="8121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3EF3F727-9169-49E8-87FC-0870FAEEA4F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607" y="-10062"/>
            <a:ext cx="9595106" cy="69994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2800" dirty="0">
                <a:solidFill>
                  <a:srgbClr val="434343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Now based on 1 GHz data set</a:t>
            </a:r>
            <a:endParaRPr sz="2800" dirty="0">
              <a:solidFill>
                <a:srgbClr val="434343"/>
              </a:solidFill>
              <a:latin typeface="Trebuchet MS" panose="020B0603020202020204" pitchFamily="34" charset="0"/>
              <a:ea typeface="Verdana" panose="020B0604030504040204" pitchFamily="34" charset="0"/>
              <a:cs typeface="Open Sans"/>
              <a:sym typeface="Open Sans"/>
            </a:endParaRPr>
          </a:p>
        </p:txBody>
      </p:sp>
      <p:pic>
        <p:nvPicPr>
          <p:cNvPr id="8" name="Google Shape;59;p13">
            <a:extLst>
              <a:ext uri="{FF2B5EF4-FFF2-40B4-BE49-F238E27FC236}">
                <a16:creationId xmlns:a16="http://schemas.microsoft.com/office/drawing/2014/main" id="{753D9CC1-4D6B-40A5-BE24-FC7B3BE36198}"/>
              </a:ext>
            </a:extLst>
          </p:cNvPr>
          <p:cNvPicPr preferRelativeResize="0"/>
          <p:nvPr/>
        </p:nvPicPr>
        <p:blipFill>
          <a:blip r:embed="rId4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  <a:alphaModFix amt="11000"/>
          </a:blip>
          <a:stretch>
            <a:fillRect/>
          </a:stretch>
        </p:blipFill>
        <p:spPr>
          <a:xfrm>
            <a:off x="10907016" y="6417358"/>
            <a:ext cx="1163482" cy="37271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54;p13">
            <a:extLst>
              <a:ext uri="{FF2B5EF4-FFF2-40B4-BE49-F238E27FC236}">
                <a16:creationId xmlns:a16="http://schemas.microsoft.com/office/drawing/2014/main" id="{C1D12CC7-154D-F3EC-99C9-3C792D9EA497}"/>
              </a:ext>
            </a:extLst>
          </p:cNvPr>
          <p:cNvSpPr txBox="1">
            <a:spLocks/>
          </p:cNvSpPr>
          <p:nvPr/>
        </p:nvSpPr>
        <p:spPr>
          <a:xfrm>
            <a:off x="231543" y="1318661"/>
            <a:ext cx="5298172" cy="347472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Good balance between resolution and separability compared with 4 GHz and 500 MHz datasets.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Collected extensive data for Wire 1 and Wire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Verdana" panose="020B0604030504040204" pitchFamily="34" charset="0"/>
              <a:cs typeface="Open Sans"/>
              <a:sym typeface="Open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Range of attenuations, each for different trigger levels and different bias currents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Verdana" panose="020B0604030504040204" pitchFamily="34" charset="0"/>
              <a:cs typeface="Open Sans"/>
              <a:sym typeface="Open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Verdana" panose="020B0604030504040204" pitchFamily="34" charset="0"/>
              <a:cs typeface="Open Sans"/>
              <a:sym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Jitterate</a:t>
            </a: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 correction still works to cancel out amplifier reflection effects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D417DD72-D214-773B-0C67-ABB580159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02" y="1387370"/>
            <a:ext cx="6004234" cy="2041630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AC382C62-E295-5D40-204E-B07F0E405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24519"/>
            <a:ext cx="4455577" cy="25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3D7D6-7328-4E53-BAED-384267501426}"/>
              </a:ext>
            </a:extLst>
          </p:cNvPr>
          <p:cNvSpPr/>
          <p:nvPr/>
        </p:nvSpPr>
        <p:spPr>
          <a:xfrm>
            <a:off x="0" y="4138"/>
            <a:ext cx="12192000" cy="699947"/>
          </a:xfrm>
          <a:prstGeom prst="rect">
            <a:avLst/>
          </a:prstGeom>
          <a:solidFill>
            <a:schemeClr val="accent6">
              <a:lumMod val="60000"/>
              <a:lumOff val="40000"/>
              <a:alpha val="227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3F1923AF-A90F-408A-94B9-D69714B566D6}"/>
              </a:ext>
            </a:extLst>
          </p:cNvPr>
          <p:cNvSpPr/>
          <p:nvPr/>
        </p:nvSpPr>
        <p:spPr>
          <a:xfrm>
            <a:off x="0" y="6349434"/>
            <a:ext cx="12192000" cy="508566"/>
          </a:xfrm>
          <a:prstGeom prst="rect">
            <a:avLst/>
          </a:prstGeom>
          <a:solidFill>
            <a:srgbClr val="666666">
              <a:alpha val="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pic>
        <p:nvPicPr>
          <p:cNvPr id="5" name="Google Shape;58;p13">
            <a:extLst>
              <a:ext uri="{FF2B5EF4-FFF2-40B4-BE49-F238E27FC236}">
                <a16:creationId xmlns:a16="http://schemas.microsoft.com/office/drawing/2014/main" id="{9CC30E46-C164-491A-A909-2DC83FB87538}"/>
              </a:ext>
            </a:extLst>
          </p:cNvPr>
          <p:cNvPicPr preferRelativeResize="0"/>
          <p:nvPr/>
        </p:nvPicPr>
        <p:blipFill>
          <a:blip r:embed="rId3" cstate="hqprint">
            <a:biLevel thresh="75000"/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3417" y="6197649"/>
            <a:ext cx="1891532" cy="8121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3EF3F727-9169-49E8-87FC-0870FAEEA4F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607" y="-10062"/>
            <a:ext cx="9595106" cy="69994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2800" dirty="0">
                <a:solidFill>
                  <a:srgbClr val="434343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Last Several Weeks</a:t>
            </a:r>
            <a:endParaRPr sz="2800" dirty="0">
              <a:solidFill>
                <a:srgbClr val="434343"/>
              </a:solidFill>
              <a:latin typeface="Trebuchet MS" panose="020B0603020202020204" pitchFamily="34" charset="0"/>
              <a:ea typeface="Verdana" panose="020B0604030504040204" pitchFamily="34" charset="0"/>
              <a:cs typeface="Open Sans"/>
              <a:sym typeface="Open Sans"/>
            </a:endParaRPr>
          </a:p>
        </p:txBody>
      </p:sp>
      <p:pic>
        <p:nvPicPr>
          <p:cNvPr id="8" name="Google Shape;59;p13">
            <a:extLst>
              <a:ext uri="{FF2B5EF4-FFF2-40B4-BE49-F238E27FC236}">
                <a16:creationId xmlns:a16="http://schemas.microsoft.com/office/drawing/2014/main" id="{753D9CC1-4D6B-40A5-BE24-FC7B3BE36198}"/>
              </a:ext>
            </a:extLst>
          </p:cNvPr>
          <p:cNvPicPr preferRelativeResize="0"/>
          <p:nvPr/>
        </p:nvPicPr>
        <p:blipFill>
          <a:blip r:embed="rId4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  <a:alphaModFix amt="11000"/>
          </a:blip>
          <a:stretch>
            <a:fillRect/>
          </a:stretch>
        </p:blipFill>
        <p:spPr>
          <a:xfrm>
            <a:off x="10907016" y="6417358"/>
            <a:ext cx="1163482" cy="37271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54;p13">
            <a:extLst>
              <a:ext uri="{FF2B5EF4-FFF2-40B4-BE49-F238E27FC236}">
                <a16:creationId xmlns:a16="http://schemas.microsoft.com/office/drawing/2014/main" id="{C1D12CC7-154D-F3EC-99C9-3C792D9EA497}"/>
              </a:ext>
            </a:extLst>
          </p:cNvPr>
          <p:cNvSpPr txBox="1">
            <a:spLocks/>
          </p:cNvSpPr>
          <p:nvPr/>
        </p:nvSpPr>
        <p:spPr>
          <a:xfrm>
            <a:off x="448110" y="1664508"/>
            <a:ext cx="4917974" cy="12320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Codebase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More organized and generalized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Array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Last couple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2</a:t>
            </a:r>
            <a:r>
              <a:rPr lang="en-US" sz="1600" baseline="30000" dirty="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nd</a:t>
            </a: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 order corrections!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Verdana" panose="020B0604030504040204" pitchFamily="34" charset="0"/>
              <a:cs typeface="Open Sans"/>
              <a:sym typeface="Open San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CF3D9DD-6C6C-D502-6AC0-D43503E3C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02" y="2673101"/>
            <a:ext cx="3151534" cy="337276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4A30EF9-5906-95E0-16B3-619CB18BA3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268" y="3155823"/>
            <a:ext cx="6008537" cy="215447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81D06D9-93CA-D085-6E66-C5AC1249F4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40" y="1591431"/>
            <a:ext cx="5999745" cy="14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1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3D7D6-7328-4E53-BAED-384267501426}"/>
              </a:ext>
            </a:extLst>
          </p:cNvPr>
          <p:cNvSpPr/>
          <p:nvPr/>
        </p:nvSpPr>
        <p:spPr>
          <a:xfrm>
            <a:off x="0" y="4138"/>
            <a:ext cx="12192000" cy="699947"/>
          </a:xfrm>
          <a:prstGeom prst="rect">
            <a:avLst/>
          </a:prstGeom>
          <a:solidFill>
            <a:schemeClr val="accent6">
              <a:lumMod val="60000"/>
              <a:lumOff val="40000"/>
              <a:alpha val="227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3F1923AF-A90F-408A-94B9-D69714B566D6}"/>
              </a:ext>
            </a:extLst>
          </p:cNvPr>
          <p:cNvSpPr/>
          <p:nvPr/>
        </p:nvSpPr>
        <p:spPr>
          <a:xfrm>
            <a:off x="0" y="6349434"/>
            <a:ext cx="12192000" cy="508566"/>
          </a:xfrm>
          <a:prstGeom prst="rect">
            <a:avLst/>
          </a:prstGeom>
          <a:solidFill>
            <a:srgbClr val="666666">
              <a:alpha val="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pic>
        <p:nvPicPr>
          <p:cNvPr id="5" name="Google Shape;58;p13">
            <a:extLst>
              <a:ext uri="{FF2B5EF4-FFF2-40B4-BE49-F238E27FC236}">
                <a16:creationId xmlns:a16="http://schemas.microsoft.com/office/drawing/2014/main" id="{9CC30E46-C164-491A-A909-2DC83FB87538}"/>
              </a:ext>
            </a:extLst>
          </p:cNvPr>
          <p:cNvPicPr preferRelativeResize="0"/>
          <p:nvPr/>
        </p:nvPicPr>
        <p:blipFill>
          <a:blip r:embed="rId3" cstate="hqprint">
            <a:biLevel thresh="75000"/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3417" y="6197649"/>
            <a:ext cx="1891532" cy="8121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3EF3F727-9169-49E8-87FC-0870FAEEA4F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607" y="-10062"/>
            <a:ext cx="9595106" cy="69994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2800" dirty="0">
                <a:solidFill>
                  <a:srgbClr val="434343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2</a:t>
            </a:r>
            <a:r>
              <a:rPr lang="en-US" sz="2800" baseline="30000" dirty="0">
                <a:solidFill>
                  <a:srgbClr val="434343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nd</a:t>
            </a:r>
            <a:r>
              <a:rPr lang="en-US" sz="2800" dirty="0">
                <a:solidFill>
                  <a:srgbClr val="434343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 order correction</a:t>
            </a:r>
            <a:endParaRPr sz="2800" dirty="0">
              <a:solidFill>
                <a:srgbClr val="434343"/>
              </a:solidFill>
              <a:latin typeface="Trebuchet MS" panose="020B0603020202020204" pitchFamily="34" charset="0"/>
              <a:ea typeface="Verdana" panose="020B0604030504040204" pitchFamily="34" charset="0"/>
              <a:cs typeface="Open Sans"/>
              <a:sym typeface="Open Sans"/>
            </a:endParaRPr>
          </a:p>
        </p:txBody>
      </p:sp>
      <p:pic>
        <p:nvPicPr>
          <p:cNvPr id="8" name="Google Shape;59;p13">
            <a:extLst>
              <a:ext uri="{FF2B5EF4-FFF2-40B4-BE49-F238E27FC236}">
                <a16:creationId xmlns:a16="http://schemas.microsoft.com/office/drawing/2014/main" id="{753D9CC1-4D6B-40A5-BE24-FC7B3BE36198}"/>
              </a:ext>
            </a:extLst>
          </p:cNvPr>
          <p:cNvPicPr preferRelativeResize="0"/>
          <p:nvPr/>
        </p:nvPicPr>
        <p:blipFill>
          <a:blip r:embed="rId4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  <a:alphaModFix amt="11000"/>
          </a:blip>
          <a:stretch>
            <a:fillRect/>
          </a:stretch>
        </p:blipFill>
        <p:spPr>
          <a:xfrm>
            <a:off x="10907016" y="6417358"/>
            <a:ext cx="1163482" cy="37271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54;p13">
            <a:extLst>
              <a:ext uri="{FF2B5EF4-FFF2-40B4-BE49-F238E27FC236}">
                <a16:creationId xmlns:a16="http://schemas.microsoft.com/office/drawing/2014/main" id="{C1D12CC7-154D-F3EC-99C9-3C792D9EA497}"/>
              </a:ext>
            </a:extLst>
          </p:cNvPr>
          <p:cNvSpPr txBox="1">
            <a:spLocks/>
          </p:cNvSpPr>
          <p:nvPr/>
        </p:nvSpPr>
        <p:spPr>
          <a:xfrm>
            <a:off x="236354" y="1337248"/>
            <a:ext cx="5298172" cy="12320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Fundamentally working, need to test more files and do the array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Shouldn’t take that long, as the code is much more organized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Verdana" panose="020B0604030504040204" pitchFamily="34" charset="0"/>
              <a:cs typeface="Open Sans"/>
              <a:sym typeface="Open Sans"/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8A50EFF-6B79-18CF-1D4F-F810907BA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22" y="772009"/>
            <a:ext cx="4818516" cy="271337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CFB2DEB-7D9E-AD8E-92D7-0DED3A339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385" y="3485379"/>
            <a:ext cx="4818516" cy="27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3D7D6-7328-4E53-BAED-384267501426}"/>
              </a:ext>
            </a:extLst>
          </p:cNvPr>
          <p:cNvSpPr/>
          <p:nvPr/>
        </p:nvSpPr>
        <p:spPr>
          <a:xfrm>
            <a:off x="0" y="4138"/>
            <a:ext cx="12192000" cy="699947"/>
          </a:xfrm>
          <a:prstGeom prst="rect">
            <a:avLst/>
          </a:prstGeom>
          <a:solidFill>
            <a:schemeClr val="accent6">
              <a:lumMod val="60000"/>
              <a:lumOff val="40000"/>
              <a:alpha val="227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3F1923AF-A90F-408A-94B9-D69714B566D6}"/>
              </a:ext>
            </a:extLst>
          </p:cNvPr>
          <p:cNvSpPr/>
          <p:nvPr/>
        </p:nvSpPr>
        <p:spPr>
          <a:xfrm>
            <a:off x="0" y="6349434"/>
            <a:ext cx="12192000" cy="508566"/>
          </a:xfrm>
          <a:prstGeom prst="rect">
            <a:avLst/>
          </a:prstGeom>
          <a:solidFill>
            <a:srgbClr val="666666">
              <a:alpha val="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pic>
        <p:nvPicPr>
          <p:cNvPr id="5" name="Google Shape;58;p13">
            <a:extLst>
              <a:ext uri="{FF2B5EF4-FFF2-40B4-BE49-F238E27FC236}">
                <a16:creationId xmlns:a16="http://schemas.microsoft.com/office/drawing/2014/main" id="{9CC30E46-C164-491A-A909-2DC83FB87538}"/>
              </a:ext>
            </a:extLst>
          </p:cNvPr>
          <p:cNvPicPr preferRelativeResize="0"/>
          <p:nvPr/>
        </p:nvPicPr>
        <p:blipFill>
          <a:blip r:embed="rId3" cstate="hqprint">
            <a:biLevel thresh="75000"/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3417" y="6197649"/>
            <a:ext cx="1891532" cy="8121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3EF3F727-9169-49E8-87FC-0870FAEEA4F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607" y="-10062"/>
            <a:ext cx="9595106" cy="69994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2800" dirty="0">
                <a:solidFill>
                  <a:srgbClr val="434343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2</a:t>
            </a:r>
            <a:r>
              <a:rPr lang="en-US" sz="2800" baseline="30000" dirty="0">
                <a:solidFill>
                  <a:srgbClr val="434343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nd</a:t>
            </a:r>
            <a:r>
              <a:rPr lang="en-US" sz="2800" dirty="0">
                <a:solidFill>
                  <a:srgbClr val="434343"/>
                </a:solidFill>
                <a:latin typeface="Trebuchet MS" panose="020B0603020202020204" pitchFamily="34" charset="0"/>
                <a:ea typeface="Verdana" panose="020B0604030504040204" pitchFamily="34" charset="0"/>
                <a:cs typeface="Open Sans"/>
                <a:sym typeface="Open Sans"/>
              </a:rPr>
              <a:t> order correction</a:t>
            </a:r>
            <a:endParaRPr sz="2800" dirty="0">
              <a:solidFill>
                <a:srgbClr val="434343"/>
              </a:solidFill>
              <a:latin typeface="Trebuchet MS" panose="020B0603020202020204" pitchFamily="34" charset="0"/>
              <a:ea typeface="Verdana" panose="020B0604030504040204" pitchFamily="34" charset="0"/>
              <a:cs typeface="Open Sans"/>
              <a:sym typeface="Open Sans"/>
            </a:endParaRPr>
          </a:p>
        </p:txBody>
      </p:sp>
      <p:pic>
        <p:nvPicPr>
          <p:cNvPr id="8" name="Google Shape;59;p13">
            <a:extLst>
              <a:ext uri="{FF2B5EF4-FFF2-40B4-BE49-F238E27FC236}">
                <a16:creationId xmlns:a16="http://schemas.microsoft.com/office/drawing/2014/main" id="{753D9CC1-4D6B-40A5-BE24-FC7B3BE36198}"/>
              </a:ext>
            </a:extLst>
          </p:cNvPr>
          <p:cNvPicPr preferRelativeResize="0"/>
          <p:nvPr/>
        </p:nvPicPr>
        <p:blipFill>
          <a:blip r:embed="rId4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  <a:alphaModFix amt="11000"/>
          </a:blip>
          <a:stretch>
            <a:fillRect/>
          </a:stretch>
        </p:blipFill>
        <p:spPr>
          <a:xfrm>
            <a:off x="10907016" y="6417358"/>
            <a:ext cx="1163482" cy="372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00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FE00510F25594AB3BE51ECDC9715FF" ma:contentTypeVersion="13" ma:contentTypeDescription="Create a new document." ma:contentTypeScope="" ma:versionID="1a027fc0a28f8a1da0ec746a3943260e">
  <xsd:schema xmlns:xsd="http://www.w3.org/2001/XMLSchema" xmlns:xs="http://www.w3.org/2001/XMLSchema" xmlns:p="http://schemas.microsoft.com/office/2006/metadata/properties" xmlns:ns3="24808fa6-0140-4c42-969e-051bfafa785b" xmlns:ns4="5ab5eb0d-f3a1-4d98-90b5-27a7954d39fe" targetNamespace="http://schemas.microsoft.com/office/2006/metadata/properties" ma:root="true" ma:fieldsID="f8c7e946c4f55c97b7e2f57b49700ed4" ns3:_="" ns4:_="">
    <xsd:import namespace="24808fa6-0140-4c42-969e-051bfafa785b"/>
    <xsd:import namespace="5ab5eb0d-f3a1-4d98-90b5-27a7954d39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08fa6-0140-4c42-969e-051bfafa7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5eb0d-f3a1-4d98-90b5-27a7954d39f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F5F368-EDF2-4AE9-A6C5-A47F80A96D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808fa6-0140-4c42-969e-051bfafa785b"/>
    <ds:schemaRef ds:uri="5ab5eb0d-f3a1-4d98-90b5-27a7954d39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3ECDD2-4070-4D15-9C04-ADA133B38E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7976F1-D5F6-4422-8595-E2250EF6FF2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7194</TotalTime>
  <Words>115</Words>
  <Application>Microsoft Office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Triomphe</vt:lpstr>
      <vt:lpstr>Office Theme</vt:lpstr>
      <vt:lpstr>Peacoq jitter correction</vt:lpstr>
      <vt:lpstr>Now based on 1 GHz data set</vt:lpstr>
      <vt:lpstr>Last Several Weeks</vt:lpstr>
      <vt:lpstr>2nd order correction</vt:lpstr>
      <vt:lpstr>2nd order correction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DCRmin Update</dc:title>
  <dc:creator>Mueller, Andrew S.</dc:creator>
  <cp:lastModifiedBy>Mueller, Andrew S.</cp:lastModifiedBy>
  <cp:revision>34</cp:revision>
  <dcterms:created xsi:type="dcterms:W3CDTF">2020-10-13T16:04:09Z</dcterms:created>
  <dcterms:modified xsi:type="dcterms:W3CDTF">2022-08-16T17:43:18Z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0x010100A5FE00510F25594AB3BE51ECDC9715FF</vt:lpwstr>
  </property>
</Properties>
</file>