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CD400-C69D-41C8-8870-4736181993E5}" v="2" dt="2023-09-05T21:37:52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9" autoAdjust="0"/>
    <p:restoredTop sz="88076" autoAdjust="0"/>
  </p:normalViewPr>
  <p:slideViewPr>
    <p:cSldViewPr snapToGrid="0">
      <p:cViewPr varScale="1">
        <p:scale>
          <a:sx n="97" d="100"/>
          <a:sy n="97" d="100"/>
        </p:scale>
        <p:origin x="6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eller, Andrew S." userId="79a21c84-93dc-4212-a249-08ccdf80ee15" providerId="ADAL" clId="{EDDCD400-C69D-41C8-8870-4736181993E5}"/>
    <pc:docChg chg="undo custSel addSld modSld">
      <pc:chgData name="Mueller, Andrew S." userId="79a21c84-93dc-4212-a249-08ccdf80ee15" providerId="ADAL" clId="{EDDCD400-C69D-41C8-8870-4736181993E5}" dt="2023-09-05T22:48:10.554" v="156" actId="20577"/>
      <pc:docMkLst>
        <pc:docMk/>
      </pc:docMkLst>
      <pc:sldChg chg="addSp delSp modSp mod">
        <pc:chgData name="Mueller, Andrew S." userId="79a21c84-93dc-4212-a249-08ccdf80ee15" providerId="ADAL" clId="{EDDCD400-C69D-41C8-8870-4736181993E5}" dt="2023-09-05T18:51:34.817" v="42" actId="20577"/>
        <pc:sldMkLst>
          <pc:docMk/>
          <pc:sldMk cId="1637902518" sldId="256"/>
        </pc:sldMkLst>
        <pc:spChg chg="mod">
          <ac:chgData name="Mueller, Andrew S." userId="79a21c84-93dc-4212-a249-08ccdf80ee15" providerId="ADAL" clId="{EDDCD400-C69D-41C8-8870-4736181993E5}" dt="2023-09-05T18:51:34.817" v="42" actId="20577"/>
          <ac:spMkLst>
            <pc:docMk/>
            <pc:sldMk cId="1637902518" sldId="256"/>
            <ac:spMk id="2" creationId="{A051FB96-D0E4-C95F-6B96-9E6DC1896E2D}"/>
          </ac:spMkLst>
        </pc:spChg>
        <pc:spChg chg="add del">
          <ac:chgData name="Mueller, Andrew S." userId="79a21c84-93dc-4212-a249-08ccdf80ee15" providerId="ADAL" clId="{EDDCD400-C69D-41C8-8870-4736181993E5}" dt="2023-09-05T18:51:12.777" v="1" actId="22"/>
          <ac:spMkLst>
            <pc:docMk/>
            <pc:sldMk cId="1637902518" sldId="256"/>
            <ac:spMk id="5" creationId="{9B090E3D-FB49-EDEB-00D2-6B634E06DDDC}"/>
          </ac:spMkLst>
        </pc:spChg>
      </pc:sldChg>
      <pc:sldChg chg="modSp new mod modNotesTx">
        <pc:chgData name="Mueller, Andrew S." userId="79a21c84-93dc-4212-a249-08ccdf80ee15" providerId="ADAL" clId="{EDDCD400-C69D-41C8-8870-4736181993E5}" dt="2023-09-05T18:51:41.407" v="60" actId="20577"/>
        <pc:sldMkLst>
          <pc:docMk/>
          <pc:sldMk cId="2586288931" sldId="257"/>
        </pc:sldMkLst>
        <pc:spChg chg="mod">
          <ac:chgData name="Mueller, Andrew S." userId="79a21c84-93dc-4212-a249-08ccdf80ee15" providerId="ADAL" clId="{EDDCD400-C69D-41C8-8870-4736181993E5}" dt="2023-09-05T18:51:24.684" v="9" actId="20577"/>
          <ac:spMkLst>
            <pc:docMk/>
            <pc:sldMk cId="2586288931" sldId="257"/>
            <ac:spMk id="2" creationId="{D5264C3E-AEB1-B63A-81CF-5DBD5E9A6203}"/>
          </ac:spMkLst>
        </pc:spChg>
        <pc:spChg chg="mod">
          <ac:chgData name="Mueller, Andrew S." userId="79a21c84-93dc-4212-a249-08ccdf80ee15" providerId="ADAL" clId="{EDDCD400-C69D-41C8-8870-4736181993E5}" dt="2023-09-05T18:51:30.174" v="31" actId="20577"/>
          <ac:spMkLst>
            <pc:docMk/>
            <pc:sldMk cId="2586288931" sldId="257"/>
            <ac:spMk id="3" creationId="{B77FBA10-135A-6D7A-0D1D-3ABD093F3A0F}"/>
          </ac:spMkLst>
        </pc:spChg>
      </pc:sldChg>
      <pc:sldChg chg="modSp new mod modNotesTx">
        <pc:chgData name="Mueller, Andrew S." userId="79a21c84-93dc-4212-a249-08ccdf80ee15" providerId="ADAL" clId="{EDDCD400-C69D-41C8-8870-4736181993E5}" dt="2023-09-05T18:51:58.352" v="102" actId="20577"/>
        <pc:sldMkLst>
          <pc:docMk/>
          <pc:sldMk cId="3537309855" sldId="258"/>
        </pc:sldMkLst>
        <pc:spChg chg="mod">
          <ac:chgData name="Mueller, Andrew S." userId="79a21c84-93dc-4212-a249-08ccdf80ee15" providerId="ADAL" clId="{EDDCD400-C69D-41C8-8870-4736181993E5}" dt="2023-09-05T18:51:51.276" v="86" actId="20577"/>
          <ac:spMkLst>
            <pc:docMk/>
            <pc:sldMk cId="3537309855" sldId="258"/>
            <ac:spMk id="2" creationId="{7CA66319-B228-91D7-F8BB-B8EC5780296A}"/>
          </ac:spMkLst>
        </pc:spChg>
        <pc:spChg chg="mod">
          <ac:chgData name="Mueller, Andrew S." userId="79a21c84-93dc-4212-a249-08ccdf80ee15" providerId="ADAL" clId="{EDDCD400-C69D-41C8-8870-4736181993E5}" dt="2023-09-05T18:51:58.352" v="102" actId="20577"/>
          <ac:spMkLst>
            <pc:docMk/>
            <pc:sldMk cId="3537309855" sldId="258"/>
            <ac:spMk id="3" creationId="{994999F9-E68D-D6D7-CAB7-685661D86EC9}"/>
          </ac:spMkLst>
        </pc:spChg>
      </pc:sldChg>
      <pc:sldChg chg="modSp add mod modNotesTx">
        <pc:chgData name="Mueller, Andrew S." userId="79a21c84-93dc-4212-a249-08ccdf80ee15" providerId="ADAL" clId="{EDDCD400-C69D-41C8-8870-4736181993E5}" dt="2023-09-05T21:37:47.950" v="125" actId="20577"/>
        <pc:sldMkLst>
          <pc:docMk/>
          <pc:sldMk cId="3408826668" sldId="259"/>
        </pc:sldMkLst>
        <pc:spChg chg="mod">
          <ac:chgData name="Mueller, Andrew S." userId="79a21c84-93dc-4212-a249-08ccdf80ee15" providerId="ADAL" clId="{EDDCD400-C69D-41C8-8870-4736181993E5}" dt="2023-09-05T21:37:42.022" v="104" actId="20577"/>
          <ac:spMkLst>
            <pc:docMk/>
            <pc:sldMk cId="3408826668" sldId="259"/>
            <ac:spMk id="2" creationId="{7CA66319-B228-91D7-F8BB-B8EC5780296A}"/>
          </ac:spMkLst>
        </pc:spChg>
      </pc:sldChg>
      <pc:sldChg chg="modSp add mod modNotesTx">
        <pc:chgData name="Mueller, Andrew S." userId="79a21c84-93dc-4212-a249-08ccdf80ee15" providerId="ADAL" clId="{EDDCD400-C69D-41C8-8870-4736181993E5}" dt="2023-09-05T22:48:10.554" v="156" actId="20577"/>
        <pc:sldMkLst>
          <pc:docMk/>
          <pc:sldMk cId="3344694393" sldId="260"/>
        </pc:sldMkLst>
        <pc:spChg chg="mod">
          <ac:chgData name="Mueller, Andrew S." userId="79a21c84-93dc-4212-a249-08ccdf80ee15" providerId="ADAL" clId="{EDDCD400-C69D-41C8-8870-4736181993E5}" dt="2023-09-05T22:48:10.554" v="156" actId="20577"/>
          <ac:spMkLst>
            <pc:docMk/>
            <pc:sldMk cId="3344694393" sldId="260"/>
            <ac:spMk id="2" creationId="{7CA66319-B228-91D7-F8BB-B8EC578029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41BDA-7ECE-4BAB-A695-995996471F92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D3444-A31F-4052-BF8A-CCBA8208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for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3444-A31F-4052-BF8A-CCBA820804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for slide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3444-A31F-4052-BF8A-CCBA82080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dyno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3444-A31F-4052-BF8A-CCBA820804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D3444-A31F-4052-BF8A-CCBA820804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6EE2-C555-5A54-1C1E-CBB85FB3B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C2906-42B5-FB98-6488-E9A2BAB5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9EB8-C03A-EE18-6448-21731A5B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2BDD6-FF8D-802C-563B-71D7A99A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BA1E-A8F8-8861-7A25-8975FD78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8872-44A9-37EB-EF81-66B762E6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E63F9-9F4A-2829-1566-54C69E116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493C-FEDB-8E79-0D29-3B11C5B4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0120-9182-3691-A018-EBD8C1BD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EBE3-9F45-D4B8-69D6-C6B81FE7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D744-F3C3-6F56-B023-0715F3710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2FE5D-31A3-A60A-9AB6-8345AB98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A078-AF6C-E886-ED63-F73C8191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FB73-69E9-BF7E-0C2B-8106E22B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9F52-2D1D-ED0C-D6C1-9651C86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3605-1E6C-D6D4-9E48-64B11991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1E45-6E9A-E8B8-72C1-6A0F2B6E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AAEF-DAA0-F9FF-6E4D-EA279515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A8DC-12DD-3382-4A16-95E89672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4985-6DE6-F116-E0F7-80448994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EF2-31BD-605E-B900-DC70FC07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34340-1806-929A-148E-74603138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6C1A-3B6E-ECAD-C480-47A9B95A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C019-8AB3-19E8-A444-E6ACFC7A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5F48-D679-2AA2-4F40-3CA37A53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0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54D8-976F-60EA-11A1-633FBFE0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5682-13AF-FD2C-E21B-F4C07D104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216E3-7596-74FB-D656-3F304168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07032-D3AF-E94C-4FCF-B69B6C5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077F-E2D0-85C8-4FBF-8530DBF2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34CBA-EC18-B0F4-6372-788CDA85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CBF2-4531-D55A-C12C-C69321F6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DC71F-810C-DC35-C617-B0E890F5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55551-C04F-E393-E8F7-9C25D2454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56068-C18B-19B6-866B-CD26E1999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E7DF8-C3F1-0B10-55E0-546CF953D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3B4C1-BF9A-8773-C394-98758AFF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C5AFE-86A3-DD63-E155-4AFFD44F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D8784-256E-7A79-803F-9ADBCB7F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C126-477B-31A2-942C-E15F7622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FB709-3800-57C5-2265-D97766AC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580EE-7052-E2D0-074F-E6100A8C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8D618-8CBC-A9EA-66F7-07318F1F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0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7258C-BBCE-155B-3475-12637A8B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DA755-D190-D799-042D-162C044C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36ABC-B51B-191D-24F8-AB07E949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E5A1-CBA0-7CA5-E041-2F61EDD3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3A3A-894E-17BF-F12F-F22076A5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FD61C-E55F-1344-582A-A9FEE3B96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50CF-BEB9-DA74-D8A4-EE8562FF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8F0D6-65E9-BA9B-5220-D17208E7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240ED-C7C3-D367-67B2-4885398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7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4D08-D64F-B19A-1047-4DC1A7C4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81FEB-1B30-E195-028E-0935DD31C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BBDC6-F299-76A3-9C0B-F5FD64225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1ECA-55CC-7C7A-490B-09453E5B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05B55-F32B-E27D-E123-9292292B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42DCE-B31C-4A91-07A3-84636546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B3480-7F26-3233-53F4-EAA3EEAE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FB80-E32F-96FF-035A-86EC1905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0B408-B834-D376-AFD1-17E4A2ED2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3D53-96DB-4AD2-AB93-7B66AFC15F3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3BD5-30F8-63CC-E337-24B764FF9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E19BD-7ADB-66DB-D843-33BFB5756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37C7-4078-4BF2-AE3B-35258CF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FB96-D0E4-C95F-6B96-9E6DC1896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ECE3E-FB94-2DFA-D51E-8750815A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0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4C3E-AEB1-B63A-81CF-5DBD5E9A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BA10-135A-6D7A-0D1D-3ABD093F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1</a:t>
            </a:r>
          </a:p>
          <a:p>
            <a:r>
              <a:rPr lang="en-US" dirty="0"/>
              <a:t>Info 2</a:t>
            </a:r>
          </a:p>
        </p:txBody>
      </p:sp>
    </p:spTree>
    <p:extLst>
      <p:ext uri="{BB962C8B-B14F-4D97-AF65-F5344CB8AC3E}">
        <p14:creationId xmlns:p14="http://schemas.microsoft.com/office/powerpoint/2010/main" val="258628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6319-B228-91D7-F8BB-B8EC5780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99F9-E68D-D6D7-CAB7-685661D8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1a</a:t>
            </a:r>
          </a:p>
          <a:p>
            <a:r>
              <a:rPr lang="en-US" dirty="0"/>
              <a:t>Info 1b</a:t>
            </a:r>
          </a:p>
        </p:txBody>
      </p:sp>
    </p:spTree>
    <p:extLst>
      <p:ext uri="{BB962C8B-B14F-4D97-AF65-F5344CB8AC3E}">
        <p14:creationId xmlns:p14="http://schemas.microsoft.com/office/powerpoint/2010/main" val="353730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6319-B228-91D7-F8BB-B8EC5780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99F9-E68D-D6D7-CAB7-685661D8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1a</a:t>
            </a:r>
          </a:p>
          <a:p>
            <a:r>
              <a:rPr lang="en-US" dirty="0"/>
              <a:t>Info 1b</a:t>
            </a:r>
          </a:p>
        </p:txBody>
      </p:sp>
    </p:spTree>
    <p:extLst>
      <p:ext uri="{BB962C8B-B14F-4D97-AF65-F5344CB8AC3E}">
        <p14:creationId xmlns:p14="http://schemas.microsoft.com/office/powerpoint/2010/main" val="34088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6319-B228-91D7-F8BB-B8EC5780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Special </a:t>
            </a:r>
            <a:r>
              <a:rPr lang="en-US" dirty="0" err="1"/>
              <a:t>special</a:t>
            </a:r>
            <a:r>
              <a:rPr lang="en-US" dirty="0"/>
              <a:t> slide!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99F9-E68D-D6D7-CAB7-685661D8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 1a</a:t>
            </a:r>
          </a:p>
          <a:p>
            <a:r>
              <a:rPr lang="en-US" dirty="0"/>
              <a:t>Info 1b</a:t>
            </a:r>
          </a:p>
        </p:txBody>
      </p:sp>
    </p:spTree>
    <p:extLst>
      <p:ext uri="{BB962C8B-B14F-4D97-AF65-F5344CB8AC3E}">
        <p14:creationId xmlns:p14="http://schemas.microsoft.com/office/powerpoint/2010/main" val="334469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Title Slide</vt:lpstr>
      <vt:lpstr>Slide 1</vt:lpstr>
      <vt:lpstr>Slide 2</vt:lpstr>
      <vt:lpstr>Slide 3</vt:lpstr>
      <vt:lpstr>My Special special slide!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Mueller, Andrew S.</dc:creator>
  <cp:lastModifiedBy>Mueller, Andrew S.</cp:lastModifiedBy>
  <cp:revision>1</cp:revision>
  <dcterms:created xsi:type="dcterms:W3CDTF">2023-09-05T18:49:47Z</dcterms:created>
  <dcterms:modified xsi:type="dcterms:W3CDTF">2023-09-05T22:48:12Z</dcterms:modified>
</cp:coreProperties>
</file>