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88" r:id="rId4"/>
    <p:sldId id="271" r:id="rId5"/>
    <p:sldId id="277" r:id="rId6"/>
    <p:sldId id="280" r:id="rId7"/>
    <p:sldId id="285" r:id="rId8"/>
    <p:sldId id="286" r:id="rId9"/>
    <p:sldId id="287" r:id="rId10"/>
    <p:sldId id="281" r:id="rId11"/>
    <p:sldId id="282" r:id="rId12"/>
    <p:sldId id="284" r:id="rId13"/>
    <p:sldId id="283" r:id="rId14"/>
    <p:sldId id="278" r:id="rId15"/>
    <p:sldId id="289" r:id="rId16"/>
    <p:sldId id="290" r:id="rId17"/>
    <p:sldId id="291" r:id="rId18"/>
    <p:sldId id="292" r:id="rId19"/>
    <p:sldId id="293" r:id="rId20"/>
    <p:sldId id="294" r:id="rId21"/>
    <p:sldId id="27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3053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6A3-0325-46CC-AC2E-3E9CEBCCB368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CF522-3682-4AAF-ADE1-2D8FE85D2C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B2CF-0407-49EA-AD87-8B3297602A76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BF6D-4AB5-43D6-AD1B-60F53B98C6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75B32-9DA4-4D3C-BA65-F5DBDDE3DF1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IV: </a:t>
            </a:r>
            <a:br>
              <a:rPr lang="en-US" dirty="0" smtClean="0"/>
            </a:br>
            <a:r>
              <a:rPr lang="en-US" dirty="0" smtClean="0"/>
              <a:t>SOCKS4 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指導教授</a:t>
            </a:r>
            <a:r>
              <a:rPr lang="en-US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吳毅成</a:t>
            </a:r>
            <a:r>
              <a:rPr lang="en-US" altLang="zh-TW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   </a:t>
            </a: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報告者</a:t>
            </a:r>
            <a:r>
              <a:rPr lang="en-US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r>
              <a:rPr lang="en-US" altLang="zh-TW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陳干越</a:t>
            </a:r>
            <a:endParaRPr lang="en-US" dirty="0" smtClean="0">
              <a:solidFill>
                <a:srgbClr val="898989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0614"/>
            <a:ext cx="9020175" cy="566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5500702"/>
            <a:ext cx="4572000" cy="114300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2214554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read(sock, buffer, size);</a:t>
            </a:r>
          </a:p>
          <a:p>
            <a:r>
              <a:rPr lang="en-US" altLang="zh-TW" sz="2400" dirty="0" smtClean="0"/>
              <a:t>unsigned char VN = buffer[0] ;</a:t>
            </a:r>
          </a:p>
          <a:p>
            <a:r>
              <a:rPr lang="en-US" altLang="zh-TW" sz="2400" dirty="0" smtClean="0"/>
              <a:t>unsigned char CD = buffer[1] ;</a:t>
            </a:r>
          </a:p>
          <a:p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DST_PORT = buffer[2] &lt;&lt; 8 | </a:t>
            </a:r>
          </a:p>
          <a:p>
            <a:r>
              <a:rPr lang="en-US" altLang="zh-TW" sz="2400" dirty="0" smtClean="0"/>
              <a:t>                                               buffer[3] ;</a:t>
            </a:r>
          </a:p>
          <a:p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DST_IP = buffer[4] &lt;&lt; 24 |</a:t>
            </a:r>
          </a:p>
          <a:p>
            <a:r>
              <a:rPr lang="en-US" altLang="zh-TW" sz="2400" dirty="0" smtClean="0"/>
              <a:t>                                        buffer[5] &lt;&lt; 16 | </a:t>
            </a:r>
          </a:p>
          <a:p>
            <a:r>
              <a:rPr lang="en-US" altLang="zh-TW" sz="2400" dirty="0" smtClean="0"/>
              <a:t>                                        buffer[6] &lt;&lt; 8 | </a:t>
            </a:r>
          </a:p>
          <a:p>
            <a:r>
              <a:rPr lang="en-US" altLang="zh-TW" sz="2400" dirty="0" smtClean="0"/>
              <a:t>                                        buffer[7] ;</a:t>
            </a:r>
          </a:p>
          <a:p>
            <a:r>
              <a:rPr lang="en-US" altLang="zh-TW" sz="2400" dirty="0" smtClean="0"/>
              <a:t>char</a:t>
            </a:r>
            <a:r>
              <a:rPr lang="en-US" altLang="zh-TW" sz="2400" dirty="0" smtClean="0"/>
              <a:t>* USER_ID = buffer + 8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4" y="2157413"/>
            <a:ext cx="10434679" cy="38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4643446"/>
            <a:ext cx="4143372" cy="142876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Reply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2214554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    package[0] = 1;</a:t>
            </a:r>
          </a:p>
          <a:p>
            <a:r>
              <a:rPr lang="en-US" altLang="zh-TW" sz="2400" dirty="0" smtClean="0"/>
              <a:t>    package[1] = (unsigned char) CD ; // 90 or 91 </a:t>
            </a:r>
          </a:p>
          <a:p>
            <a:r>
              <a:rPr lang="en-US" altLang="zh-TW" sz="2400" dirty="0" smtClean="0"/>
              <a:t>    package[2] = port / 256;</a:t>
            </a:r>
          </a:p>
          <a:p>
            <a:r>
              <a:rPr lang="en-US" altLang="zh-TW" sz="2400" dirty="0" smtClean="0"/>
              <a:t>    package[3] = port % 256;</a:t>
            </a:r>
          </a:p>
          <a:p>
            <a:r>
              <a:rPr lang="en-US" altLang="zh-TW" sz="2400" dirty="0" smtClean="0"/>
              <a:t>    package[4]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24;</a:t>
            </a:r>
          </a:p>
          <a:p>
            <a:r>
              <a:rPr lang="en-US" altLang="zh-TW" sz="2400" dirty="0" smtClean="0"/>
              <a:t>    package[5] = 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16) &amp; 0xFF;</a:t>
            </a:r>
          </a:p>
          <a:p>
            <a:r>
              <a:rPr lang="en-US" altLang="zh-TW" sz="2400" dirty="0" smtClean="0"/>
              <a:t>    package[6] = 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8)  &amp; 0xFF;</a:t>
            </a:r>
          </a:p>
          <a:p>
            <a:r>
              <a:rPr lang="en-US" altLang="zh-TW" sz="2400" dirty="0" smtClean="0"/>
              <a:t>    package[7]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&amp; 0xFF;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write(sock, package, 8);</a:t>
            </a:r>
            <a:r>
              <a:rPr lang="en-US" altLang="zh-TW" sz="2400" dirty="0" smtClean="0"/>
              <a:t>	</a:t>
            </a:r>
          </a:p>
          <a:p>
            <a:r>
              <a:rPr lang="en-US" altLang="zh-TW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Connect mode</a:t>
            </a:r>
          </a:p>
          <a:p>
            <a:r>
              <a:rPr lang="en-US" altLang="zh-TW" dirty="0" smtClean="0"/>
              <a:t>Bind mode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033597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mode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6" y="1292265"/>
            <a:ext cx="8501090" cy="55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691"/>
            <a:ext cx="9144000" cy="578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357686" y="1500174"/>
            <a:ext cx="4572032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85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Bind mode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6" y="1292265"/>
            <a:ext cx="8501090" cy="55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8082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905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4929190" y="4572008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000628" y="4143380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357290" y="4071942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57160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4350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00694" y="492919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492919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500562" y="1428736"/>
            <a:ext cx="4357718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62100"/>
            <a:ext cx="4953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5350" y="2324100"/>
            <a:ext cx="44386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0430" y="2071678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386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6446" y="2000240"/>
            <a:ext cx="1000132" cy="121444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>
            <a:stCxn id="4" idx="3"/>
            <a:endCxn id="11" idx="1"/>
          </p:cNvCxnSpPr>
          <p:nvPr/>
        </p:nvCxnSpPr>
        <p:spPr>
          <a:xfrm>
            <a:off x="1285852" y="4071942"/>
            <a:ext cx="50006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86050" y="4071942"/>
            <a:ext cx="64294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714876" y="5429264"/>
            <a:ext cx="3429024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786578" y="2428868"/>
            <a:ext cx="135732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42862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10800000">
            <a:off x="2786050" y="4572008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0800000">
            <a:off x="4572000" y="5786454"/>
            <a:ext cx="350046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6786578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>
            <a:off x="4500562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572000" y="2428868"/>
            <a:ext cx="121444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500562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786578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572132" y="492919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72000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92945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643570" y="600076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8082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0800000">
            <a:off x="1285852" y="3643314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905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4929190" y="3643314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000628" y="3214686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357290" y="3143248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71604" y="23574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43504" y="23574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00694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1285852" y="5500702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10800000">
            <a:off x="4929190" y="5500702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000628" y="5072074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357290" y="5000636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43570" y="464344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43570" y="564357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57356" y="564357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測試請不要用</a:t>
            </a:r>
            <a:r>
              <a:rPr lang="en-US" dirty="0" err="1" smtClean="0"/>
              <a:t>FileZilla</a:t>
            </a:r>
            <a:endParaRPr lang="en-US" dirty="0" smtClean="0"/>
          </a:p>
          <a:p>
            <a:pPr lvl="1"/>
            <a:r>
              <a:rPr lang="zh-TW" altLang="en-US" dirty="0" smtClean="0"/>
              <a:t>因為無法開啟</a:t>
            </a:r>
            <a:r>
              <a:rPr lang="en-US" dirty="0" smtClean="0"/>
              <a:t>BIND mode</a:t>
            </a:r>
          </a:p>
          <a:p>
            <a:r>
              <a:rPr lang="zh-TW" altLang="en-US" dirty="0" smtClean="0"/>
              <a:t>建議使用</a:t>
            </a:r>
            <a:r>
              <a:rPr lang="en-US" dirty="0" err="1" smtClean="0"/>
              <a:t>FlashFXP</a:t>
            </a:r>
            <a:endParaRPr 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Options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PreferencesConnectionFTP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Passive Mode(PASV)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Active Mode(PORT)</a:t>
            </a:r>
          </a:p>
          <a:p>
            <a:pPr lvl="1"/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48"/>
            <a:ext cx="4828445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Options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PreferencesConnectionProxy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Add entry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Socks4, Host/Port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48"/>
            <a:ext cx="4803431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Options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SessionQuick</a:t>
            </a:r>
            <a:r>
              <a:rPr lang="en-US" altLang="zh-TW" dirty="0" smtClean="0">
                <a:sym typeface="Wingdings" pitchFamily="2" charset="2"/>
              </a:rPr>
              <a:t> connect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Connection Type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FTP(TLS)</a:t>
            </a:r>
          </a:p>
          <a:p>
            <a:pPr lvl="2"/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5155408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295</Words>
  <PresentationFormat>如螢幕大小 (4:3)</PresentationFormat>
  <Paragraphs>97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Project IV:  SOCKS4 Server</vt:lpstr>
      <vt:lpstr>Architecture (1/3)</vt:lpstr>
      <vt:lpstr>Related work</vt:lpstr>
      <vt:lpstr>Architecture (2/3)</vt:lpstr>
      <vt:lpstr>Architecture (3/3)</vt:lpstr>
      <vt:lpstr>Related work</vt:lpstr>
      <vt:lpstr>Related work</vt:lpstr>
      <vt:lpstr>Related work</vt:lpstr>
      <vt:lpstr>Related work</vt:lpstr>
      <vt:lpstr>Implementation</vt:lpstr>
      <vt:lpstr>Implementation</vt:lpstr>
      <vt:lpstr>Implementation</vt:lpstr>
      <vt:lpstr>Implementation</vt:lpstr>
      <vt:lpstr>Protocol</vt:lpstr>
      <vt:lpstr>Connect mode</vt:lpstr>
      <vt:lpstr>Connect mode</vt:lpstr>
      <vt:lpstr>Connect mode</vt:lpstr>
      <vt:lpstr>Bind mode</vt:lpstr>
      <vt:lpstr>Bind mode</vt:lpstr>
      <vt:lpstr>Bind mode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GDB: How to Use it?</dc:title>
  <dc:creator>lala</dc:creator>
  <cp:lastModifiedBy>lala</cp:lastModifiedBy>
  <cp:revision>30</cp:revision>
  <dcterms:created xsi:type="dcterms:W3CDTF">2011-10-12T14:54:46Z</dcterms:created>
  <dcterms:modified xsi:type="dcterms:W3CDTF">2011-12-21T14:13:56Z</dcterms:modified>
</cp:coreProperties>
</file>