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1.jpg" ContentType="image/jpeg"/>
  <Override PartName="/ppt/media/image12.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6600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SANSUKUMAR S</a:t>
            </a:r>
          </a:p>
          <a:p>
            <a:r>
              <a:rPr lang="en-US" sz="2400" dirty="0"/>
              <a:t>REGISTER NO: 2422j0147</a:t>
            </a:r>
          </a:p>
          <a:p>
            <a:r>
              <a:rPr lang="en-US" sz="2400" dirty="0"/>
              <a:t>NMID:2AFB63C66BF769E86BD4EADD75D48498</a:t>
            </a:r>
            <a:endParaRPr lang="en-US" sz="2400" dirty="0">
              <a:cs typeface="Calibri"/>
            </a:endParaRPr>
          </a:p>
          <a:p>
            <a:r>
              <a:rPr lang="en-US" sz="2400" dirty="0"/>
              <a:t>DEPARTMENT: BCA</a:t>
            </a:r>
          </a:p>
          <a:p>
            <a:r>
              <a:rPr lang="en-US" sz="2400" dirty="0"/>
              <a:t>COLLEGE: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1336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075" y="1192877"/>
            <a:ext cx="8382000" cy="560797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862473"/>
            <a:ext cx="3543300" cy="1526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447800" y="1524000"/>
            <a:ext cx="6096000" cy="3970318"/>
          </a:xfrm>
          <a:prstGeom prst="rect">
            <a:avLst/>
          </a:prstGeom>
        </p:spPr>
        <p:txBody>
          <a:bodyPr>
            <a:sp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A portfolio website was created using </a:t>
            </a:r>
            <a:r>
              <a:rPr lang="en-US" b="1" dirty="0"/>
              <a:t>HTML, CSS, and JavaScript</a:t>
            </a:r>
            <a:r>
              <a:rPr lang="en-US" dirty="0"/>
              <a:t> to showcase skills and projects.</a:t>
            </a:r>
          </a:p>
          <a:p>
            <a:endParaRPr lang="en-US" dirty="0"/>
          </a:p>
          <a:p>
            <a:endParaRPr lang="en-US" dirty="0"/>
          </a:p>
          <a:p>
            <a:pPr>
              <a:buFont typeface="Arial" panose="020B0604020202020204" pitchFamily="34" charset="0"/>
              <a:buChar char="•"/>
            </a:pPr>
            <a:r>
              <a:rPr lang="en-US" dirty="0"/>
              <a:t>The site provides a </a:t>
            </a:r>
            <a:r>
              <a:rPr lang="en-US" b="1" dirty="0"/>
              <a:t>simple, responsive, and interactive platform</a:t>
            </a:r>
            <a:r>
              <a:rPr lang="en-US" dirty="0"/>
              <a:t> for students.</a:t>
            </a:r>
          </a:p>
          <a:p>
            <a:endParaRPr lang="en-US" dirty="0"/>
          </a:p>
          <a:p>
            <a:endParaRPr lang="en-US" dirty="0"/>
          </a:p>
          <a:p>
            <a:pPr>
              <a:buFont typeface="Arial" panose="020B0604020202020204" pitchFamily="34" charset="0"/>
              <a:buChar char="•"/>
            </a:pPr>
            <a:r>
              <a:rPr lang="en-US" dirty="0"/>
              <a:t>The project enhanced knowledge of </a:t>
            </a:r>
            <a:r>
              <a:rPr lang="en-US" b="1" dirty="0"/>
              <a:t>front-end web development</a:t>
            </a:r>
            <a:r>
              <a:rPr lang="en-US" dirty="0"/>
              <a:t> and practical implementation.</a:t>
            </a:r>
          </a:p>
          <a:p>
            <a:pPr>
              <a:buFont typeface="Arial" panose="020B0604020202020204" pitchFamily="34" charset="0"/>
              <a:buChar char="•"/>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93" y="2168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854419" cy="5271956"/>
          </a:xfrm>
          <a:prstGeom prst="rect">
            <a:avLst/>
          </a:prstGeom>
        </p:spPr>
        <p:txBody>
          <a:bodyPr vert="horz" wrap="square" lIns="0" tIns="16510" rIns="0" bIns="0" rtlCol="0">
            <a:spAutoFit/>
          </a:bodyPr>
          <a:lstStyle/>
          <a:p>
            <a:pPr marL="12700" lvl="8">
              <a:spcBef>
                <a:spcPts val="130"/>
              </a:spcBef>
            </a:pPr>
            <a:r>
              <a:rPr sz="4250" spc="5" dirty="0"/>
              <a:t>PROJECT</a:t>
            </a:r>
            <a:r>
              <a:rPr sz="4250" spc="-85" dirty="0"/>
              <a:t> </a:t>
            </a:r>
            <a:r>
              <a:rPr sz="4250" spc="25" dirty="0"/>
              <a:t>TITLE</a:t>
            </a:r>
            <a:r>
              <a:rPr lang="en-US" sz="4250" spc="25" dirty="0"/>
              <a:t>:</a:t>
            </a:r>
            <a:br>
              <a:rPr lang="en-US" sz="4250" spc="25" dirty="0"/>
            </a:br>
            <a:br>
              <a:rPr lang="en-US" sz="4250" spc="25" dirty="0"/>
            </a:br>
            <a:br>
              <a:rPr lang="en-US" sz="4250" spc="25" dirty="0"/>
            </a:br>
            <a:r>
              <a:rPr kumimoji="0" lang="en-US" sz="4400" b="0" i="0" u="none" strike="noStrike" cap="none" normalizeH="0" baseline="0" dirty="0">
                <a:ln>
                  <a:noFill/>
                </a:ln>
                <a:solidFill>
                  <a:schemeClr val="tx1"/>
                </a:solidFill>
                <a:effectLst/>
                <a:latin typeface="Arial" panose="020B0604020202020204" pitchFamily="34" charset="0"/>
              </a:rPr>
              <a:t>Web Development Portfolio</a:t>
            </a:r>
            <a:br>
              <a:rPr kumimoji="0" lang="en-US" sz="4400" b="0" i="0" u="none" strike="noStrike" cap="none" normalizeH="0" baseline="0" dirty="0">
                <a:ln>
                  <a:noFill/>
                </a:ln>
                <a:solidFill>
                  <a:schemeClr val="tx1"/>
                </a:solidFill>
                <a:effectLst/>
                <a:latin typeface="Arial" panose="020B0604020202020204" pitchFamily="34" charset="0"/>
              </a:rPr>
            </a:br>
            <a:br>
              <a:rPr lang="en-US" sz="4250" spc="25" dirty="0"/>
            </a:br>
            <a:br>
              <a:rPr lang="en-US" sz="4250" spc="25" dirty="0"/>
            </a:br>
            <a:br>
              <a:rPr lang="en-US"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1"/>
          <p:cNvSpPr>
            <a:spLocks noChangeArrowheads="1"/>
          </p:cNvSpPr>
          <p:nvPr/>
        </p:nvSpPr>
        <p:spPr bwMode="auto">
          <a:xfrm>
            <a:off x="640470" y="3758959"/>
            <a:ext cx="7263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600" b="0" i="0" u="none" strike="noStrike" cap="none" normalizeH="0" baseline="0" dirty="0">
                <a:ln>
                  <a:noFill/>
                </a:ln>
                <a:solidFill>
                  <a:schemeClr val="tx1"/>
                </a:solidFill>
                <a:effectLst/>
                <a:latin typeface="Arial" panose="020B0604020202020204" pitchFamily="34" charset="0"/>
              </a:rPr>
              <a:t>Using HTML, CSS, and JavaScript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Results and 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700328"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400" dirty="0"/>
              <a:t>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5364289"/>
          </a:xfrm>
          <a:prstGeom prst="rect">
            <a:avLst/>
          </a:prstGeom>
        </p:spPr>
        <p:txBody>
          <a:bodyPr vert="horz" wrap="square" lIns="0" tIns="16510" rIns="0" bIns="0" rtlCol="0">
            <a:spAutoFit/>
          </a:bodyPr>
          <a:lstStyle/>
          <a:p>
            <a:r>
              <a:rPr sz="4250" spc="5" dirty="0"/>
              <a:t>PROJECT	</a:t>
            </a:r>
            <a:r>
              <a:rPr sz="4250" spc="-20" dirty="0"/>
              <a:t>OVERVIEW</a:t>
            </a:r>
            <a:br>
              <a:rPr lang="en-US" sz="4250" spc="-20" dirty="0"/>
            </a:br>
            <a:br>
              <a:rPr lang="en-US" sz="4250" spc="-20" dirty="0"/>
            </a:br>
            <a:r>
              <a:rPr lang="en-US" sz="2000" dirty="0"/>
              <a:t>This project focuses on creating a personal portfolio website using HTML, CSS, and JavaScript. The portfolio will serve as a digital resume for students to present their skills, academic projects, and achievements in a structured and visually appealing way.</a:t>
            </a:r>
            <a:br>
              <a:rPr lang="en-US" sz="2000" dirty="0"/>
            </a:br>
            <a:r>
              <a:rPr lang="en-US" sz="2000" dirty="0"/>
              <a:t>HTML will be used to design the structure and content of the website.</a:t>
            </a:r>
            <a:br>
              <a:rPr lang="en-US" sz="2000" dirty="0"/>
            </a:br>
            <a:r>
              <a:rPr lang="en-US" sz="2000" dirty="0"/>
              <a:t>CSS will provide styling, layouts, and responsiveness across devices.</a:t>
            </a:r>
            <a:br>
              <a:rPr lang="en-US" sz="2000" dirty="0"/>
            </a:br>
            <a:r>
              <a:rPr lang="en-US" sz="2000" dirty="0"/>
              <a:t>JavaScript will add interactivity, such as navigation menus, animations, and form validation.</a:t>
            </a:r>
            <a:br>
              <a:rPr lang="en-US" sz="440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68201"/>
            <a:ext cx="6082348" cy="4817986"/>
          </a:xfrm>
          <a:prstGeom prst="rect">
            <a:avLst/>
          </a:prstGeom>
        </p:spPr>
        <p:txBody>
          <a:bodyPr vert="horz" wrap="square" lIns="0" tIns="16510" rIns="0" bIns="0" rtlCol="0">
            <a:spAutoFit/>
          </a:bodyPr>
          <a:lstStyle/>
          <a:p>
            <a:pPr marL="0" marR="0" lvl="0" indent="0" algn="l" defTabSz="914400" rtl="0" eaLnBrk="0" fontAlgn="base" latinLnBrk="0" hangingPunct="0">
              <a:lnSpc>
                <a:spcPct val="100000"/>
              </a:lnSpc>
              <a:spcBef>
                <a:spcPct val="0"/>
              </a:spcBef>
              <a:spcAft>
                <a:spcPct val="0"/>
              </a:spcAft>
              <a:buClrTx/>
              <a:buSzTx/>
              <a:tabLst/>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 </a:t>
            </a:r>
            <a:r>
              <a:rPr lang="en-US" sz="2400" b="0" dirty="0">
                <a:latin typeface="Arial" panose="020B0604020202020204" pitchFamily="34" charset="0"/>
              </a:rPr>
              <a:t>Recruiters &amp; Employers</a:t>
            </a:r>
            <a:br>
              <a:rPr lang="en-US" sz="2400" b="0" dirty="0">
                <a:latin typeface="Arial" panose="020B0604020202020204" pitchFamily="34" charset="0"/>
              </a:rPr>
            </a:br>
            <a:br>
              <a:rPr lang="en-US" sz="2400" b="0" dirty="0">
                <a:latin typeface="Arial" panose="020B0604020202020204" pitchFamily="34" charset="0"/>
              </a:rPr>
            </a:br>
            <a:r>
              <a:rPr lang="en-US" sz="2400" b="0" dirty="0">
                <a:latin typeface="Arial" panose="020B0604020202020204" pitchFamily="34" charset="0"/>
              </a:rPr>
              <a:t>  </a:t>
            </a:r>
            <a:r>
              <a:rPr lang="en-US" sz="3200" dirty="0">
                <a:latin typeface="Arial" panose="020B0604020202020204" pitchFamily="34" charset="0"/>
              </a:rPr>
              <a:t>.</a:t>
            </a:r>
            <a:r>
              <a:rPr lang="en-US" sz="2400" b="0" dirty="0">
                <a:latin typeface="Arial" panose="020B0604020202020204" pitchFamily="34" charset="0"/>
              </a:rPr>
              <a:t> Teachers / Academic Evaluators</a:t>
            </a:r>
            <a:br>
              <a:rPr lang="en-US" sz="2400" b="0" dirty="0">
                <a:latin typeface="Arial" panose="020B0604020202020204" pitchFamily="34" charset="0"/>
              </a:rPr>
            </a:br>
            <a:br>
              <a:rPr lang="en-US" sz="2400" b="0" dirty="0">
                <a:latin typeface="Arial" panose="020B0604020202020204" pitchFamily="34" charset="0"/>
              </a:rPr>
            </a:br>
            <a:r>
              <a:rPr lang="en-US" sz="2400" b="0" dirty="0">
                <a:latin typeface="Arial" panose="020B0604020202020204" pitchFamily="34" charset="0"/>
              </a:rPr>
              <a:t>  .  Peers &amp; Collaborators</a:t>
            </a:r>
            <a:br>
              <a:rPr lang="en-US" sz="2400" b="0" dirty="0">
                <a:latin typeface="Arial" panose="020B0604020202020204" pitchFamily="34" charset="0"/>
              </a:rPr>
            </a:br>
            <a:r>
              <a:rPr lang="en-US" sz="2400" b="0" dirty="0">
                <a:latin typeface="Arial" panose="020B0604020202020204" pitchFamily="34" charset="0"/>
              </a:rPr>
              <a:t> </a:t>
            </a:r>
            <a:br>
              <a:rPr lang="en-US" sz="2400" b="0" dirty="0">
                <a:latin typeface="Arial" panose="020B0604020202020204" pitchFamily="34" charset="0"/>
              </a:rPr>
            </a:br>
            <a:r>
              <a:rPr lang="en-US" sz="2400" b="0" dirty="0">
                <a:latin typeface="Arial" panose="020B0604020202020204" pitchFamily="34" charset="0"/>
              </a:rPr>
              <a:t>  .  General Audience / Clients</a:t>
            </a:r>
            <a:br>
              <a:rPr lang="en-US" sz="3200" b="0" dirty="0">
                <a:latin typeface="Arial" panose="020B0604020202020204" pitchFamily="34" charset="0"/>
              </a:rPr>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95600" y="1695449"/>
            <a:ext cx="7425690" cy="3139321"/>
          </a:xfrm>
          <a:prstGeom prst="rect">
            <a:avLst/>
          </a:prstGeom>
          <a:noFill/>
        </p:spPr>
        <p:txBody>
          <a:bodyPr wrap="square" rtlCol="0">
            <a:spAutoFit/>
          </a:bodyPr>
          <a:lstStyle/>
          <a:p>
            <a:r>
              <a:rPr lang="en-GB" b="1" dirty="0"/>
              <a:t>Tools:</a:t>
            </a:r>
          </a:p>
          <a:p>
            <a:endParaRPr lang="en-GB" b="1" dirty="0"/>
          </a:p>
          <a:p>
            <a:r>
              <a:rPr lang="en-GB" b="1" dirty="0"/>
              <a:t> . Visual Studio Code (VS Code)</a:t>
            </a:r>
            <a:endParaRPr lang="en-GB" dirty="0"/>
          </a:p>
          <a:p>
            <a:r>
              <a:rPr lang="en-GB" b="1" dirty="0"/>
              <a:t> . Web Browsers (Chrome)</a:t>
            </a:r>
            <a:endParaRPr lang="en-GB" dirty="0"/>
          </a:p>
          <a:p>
            <a:r>
              <a:rPr lang="en-GB" b="1" dirty="0"/>
              <a:t> . Git Hub</a:t>
            </a:r>
            <a:endParaRPr lang="en-GB" dirty="0"/>
          </a:p>
          <a:p>
            <a:endParaRPr lang="en-GB" dirty="0"/>
          </a:p>
          <a:p>
            <a:r>
              <a:rPr lang="en-GB" b="1" dirty="0"/>
              <a:t>Techniques:</a:t>
            </a:r>
          </a:p>
          <a:p>
            <a:endParaRPr lang="en-GB" b="1" dirty="0"/>
          </a:p>
          <a:p>
            <a:r>
              <a:rPr lang="en-GB" b="1" dirty="0"/>
              <a:t> . HTML</a:t>
            </a:r>
          </a:p>
          <a:p>
            <a:r>
              <a:rPr lang="en-GB" b="1" dirty="0"/>
              <a:t> . CSS</a:t>
            </a:r>
          </a:p>
          <a:p>
            <a:r>
              <a:rPr lang="en-GB" b="1" dirty="0"/>
              <a:t> . JavaScript</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649287" y="35332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1" y="1062331"/>
            <a:ext cx="3505200" cy="3970318"/>
          </a:xfrm>
          <a:prstGeom prst="rect">
            <a:avLst/>
          </a:prstGeom>
          <a:noFill/>
        </p:spPr>
        <p:txBody>
          <a:bodyPr wrap="square" rtlCol="0">
            <a:spAutoFit/>
          </a:bodyPr>
          <a:lstStyle/>
          <a:p>
            <a:endParaRPr lang="en-US" b="1" dirty="0"/>
          </a:p>
          <a:p>
            <a:endParaRPr lang="en-US" b="1" dirty="0"/>
          </a:p>
          <a:p>
            <a:endParaRPr lang="en-US" b="1" dirty="0"/>
          </a:p>
          <a:p>
            <a:r>
              <a:rPr lang="en-US" b="1" dirty="0"/>
              <a:t>1)Header / Navigation Bar</a:t>
            </a:r>
          </a:p>
          <a:p>
            <a:endParaRPr lang="en-US" dirty="0"/>
          </a:p>
          <a:p>
            <a:r>
              <a:rPr lang="en-US" b="1" dirty="0"/>
              <a:t>2)Home / Introduction Section</a:t>
            </a:r>
          </a:p>
          <a:p>
            <a:endParaRPr lang="en-US" dirty="0"/>
          </a:p>
          <a:p>
            <a:r>
              <a:rPr lang="en-US" b="1" dirty="0"/>
              <a:t>3)About Section</a:t>
            </a:r>
          </a:p>
          <a:p>
            <a:endParaRPr lang="en-US" dirty="0"/>
          </a:p>
          <a:p>
            <a:r>
              <a:rPr lang="en-US" b="1" dirty="0"/>
              <a:t>4)Projects Section</a:t>
            </a:r>
          </a:p>
          <a:p>
            <a:endParaRPr lang="en-US" dirty="0"/>
          </a:p>
          <a:p>
            <a:r>
              <a:rPr lang="en-US" b="1" dirty="0"/>
              <a:t>5)Contact Section</a:t>
            </a:r>
          </a:p>
          <a:p>
            <a:endParaRPr lang="en-US" dirty="0"/>
          </a:p>
          <a:p>
            <a:r>
              <a:rPr lang="en-US" b="1" dirty="0"/>
              <a:t>6)Footer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1600200" y="1371600"/>
            <a:ext cx="6096000" cy="5078313"/>
          </a:xfrm>
          <a:prstGeom prst="rect">
            <a:avLst/>
          </a:prstGeom>
        </p:spPr>
        <p:txBody>
          <a:bodyPr>
            <a:spAutoFit/>
          </a:bodyPr>
          <a:lstStyle/>
          <a:p>
            <a:r>
              <a:rPr lang="en-US" b="1" dirty="0"/>
              <a:t>Features:</a:t>
            </a:r>
          </a:p>
          <a:p>
            <a:r>
              <a:rPr lang="en-US" b="1" dirty="0"/>
              <a:t> </a:t>
            </a:r>
          </a:p>
          <a:p>
            <a:pPr>
              <a:buFont typeface="Arial" panose="020B0604020202020204" pitchFamily="34" charset="0"/>
              <a:buChar char="•"/>
            </a:pPr>
            <a:r>
              <a:rPr lang="en-US" dirty="0"/>
              <a:t>Clean and responsive design</a:t>
            </a:r>
          </a:p>
          <a:p>
            <a:endParaRPr lang="en-US" dirty="0"/>
          </a:p>
          <a:p>
            <a:pPr>
              <a:buFont typeface="Arial" panose="020B0604020202020204" pitchFamily="34" charset="0"/>
              <a:buChar char="•"/>
            </a:pPr>
            <a:r>
              <a:rPr lang="en-US" dirty="0"/>
              <a:t>Easy navigation with a header menu</a:t>
            </a:r>
          </a:p>
          <a:p>
            <a:endParaRPr lang="en-US" dirty="0"/>
          </a:p>
          <a:p>
            <a:pPr>
              <a:buFont typeface="Arial" panose="020B0604020202020204" pitchFamily="34" charset="0"/>
              <a:buChar char="•"/>
            </a:pPr>
            <a:r>
              <a:rPr lang="en-US" dirty="0"/>
              <a:t>Separate sections: About, Projects, Contact</a:t>
            </a:r>
          </a:p>
          <a:p>
            <a:endParaRPr lang="en-US" dirty="0"/>
          </a:p>
          <a:p>
            <a:r>
              <a:rPr lang="en-US" b="1" dirty="0"/>
              <a:t>Functionality:</a:t>
            </a:r>
          </a:p>
          <a:p>
            <a:endParaRPr lang="en-US" b="1" dirty="0"/>
          </a:p>
          <a:p>
            <a:pPr>
              <a:buFont typeface="Arial" panose="020B0604020202020204" pitchFamily="34" charset="0"/>
              <a:buChar char="•"/>
            </a:pPr>
            <a:r>
              <a:rPr lang="en-US" b="1" dirty="0"/>
              <a:t>HTML:</a:t>
            </a:r>
            <a:r>
              <a:rPr lang="en-US" dirty="0"/>
              <a:t> Provides structure for sections and content</a:t>
            </a:r>
          </a:p>
          <a:p>
            <a:pPr>
              <a:buFont typeface="Arial" panose="020B0604020202020204" pitchFamily="34" charset="0"/>
              <a:buChar char="•"/>
            </a:pPr>
            <a:endParaRPr lang="en-US" dirty="0"/>
          </a:p>
          <a:p>
            <a:pPr>
              <a:buFont typeface="Arial" panose="020B0604020202020204" pitchFamily="34" charset="0"/>
              <a:buChar char="•"/>
            </a:pPr>
            <a:r>
              <a:rPr lang="en-US" b="1" dirty="0"/>
              <a:t>CSS:</a:t>
            </a:r>
            <a:r>
              <a:rPr lang="en-US" dirty="0"/>
              <a:t> Adds styling, color schemes, and responsive layout</a:t>
            </a:r>
          </a:p>
          <a:p>
            <a:pPr>
              <a:buFont typeface="Arial" panose="020B0604020202020204" pitchFamily="34" charset="0"/>
              <a:buChar char="•"/>
            </a:pPr>
            <a:endParaRPr lang="en-US" dirty="0"/>
          </a:p>
          <a:p>
            <a:pPr>
              <a:buFont typeface="Arial" panose="020B0604020202020204" pitchFamily="34" charset="0"/>
              <a:buChar char="•"/>
            </a:pPr>
            <a:r>
              <a:rPr lang="en-US" b="1" dirty="0"/>
              <a:t>JavaScript:</a:t>
            </a:r>
            <a:endParaRPr lang="en-US" dirty="0"/>
          </a:p>
          <a:p>
            <a:pPr marL="742950" lvl="1" indent="-285750">
              <a:buFont typeface="Arial" panose="020B0604020202020204" pitchFamily="34" charset="0"/>
              <a:buChar char="•"/>
            </a:pPr>
            <a:r>
              <a:rPr lang="en-US" dirty="0"/>
              <a:t>Form validation</a:t>
            </a:r>
          </a:p>
          <a:p>
            <a:pPr marL="742950" lvl="1" indent="-285750">
              <a:buFont typeface="Arial" panose="020B0604020202020204" pitchFamily="34" charset="0"/>
              <a:buChar char="•"/>
            </a:pPr>
            <a:r>
              <a:rPr lang="en-US" dirty="0"/>
              <a:t>Button actions (alerts, navigation)</a:t>
            </a:r>
          </a:p>
          <a:p>
            <a:pPr marL="742950" lvl="1" indent="-285750">
              <a:buFont typeface="Arial" panose="020B0604020202020204" pitchFamily="34" charset="0"/>
              <a:buChar char="•"/>
            </a:pPr>
            <a:r>
              <a:rPr lang="en-US" dirty="0"/>
              <a:t>Interactive elements (menu toggle, animations)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406</TotalTime>
  <Words>472</Words>
  <Application>Microsoft Office PowerPoint</Application>
  <PresentationFormat>Widescreen</PresentationFormat>
  <Paragraphs>95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Web Development Portfolio    </vt:lpstr>
      <vt:lpstr>AGENDA</vt:lpstr>
      <vt:lpstr>PROBLEM STATEMENT  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vt:lpstr>
      <vt:lpstr>PROJECT OVERVIEW  This project focuses on creating a personal portfolio website using HTML, CSS, and JavaScript. The portfolio will serve as a digital resume for students to present their skills, academic projects, and achievements in a structured and visually appealing way. HTML will be used to design the structure and content of the website. CSS will provide styling, layouts, and responsiveness across devices. JavaScript will add interactivity, such as navigation menus, animations, and form validation. </vt:lpstr>
      <vt:lpstr>WHO ARE THE END USERS?   . Recruiters &amp; Employers    . Teachers / Academic Evaluators    .  Peers &amp; Collaborators     .  General Audience / Clients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SANSUKUMAR</dc:creator>
  <cp:lastModifiedBy>premalu09@gmail.com</cp:lastModifiedBy>
  <cp:revision>28</cp:revision>
  <dcterms:created xsi:type="dcterms:W3CDTF">2024-03-29T15:07:22Z</dcterms:created>
  <dcterms:modified xsi:type="dcterms:W3CDTF">2025-09-02T14:14:46Z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