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Empezando-Fundamentos-de-Gi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88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¿</a:t>
            </a:r>
            <a:r>
              <a:rPr lang="es-MX" sz="3600" dirty="0" smtClean="0"/>
              <a:t>QUE ES GIT?</a:t>
            </a:r>
            <a:endParaRPr lang="es-MX" sz="36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02" y="2906534"/>
            <a:ext cx="2860094" cy="2438198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7842675" cy="1131708"/>
          </a:xfrm>
        </p:spPr>
        <p:txBody>
          <a:bodyPr>
            <a:normAutofit/>
          </a:bodyPr>
          <a:lstStyle/>
          <a:p>
            <a:r>
              <a:rPr lang="es-MX" sz="2400" dirty="0"/>
              <a:t>E</a:t>
            </a:r>
            <a:r>
              <a:rPr lang="es-MX" sz="2400" dirty="0" smtClean="0"/>
              <a:t>s </a:t>
            </a:r>
            <a:r>
              <a:rPr lang="es-MX" sz="2400" dirty="0"/>
              <a:t>un software de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230095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4339622" cy="976312"/>
          </a:xfrm>
        </p:spPr>
        <p:txBody>
          <a:bodyPr>
            <a:noAutofit/>
          </a:bodyPr>
          <a:lstStyle/>
          <a:p>
            <a:r>
              <a:rPr lang="es-MX" sz="3600" dirty="0" smtClean="0"/>
              <a:t>¿Para que sirve?</a:t>
            </a:r>
            <a:endParaRPr lang="es-MX" sz="3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730879" y="1637250"/>
            <a:ext cx="7301763" cy="4262436"/>
          </a:xfrm>
        </p:spPr>
        <p:txBody>
          <a:bodyPr>
            <a:normAutofit/>
          </a:bodyPr>
          <a:lstStyle/>
          <a:p>
            <a:r>
              <a:rPr lang="es-MX" sz="2400" dirty="0"/>
              <a:t>N</a:t>
            </a:r>
            <a:r>
              <a:rPr lang="es-MX" sz="2400" dirty="0" smtClean="0"/>
              <a:t>os permite </a:t>
            </a:r>
            <a:r>
              <a:rPr lang="es-MX" sz="2400" dirty="0"/>
              <a:t>hacer todas esas </a:t>
            </a:r>
            <a:r>
              <a:rPr lang="es-MX" sz="2400" dirty="0" smtClean="0"/>
              <a:t>modificaciones </a:t>
            </a:r>
            <a:r>
              <a:rPr lang="es-MX" sz="2400" dirty="0"/>
              <a:t>en nuestro código y </a:t>
            </a:r>
            <a:r>
              <a:rPr lang="es-MX" sz="2400" dirty="0" smtClean="0"/>
              <a:t>hace </a:t>
            </a:r>
            <a:r>
              <a:rPr lang="es-MX" sz="2400" dirty="0"/>
              <a:t>que sea más fácil la administración de las distintas versiones de cada producto desarrollado</a:t>
            </a:r>
          </a:p>
        </p:txBody>
      </p:sp>
    </p:spTree>
    <p:extLst>
      <p:ext uri="{BB962C8B-B14F-4D97-AF65-F5344CB8AC3E}">
        <p14:creationId xmlns:p14="http://schemas.microsoft.com/office/powerpoint/2010/main" val="378581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89965" y="626393"/>
            <a:ext cx="4558563" cy="9763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 smtClean="0"/>
              <a:t>¿COMO FUNCIONA?</a:t>
            </a:r>
            <a:endParaRPr lang="es-MX" dirty="0"/>
          </a:p>
        </p:txBody>
      </p:sp>
      <p:sp>
        <p:nvSpPr>
          <p:cNvPr id="3" name="Marcador de texto 3"/>
          <p:cNvSpPr txBox="1">
            <a:spLocks/>
          </p:cNvSpPr>
          <p:nvPr/>
        </p:nvSpPr>
        <p:spPr>
          <a:xfrm>
            <a:off x="2408349" y="1637250"/>
            <a:ext cx="8062175" cy="42624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 err="1"/>
              <a:t>Git</a:t>
            </a:r>
            <a:r>
              <a:rPr lang="es-MX" sz="2400" dirty="0"/>
              <a:t> modela sus </a:t>
            </a:r>
            <a:r>
              <a:rPr lang="es-MX" sz="2400" dirty="0" smtClean="0"/>
              <a:t>datos </a:t>
            </a:r>
            <a:r>
              <a:rPr lang="es-MX" sz="2400" dirty="0"/>
              <a:t>como un conjunto de instantáneas de un mini sistema de archivos.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/>
              <a:t>Cada </a:t>
            </a:r>
            <a:r>
              <a:rPr lang="es-MX" sz="2400" dirty="0"/>
              <a:t>vez que confirmas un cambio, o guardas el estado de tu proyecto </a:t>
            </a:r>
            <a:r>
              <a:rPr lang="es-MX" sz="2400" dirty="0" smtClean="0"/>
              <a:t>él </a:t>
            </a:r>
            <a:r>
              <a:rPr lang="es-MX" sz="2400" dirty="0"/>
              <a:t>básicamente hace una foto del aspecto de todos tus archivos en ese momento, y guarda una referencia a esa instantánea.</a:t>
            </a:r>
          </a:p>
        </p:txBody>
      </p:sp>
    </p:spTree>
    <p:extLst>
      <p:ext uri="{BB962C8B-B14F-4D97-AF65-F5344CB8AC3E}">
        <p14:creationId xmlns:p14="http://schemas.microsoft.com/office/powerpoint/2010/main" val="427460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189965" y="626393"/>
            <a:ext cx="4558563" cy="9763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dirty="0"/>
          </a:p>
        </p:txBody>
      </p:sp>
      <p:sp>
        <p:nvSpPr>
          <p:cNvPr id="3" name="Marcador de texto 3"/>
          <p:cNvSpPr txBox="1">
            <a:spLocks/>
          </p:cNvSpPr>
          <p:nvPr/>
        </p:nvSpPr>
        <p:spPr>
          <a:xfrm>
            <a:off x="2408349" y="1637250"/>
            <a:ext cx="8062175" cy="42624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dirty="0">
                <a:hlinkClick r:id="rId2"/>
              </a:rPr>
              <a:t>https://git-scm.com</a:t>
            </a:r>
            <a:r>
              <a:rPr lang="es-MX" sz="2400" dirty="0" smtClean="0">
                <a:hlinkClick r:id="rId2"/>
              </a:rPr>
              <a:t>/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>
                <a:hlinkClick r:id="rId3"/>
              </a:rPr>
              <a:t>https://</a:t>
            </a:r>
            <a:r>
              <a:rPr lang="es-MX" sz="2400" dirty="0" smtClean="0">
                <a:hlinkClick r:id="rId3"/>
              </a:rPr>
              <a:t>git-scm.com/book/es/v1/Empezando-Fundamentos-de-Git</a:t>
            </a: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0752584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107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GIT</vt:lpstr>
      <vt:lpstr>¿QUE ES GIT?</vt:lpstr>
      <vt:lpstr>¿Para que sirve?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santi</dc:creator>
  <cp:lastModifiedBy>santi</cp:lastModifiedBy>
  <cp:revision>4</cp:revision>
  <dcterms:created xsi:type="dcterms:W3CDTF">2017-01-25T19:48:46Z</dcterms:created>
  <dcterms:modified xsi:type="dcterms:W3CDTF">2017-01-27T23:27:22Z</dcterms:modified>
</cp:coreProperties>
</file>