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Various LED Driver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Introduction to LED Driver Circuits: Highlighting the importance of driver circuits in optimizing LED performance and longevity.</a:t>
            </a:r>
          </a:p>
          <a:p>
            <a:r>
              <a:t>Buck Converters: Stepping down voltage for efficiency, ideal for higher input voltage applications.</a:t>
            </a:r>
          </a:p>
          <a:p>
            <a:r>
              <a:t>Boost Converters: Increasing voltage for low-input applications, essential in portable and automotive lighting.</a:t>
            </a:r>
          </a:p>
          <a:p>
            <a:r>
              <a:t>Buck-Boost Converters: Versatility for variable input voltages, suitable for fluctuating power sources like solar-powered systems.</a:t>
            </a:r>
          </a:p>
          <a:p>
            <a:r>
              <a:t>Linear Regulators: Simple and low-cost solution for small-scale LED applications, providing constant current with minimal noise.</a:t>
            </a:r>
          </a:p>
          <a:p>
            <a:r>
              <a:t>Switch-Mode Power Supplies (SMPS): High efficiency and compact design, preferred for high-power and commercial lighting systems.</a:t>
            </a:r>
          </a:p>
          <a:p>
            <a:r>
              <a:t>Choosing the Right Circuit: Factors to consider - power requirements, efficiency, size, cost, and application needs.</a:t>
            </a:r>
          </a:p>
          <a:p>
            <a:r>
              <a:t>Conclusion: The significance of selecting the appropriate LED driver circuit for efficient and effective lighting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