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927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6C99C5-569C-4D00-92F5-BA2955119598}" type="doc">
      <dgm:prSet loTypeId="urn:microsoft.com/office/officeart/2011/layout/ConvergingTex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ED6E5956-860A-48B0-8232-17F7526A73DF}">
      <dgm:prSet phldrT="[Text]"/>
      <dgm:spPr/>
      <dgm:t>
        <a:bodyPr/>
        <a:lstStyle/>
        <a:p>
          <a:r>
            <a:rPr lang="he-IL" dirty="0"/>
            <a:t>מסך הבית</a:t>
          </a:r>
          <a:endParaRPr lang="en-IL" dirty="0"/>
        </a:p>
      </dgm:t>
    </dgm:pt>
    <dgm:pt modelId="{7DB26135-5CD5-4E1A-88EB-DB3CF3693149}" type="parTrans" cxnId="{AA2312B2-E684-4EF0-8BEE-2F694E83DDE8}">
      <dgm:prSet/>
      <dgm:spPr/>
      <dgm:t>
        <a:bodyPr/>
        <a:lstStyle/>
        <a:p>
          <a:endParaRPr lang="en-IL"/>
        </a:p>
      </dgm:t>
    </dgm:pt>
    <dgm:pt modelId="{DD84F979-822F-4637-AE37-97C0A2876FB8}" type="sibTrans" cxnId="{AA2312B2-E684-4EF0-8BEE-2F694E83DDE8}">
      <dgm:prSet/>
      <dgm:spPr/>
      <dgm:t>
        <a:bodyPr/>
        <a:lstStyle/>
        <a:p>
          <a:endParaRPr lang="en-IL"/>
        </a:p>
      </dgm:t>
    </dgm:pt>
    <dgm:pt modelId="{E0E4845C-F7AC-4959-BEA7-31DD026B2C33}">
      <dgm:prSet phldrT="[Text]"/>
      <dgm:spPr/>
      <dgm:t>
        <a:bodyPr/>
        <a:lstStyle/>
        <a:p>
          <a:r>
            <a:rPr lang="he-IL" dirty="0"/>
            <a:t>מפת גוגל</a:t>
          </a:r>
          <a:endParaRPr lang="en-IL" dirty="0"/>
        </a:p>
      </dgm:t>
    </dgm:pt>
    <dgm:pt modelId="{DD164C31-567A-432F-B6CA-AC596CE6441F}" type="parTrans" cxnId="{B71DB628-23CE-484C-836A-D8FD56BB112F}">
      <dgm:prSet/>
      <dgm:spPr/>
      <dgm:t>
        <a:bodyPr/>
        <a:lstStyle/>
        <a:p>
          <a:endParaRPr lang="en-IL"/>
        </a:p>
      </dgm:t>
    </dgm:pt>
    <dgm:pt modelId="{EF78D8E5-D684-4228-8CDE-07BAD9CC5CB2}" type="sibTrans" cxnId="{B71DB628-23CE-484C-836A-D8FD56BB112F}">
      <dgm:prSet/>
      <dgm:spPr/>
      <dgm:t>
        <a:bodyPr/>
        <a:lstStyle/>
        <a:p>
          <a:endParaRPr lang="en-IL"/>
        </a:p>
      </dgm:t>
    </dgm:pt>
    <dgm:pt modelId="{703BBC34-F733-4600-97EA-ED57FDE1F8F2}">
      <dgm:prSet phldrT="[Text]"/>
      <dgm:spPr/>
      <dgm:t>
        <a:bodyPr/>
        <a:lstStyle/>
        <a:p>
          <a:r>
            <a:rPr lang="he-IL" dirty="0"/>
            <a:t>מפת </a:t>
          </a:r>
          <a:r>
            <a:rPr lang="en-US" dirty="0"/>
            <a:t>QGIS</a:t>
          </a:r>
          <a:endParaRPr lang="en-IL" dirty="0"/>
        </a:p>
      </dgm:t>
    </dgm:pt>
    <dgm:pt modelId="{9654B6FF-9F3C-4469-8587-E99E42D15D31}" type="parTrans" cxnId="{0F56D05B-BA65-4083-AB83-C2D9F6B90A0A}">
      <dgm:prSet/>
      <dgm:spPr/>
      <dgm:t>
        <a:bodyPr/>
        <a:lstStyle/>
        <a:p>
          <a:endParaRPr lang="en-IL"/>
        </a:p>
      </dgm:t>
    </dgm:pt>
    <dgm:pt modelId="{5578AE77-FABC-47D1-ACFC-E5F56ACBB0DB}" type="sibTrans" cxnId="{0F56D05B-BA65-4083-AB83-C2D9F6B90A0A}">
      <dgm:prSet/>
      <dgm:spPr/>
      <dgm:t>
        <a:bodyPr/>
        <a:lstStyle/>
        <a:p>
          <a:endParaRPr lang="en-IL"/>
        </a:p>
      </dgm:t>
    </dgm:pt>
    <dgm:pt modelId="{0370FF99-EA38-4851-BDE3-392F5FFF4B2D}" type="pres">
      <dgm:prSet presAssocID="{2B6C99C5-569C-4D00-92F5-BA2955119598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39009649-6368-43BA-BEE6-B4B1EE2CCFED}" type="pres">
      <dgm:prSet presAssocID="{ED6E5956-860A-48B0-8232-17F7526A73DF}" presName="composite" presStyleCnt="0"/>
      <dgm:spPr/>
    </dgm:pt>
    <dgm:pt modelId="{181C449E-21EC-498A-9B54-738DF2494E26}" type="pres">
      <dgm:prSet presAssocID="{ED6E5956-860A-48B0-8232-17F7526A73DF}" presName="ParentAccent1" presStyleLbl="alignNode1" presStyleIdx="0" presStyleCnt="33"/>
      <dgm:spPr/>
    </dgm:pt>
    <dgm:pt modelId="{220FEC12-DF0B-44B2-B0C4-C839597D117C}" type="pres">
      <dgm:prSet presAssocID="{ED6E5956-860A-48B0-8232-17F7526A73DF}" presName="ParentAccent2" presStyleLbl="alignNode1" presStyleIdx="1" presStyleCnt="33"/>
      <dgm:spPr/>
    </dgm:pt>
    <dgm:pt modelId="{89FABB62-711F-4AA9-9B05-B435190201C2}" type="pres">
      <dgm:prSet presAssocID="{ED6E5956-860A-48B0-8232-17F7526A73DF}" presName="ParentAccent3" presStyleLbl="alignNode1" presStyleIdx="2" presStyleCnt="33"/>
      <dgm:spPr/>
    </dgm:pt>
    <dgm:pt modelId="{6CEDCC5F-F056-45EF-977B-6D525C1F2D0A}" type="pres">
      <dgm:prSet presAssocID="{ED6E5956-860A-48B0-8232-17F7526A73DF}" presName="ParentAccent4" presStyleLbl="alignNode1" presStyleIdx="3" presStyleCnt="33"/>
      <dgm:spPr/>
    </dgm:pt>
    <dgm:pt modelId="{EBD80E91-77CD-46F5-B905-4748243FA8EA}" type="pres">
      <dgm:prSet presAssocID="{ED6E5956-860A-48B0-8232-17F7526A73DF}" presName="ParentAccent5" presStyleLbl="alignNode1" presStyleIdx="4" presStyleCnt="33"/>
      <dgm:spPr/>
    </dgm:pt>
    <dgm:pt modelId="{CE130E8F-275B-4D5F-9F85-8814B5FC9CA2}" type="pres">
      <dgm:prSet presAssocID="{ED6E5956-860A-48B0-8232-17F7526A73DF}" presName="ParentAccent6" presStyleLbl="alignNode1" presStyleIdx="5" presStyleCnt="33"/>
      <dgm:spPr/>
    </dgm:pt>
    <dgm:pt modelId="{39482CCC-B18F-4DC8-8558-098EDA69D9F9}" type="pres">
      <dgm:prSet presAssocID="{ED6E5956-860A-48B0-8232-17F7526A73DF}" presName="ParentAccent7" presStyleLbl="alignNode1" presStyleIdx="6" presStyleCnt="33"/>
      <dgm:spPr/>
    </dgm:pt>
    <dgm:pt modelId="{E3F361A1-1306-4D86-9658-9BA02FD94044}" type="pres">
      <dgm:prSet presAssocID="{ED6E5956-860A-48B0-8232-17F7526A73DF}" presName="ParentAccent8" presStyleLbl="alignNode1" presStyleIdx="7" presStyleCnt="33"/>
      <dgm:spPr/>
    </dgm:pt>
    <dgm:pt modelId="{EC9F91C0-1042-4D9D-AD4C-7C4CAFAA9C84}" type="pres">
      <dgm:prSet presAssocID="{ED6E5956-860A-48B0-8232-17F7526A73DF}" presName="ParentAccent9" presStyleLbl="alignNode1" presStyleIdx="8" presStyleCnt="33"/>
      <dgm:spPr/>
    </dgm:pt>
    <dgm:pt modelId="{04A4EC6F-6C1B-4CF1-94D2-105639773A3D}" type="pres">
      <dgm:prSet presAssocID="{ED6E5956-860A-48B0-8232-17F7526A73DF}" presName="ParentAccent10" presStyleLbl="alignNode1" presStyleIdx="9" presStyleCnt="33"/>
      <dgm:spPr/>
    </dgm:pt>
    <dgm:pt modelId="{0FD05714-0B27-4FF8-8ED0-8C52F2414F91}" type="pres">
      <dgm:prSet presAssocID="{ED6E5956-860A-48B0-8232-17F7526A73DF}" presName="Parent" presStyleLbl="alignNode1" presStyleIdx="10" presStyleCnt="33">
        <dgm:presLayoutVars>
          <dgm:chMax val="5"/>
          <dgm:chPref val="3"/>
          <dgm:bulletEnabled val="1"/>
        </dgm:presLayoutVars>
      </dgm:prSet>
      <dgm:spPr/>
    </dgm:pt>
    <dgm:pt modelId="{139CC0B8-9C06-445D-B282-2E0C921CD14E}" type="pres">
      <dgm:prSet presAssocID="{DD84F979-822F-4637-AE37-97C0A2876FB8}" presName="sibTrans" presStyleCnt="0"/>
      <dgm:spPr/>
    </dgm:pt>
    <dgm:pt modelId="{0382EBAC-02BB-4DCB-B2CD-62128C9EAB72}" type="pres">
      <dgm:prSet presAssocID="{E0E4845C-F7AC-4959-BEA7-31DD026B2C33}" presName="composite" presStyleCnt="0"/>
      <dgm:spPr/>
    </dgm:pt>
    <dgm:pt modelId="{5491E2CB-52C0-4A70-8E85-EE9FEA21F674}" type="pres">
      <dgm:prSet presAssocID="{E0E4845C-F7AC-4959-BEA7-31DD026B2C33}" presName="ParentAccent1" presStyleLbl="alignNode1" presStyleIdx="11" presStyleCnt="33"/>
      <dgm:spPr/>
    </dgm:pt>
    <dgm:pt modelId="{5BBAB9B3-33E5-46DE-B33D-44A9AFF98576}" type="pres">
      <dgm:prSet presAssocID="{E0E4845C-F7AC-4959-BEA7-31DD026B2C33}" presName="ParentAccent2" presStyleLbl="alignNode1" presStyleIdx="12" presStyleCnt="33"/>
      <dgm:spPr/>
    </dgm:pt>
    <dgm:pt modelId="{2093404E-F3B5-4675-B702-112B3B797522}" type="pres">
      <dgm:prSet presAssocID="{E0E4845C-F7AC-4959-BEA7-31DD026B2C33}" presName="ParentAccent3" presStyleLbl="alignNode1" presStyleIdx="13" presStyleCnt="33"/>
      <dgm:spPr/>
    </dgm:pt>
    <dgm:pt modelId="{E724D541-9E55-4E89-8DE2-ECCFFBB3323D}" type="pres">
      <dgm:prSet presAssocID="{E0E4845C-F7AC-4959-BEA7-31DD026B2C33}" presName="ParentAccent4" presStyleLbl="alignNode1" presStyleIdx="14" presStyleCnt="33"/>
      <dgm:spPr/>
    </dgm:pt>
    <dgm:pt modelId="{F3254E28-F05A-40BF-8338-84E5A9C34D3A}" type="pres">
      <dgm:prSet presAssocID="{E0E4845C-F7AC-4959-BEA7-31DD026B2C33}" presName="ParentAccent5" presStyleLbl="alignNode1" presStyleIdx="15" presStyleCnt="33"/>
      <dgm:spPr/>
    </dgm:pt>
    <dgm:pt modelId="{FD997420-490C-4B6E-9F0A-E391DC4C07BF}" type="pres">
      <dgm:prSet presAssocID="{E0E4845C-F7AC-4959-BEA7-31DD026B2C33}" presName="ParentAccent6" presStyleLbl="alignNode1" presStyleIdx="16" presStyleCnt="33"/>
      <dgm:spPr/>
    </dgm:pt>
    <dgm:pt modelId="{436E4DE5-4731-41C4-BE1C-191A596FD9A6}" type="pres">
      <dgm:prSet presAssocID="{E0E4845C-F7AC-4959-BEA7-31DD026B2C33}" presName="ParentAccent7" presStyleLbl="alignNode1" presStyleIdx="17" presStyleCnt="33"/>
      <dgm:spPr/>
    </dgm:pt>
    <dgm:pt modelId="{5278E2BC-B30D-41D6-8E87-C0487CEFCE36}" type="pres">
      <dgm:prSet presAssocID="{E0E4845C-F7AC-4959-BEA7-31DD026B2C33}" presName="ParentAccent8" presStyleLbl="alignNode1" presStyleIdx="18" presStyleCnt="33"/>
      <dgm:spPr/>
    </dgm:pt>
    <dgm:pt modelId="{D3B61C07-A0F7-42F3-9446-28F43476381A}" type="pres">
      <dgm:prSet presAssocID="{E0E4845C-F7AC-4959-BEA7-31DD026B2C33}" presName="ParentAccent9" presStyleLbl="alignNode1" presStyleIdx="19" presStyleCnt="33"/>
      <dgm:spPr/>
    </dgm:pt>
    <dgm:pt modelId="{483D55A8-332B-4864-B8E9-1FDDA6ACC203}" type="pres">
      <dgm:prSet presAssocID="{E0E4845C-F7AC-4959-BEA7-31DD026B2C33}" presName="ParentAccent10" presStyleLbl="alignNode1" presStyleIdx="20" presStyleCnt="33"/>
      <dgm:spPr/>
    </dgm:pt>
    <dgm:pt modelId="{D8F37E50-34D6-4FD8-8179-F7F1183CAA32}" type="pres">
      <dgm:prSet presAssocID="{E0E4845C-F7AC-4959-BEA7-31DD026B2C33}" presName="Parent" presStyleLbl="alignNode1" presStyleIdx="21" presStyleCnt="33">
        <dgm:presLayoutVars>
          <dgm:chMax val="5"/>
          <dgm:chPref val="3"/>
          <dgm:bulletEnabled val="1"/>
        </dgm:presLayoutVars>
      </dgm:prSet>
      <dgm:spPr/>
    </dgm:pt>
    <dgm:pt modelId="{4CD7D110-71D4-47EC-A7DD-AA7AC18B2AA7}" type="pres">
      <dgm:prSet presAssocID="{EF78D8E5-D684-4228-8CDE-07BAD9CC5CB2}" presName="sibTrans" presStyleCnt="0"/>
      <dgm:spPr/>
    </dgm:pt>
    <dgm:pt modelId="{EAB18B94-8874-42D6-8B74-6D39533EF1BA}" type="pres">
      <dgm:prSet presAssocID="{703BBC34-F733-4600-97EA-ED57FDE1F8F2}" presName="composite" presStyleCnt="0"/>
      <dgm:spPr/>
    </dgm:pt>
    <dgm:pt modelId="{30887D17-C3B8-4D19-9CCA-79F372CB6936}" type="pres">
      <dgm:prSet presAssocID="{703BBC34-F733-4600-97EA-ED57FDE1F8F2}" presName="ParentAccent1" presStyleLbl="alignNode1" presStyleIdx="22" presStyleCnt="33"/>
      <dgm:spPr/>
    </dgm:pt>
    <dgm:pt modelId="{93842C67-C199-439D-BFF3-61B25F28CC5D}" type="pres">
      <dgm:prSet presAssocID="{703BBC34-F733-4600-97EA-ED57FDE1F8F2}" presName="ParentAccent2" presStyleLbl="alignNode1" presStyleIdx="23" presStyleCnt="33"/>
      <dgm:spPr/>
    </dgm:pt>
    <dgm:pt modelId="{46A717EF-E5D3-46EF-93BD-9A0062A93A1C}" type="pres">
      <dgm:prSet presAssocID="{703BBC34-F733-4600-97EA-ED57FDE1F8F2}" presName="ParentAccent3" presStyleLbl="alignNode1" presStyleIdx="24" presStyleCnt="33"/>
      <dgm:spPr/>
    </dgm:pt>
    <dgm:pt modelId="{D60B9249-042A-4487-B2D5-10D40FF1A2E5}" type="pres">
      <dgm:prSet presAssocID="{703BBC34-F733-4600-97EA-ED57FDE1F8F2}" presName="ParentAccent4" presStyleLbl="alignNode1" presStyleIdx="25" presStyleCnt="33"/>
      <dgm:spPr/>
    </dgm:pt>
    <dgm:pt modelId="{5BCD515E-0336-47CB-8DD9-99A36016581D}" type="pres">
      <dgm:prSet presAssocID="{703BBC34-F733-4600-97EA-ED57FDE1F8F2}" presName="ParentAccent5" presStyleLbl="alignNode1" presStyleIdx="26" presStyleCnt="33"/>
      <dgm:spPr/>
    </dgm:pt>
    <dgm:pt modelId="{66F9D13E-9DFA-4132-9A60-A7FAA0C7C771}" type="pres">
      <dgm:prSet presAssocID="{703BBC34-F733-4600-97EA-ED57FDE1F8F2}" presName="ParentAccent6" presStyleLbl="alignNode1" presStyleIdx="27" presStyleCnt="33"/>
      <dgm:spPr/>
    </dgm:pt>
    <dgm:pt modelId="{646116B2-4648-4AF1-B6F8-04A9019A0209}" type="pres">
      <dgm:prSet presAssocID="{703BBC34-F733-4600-97EA-ED57FDE1F8F2}" presName="ParentAccent7" presStyleLbl="alignNode1" presStyleIdx="28" presStyleCnt="33"/>
      <dgm:spPr/>
    </dgm:pt>
    <dgm:pt modelId="{BB77B021-0F42-4F25-958F-3E43688F13B1}" type="pres">
      <dgm:prSet presAssocID="{703BBC34-F733-4600-97EA-ED57FDE1F8F2}" presName="ParentAccent8" presStyleLbl="alignNode1" presStyleIdx="29" presStyleCnt="33"/>
      <dgm:spPr/>
    </dgm:pt>
    <dgm:pt modelId="{DD8F1C40-202E-4D61-89AC-C7D096D82318}" type="pres">
      <dgm:prSet presAssocID="{703BBC34-F733-4600-97EA-ED57FDE1F8F2}" presName="ParentAccent9" presStyleLbl="alignNode1" presStyleIdx="30" presStyleCnt="33"/>
      <dgm:spPr/>
    </dgm:pt>
    <dgm:pt modelId="{4FC42543-3E34-4990-B2C9-4CF848155A08}" type="pres">
      <dgm:prSet presAssocID="{703BBC34-F733-4600-97EA-ED57FDE1F8F2}" presName="ParentAccent10" presStyleLbl="alignNode1" presStyleIdx="31" presStyleCnt="33"/>
      <dgm:spPr/>
    </dgm:pt>
    <dgm:pt modelId="{4DC0434A-FDCB-4135-AE22-C08464BCE97B}" type="pres">
      <dgm:prSet presAssocID="{703BBC34-F733-4600-97EA-ED57FDE1F8F2}" presName="Parent" presStyleLbl="alignNode1" presStyleIdx="32" presStyleCnt="33">
        <dgm:presLayoutVars>
          <dgm:chMax val="5"/>
          <dgm:chPref val="3"/>
          <dgm:bulletEnabled val="1"/>
        </dgm:presLayoutVars>
      </dgm:prSet>
      <dgm:spPr/>
    </dgm:pt>
  </dgm:ptLst>
  <dgm:cxnLst>
    <dgm:cxn modelId="{55F90316-0724-410B-A292-83E4D9567A7D}" type="presOf" srcId="{ED6E5956-860A-48B0-8232-17F7526A73DF}" destId="{0FD05714-0B27-4FF8-8ED0-8C52F2414F91}" srcOrd="0" destOrd="0" presId="urn:microsoft.com/office/officeart/2011/layout/ConvergingText"/>
    <dgm:cxn modelId="{B71DB628-23CE-484C-836A-D8FD56BB112F}" srcId="{2B6C99C5-569C-4D00-92F5-BA2955119598}" destId="{E0E4845C-F7AC-4959-BEA7-31DD026B2C33}" srcOrd="1" destOrd="0" parTransId="{DD164C31-567A-432F-B6CA-AC596CE6441F}" sibTransId="{EF78D8E5-D684-4228-8CDE-07BAD9CC5CB2}"/>
    <dgm:cxn modelId="{0F56D05B-BA65-4083-AB83-C2D9F6B90A0A}" srcId="{2B6C99C5-569C-4D00-92F5-BA2955119598}" destId="{703BBC34-F733-4600-97EA-ED57FDE1F8F2}" srcOrd="2" destOrd="0" parTransId="{9654B6FF-9F3C-4469-8587-E99E42D15D31}" sibTransId="{5578AE77-FABC-47D1-ACFC-E5F56ACBB0DB}"/>
    <dgm:cxn modelId="{A698E042-6FA2-4F72-A8C7-2770D24435ED}" type="presOf" srcId="{703BBC34-F733-4600-97EA-ED57FDE1F8F2}" destId="{4DC0434A-FDCB-4135-AE22-C08464BCE97B}" srcOrd="0" destOrd="0" presId="urn:microsoft.com/office/officeart/2011/layout/ConvergingText"/>
    <dgm:cxn modelId="{503B496A-44AD-49D5-BE64-6642F73592E8}" type="presOf" srcId="{E0E4845C-F7AC-4959-BEA7-31DD026B2C33}" destId="{D8F37E50-34D6-4FD8-8179-F7F1183CAA32}" srcOrd="0" destOrd="0" presId="urn:microsoft.com/office/officeart/2011/layout/ConvergingText"/>
    <dgm:cxn modelId="{5791DD87-AF31-43ED-A4A3-CA3D73ECBB3A}" type="presOf" srcId="{2B6C99C5-569C-4D00-92F5-BA2955119598}" destId="{0370FF99-EA38-4851-BDE3-392F5FFF4B2D}" srcOrd="0" destOrd="0" presId="urn:microsoft.com/office/officeart/2011/layout/ConvergingText"/>
    <dgm:cxn modelId="{AA2312B2-E684-4EF0-8BEE-2F694E83DDE8}" srcId="{2B6C99C5-569C-4D00-92F5-BA2955119598}" destId="{ED6E5956-860A-48B0-8232-17F7526A73DF}" srcOrd="0" destOrd="0" parTransId="{7DB26135-5CD5-4E1A-88EB-DB3CF3693149}" sibTransId="{DD84F979-822F-4637-AE37-97C0A2876FB8}"/>
    <dgm:cxn modelId="{2F19EC0A-740F-4027-A9DC-E38A2E290989}" type="presParOf" srcId="{0370FF99-EA38-4851-BDE3-392F5FFF4B2D}" destId="{39009649-6368-43BA-BEE6-B4B1EE2CCFED}" srcOrd="0" destOrd="0" presId="urn:microsoft.com/office/officeart/2011/layout/ConvergingText"/>
    <dgm:cxn modelId="{3B17AF30-C8FB-4902-A672-836EED9C4273}" type="presParOf" srcId="{39009649-6368-43BA-BEE6-B4B1EE2CCFED}" destId="{181C449E-21EC-498A-9B54-738DF2494E26}" srcOrd="0" destOrd="0" presId="urn:microsoft.com/office/officeart/2011/layout/ConvergingText"/>
    <dgm:cxn modelId="{2767A532-5C66-4812-BEEA-72040E438236}" type="presParOf" srcId="{39009649-6368-43BA-BEE6-B4B1EE2CCFED}" destId="{220FEC12-DF0B-44B2-B0C4-C839597D117C}" srcOrd="1" destOrd="0" presId="urn:microsoft.com/office/officeart/2011/layout/ConvergingText"/>
    <dgm:cxn modelId="{25EC3A5E-A030-4252-84EF-805D102C183E}" type="presParOf" srcId="{39009649-6368-43BA-BEE6-B4B1EE2CCFED}" destId="{89FABB62-711F-4AA9-9B05-B435190201C2}" srcOrd="2" destOrd="0" presId="urn:microsoft.com/office/officeart/2011/layout/ConvergingText"/>
    <dgm:cxn modelId="{FE2B1F84-80D6-48E4-B237-B6D6A9A007EA}" type="presParOf" srcId="{39009649-6368-43BA-BEE6-B4B1EE2CCFED}" destId="{6CEDCC5F-F056-45EF-977B-6D525C1F2D0A}" srcOrd="3" destOrd="0" presId="urn:microsoft.com/office/officeart/2011/layout/ConvergingText"/>
    <dgm:cxn modelId="{E775D8E5-748E-4026-A39B-CD288F6DD44D}" type="presParOf" srcId="{39009649-6368-43BA-BEE6-B4B1EE2CCFED}" destId="{EBD80E91-77CD-46F5-B905-4748243FA8EA}" srcOrd="4" destOrd="0" presId="urn:microsoft.com/office/officeart/2011/layout/ConvergingText"/>
    <dgm:cxn modelId="{34A6ED25-2609-4262-A303-352653FF192A}" type="presParOf" srcId="{39009649-6368-43BA-BEE6-B4B1EE2CCFED}" destId="{CE130E8F-275B-4D5F-9F85-8814B5FC9CA2}" srcOrd="5" destOrd="0" presId="urn:microsoft.com/office/officeart/2011/layout/ConvergingText"/>
    <dgm:cxn modelId="{ECA8675F-AF7B-41B5-A7DE-12E147E4C379}" type="presParOf" srcId="{39009649-6368-43BA-BEE6-B4B1EE2CCFED}" destId="{39482CCC-B18F-4DC8-8558-098EDA69D9F9}" srcOrd="6" destOrd="0" presId="urn:microsoft.com/office/officeart/2011/layout/ConvergingText"/>
    <dgm:cxn modelId="{0C2CB03B-ED03-43D3-901F-34F1BA620817}" type="presParOf" srcId="{39009649-6368-43BA-BEE6-B4B1EE2CCFED}" destId="{E3F361A1-1306-4D86-9658-9BA02FD94044}" srcOrd="7" destOrd="0" presId="urn:microsoft.com/office/officeart/2011/layout/ConvergingText"/>
    <dgm:cxn modelId="{69492FA7-C816-4D84-AD80-30918B7A22C9}" type="presParOf" srcId="{39009649-6368-43BA-BEE6-B4B1EE2CCFED}" destId="{EC9F91C0-1042-4D9D-AD4C-7C4CAFAA9C84}" srcOrd="8" destOrd="0" presId="urn:microsoft.com/office/officeart/2011/layout/ConvergingText"/>
    <dgm:cxn modelId="{DADAFD8E-5572-4249-BE7F-07F9097D5B5B}" type="presParOf" srcId="{39009649-6368-43BA-BEE6-B4B1EE2CCFED}" destId="{04A4EC6F-6C1B-4CF1-94D2-105639773A3D}" srcOrd="9" destOrd="0" presId="urn:microsoft.com/office/officeart/2011/layout/ConvergingText"/>
    <dgm:cxn modelId="{601A6EFD-B0FB-4C4A-8990-E7B76722EAF5}" type="presParOf" srcId="{39009649-6368-43BA-BEE6-B4B1EE2CCFED}" destId="{0FD05714-0B27-4FF8-8ED0-8C52F2414F91}" srcOrd="10" destOrd="0" presId="urn:microsoft.com/office/officeart/2011/layout/ConvergingText"/>
    <dgm:cxn modelId="{FB0A5A01-DC99-4522-88C1-85711AE8DCDF}" type="presParOf" srcId="{0370FF99-EA38-4851-BDE3-392F5FFF4B2D}" destId="{139CC0B8-9C06-445D-B282-2E0C921CD14E}" srcOrd="1" destOrd="0" presId="urn:microsoft.com/office/officeart/2011/layout/ConvergingText"/>
    <dgm:cxn modelId="{CCE3121A-D8FB-4CE1-98F7-036527173D17}" type="presParOf" srcId="{0370FF99-EA38-4851-BDE3-392F5FFF4B2D}" destId="{0382EBAC-02BB-4DCB-B2CD-62128C9EAB72}" srcOrd="2" destOrd="0" presId="urn:microsoft.com/office/officeart/2011/layout/ConvergingText"/>
    <dgm:cxn modelId="{5B643F21-F89A-4AF0-85EE-C860E78A9D95}" type="presParOf" srcId="{0382EBAC-02BB-4DCB-B2CD-62128C9EAB72}" destId="{5491E2CB-52C0-4A70-8E85-EE9FEA21F674}" srcOrd="0" destOrd="0" presId="urn:microsoft.com/office/officeart/2011/layout/ConvergingText"/>
    <dgm:cxn modelId="{5769D6BB-2505-45B6-BD25-AC55E78F3762}" type="presParOf" srcId="{0382EBAC-02BB-4DCB-B2CD-62128C9EAB72}" destId="{5BBAB9B3-33E5-46DE-B33D-44A9AFF98576}" srcOrd="1" destOrd="0" presId="urn:microsoft.com/office/officeart/2011/layout/ConvergingText"/>
    <dgm:cxn modelId="{545E713A-F4CA-46CA-92A7-DCC8C534D84B}" type="presParOf" srcId="{0382EBAC-02BB-4DCB-B2CD-62128C9EAB72}" destId="{2093404E-F3B5-4675-B702-112B3B797522}" srcOrd="2" destOrd="0" presId="urn:microsoft.com/office/officeart/2011/layout/ConvergingText"/>
    <dgm:cxn modelId="{6252260B-1490-4CE1-95D2-510FEEE9DA54}" type="presParOf" srcId="{0382EBAC-02BB-4DCB-B2CD-62128C9EAB72}" destId="{E724D541-9E55-4E89-8DE2-ECCFFBB3323D}" srcOrd="3" destOrd="0" presId="urn:microsoft.com/office/officeart/2011/layout/ConvergingText"/>
    <dgm:cxn modelId="{9B2572A5-E238-4165-8C6C-75BCD68CF65F}" type="presParOf" srcId="{0382EBAC-02BB-4DCB-B2CD-62128C9EAB72}" destId="{F3254E28-F05A-40BF-8338-84E5A9C34D3A}" srcOrd="4" destOrd="0" presId="urn:microsoft.com/office/officeart/2011/layout/ConvergingText"/>
    <dgm:cxn modelId="{642379CB-EAF3-499E-80C3-13C6836C03EA}" type="presParOf" srcId="{0382EBAC-02BB-4DCB-B2CD-62128C9EAB72}" destId="{FD997420-490C-4B6E-9F0A-E391DC4C07BF}" srcOrd="5" destOrd="0" presId="urn:microsoft.com/office/officeart/2011/layout/ConvergingText"/>
    <dgm:cxn modelId="{E9E3D316-1749-4FA3-92F6-CA3A53CDC2FD}" type="presParOf" srcId="{0382EBAC-02BB-4DCB-B2CD-62128C9EAB72}" destId="{436E4DE5-4731-41C4-BE1C-191A596FD9A6}" srcOrd="6" destOrd="0" presId="urn:microsoft.com/office/officeart/2011/layout/ConvergingText"/>
    <dgm:cxn modelId="{A4EBA635-986D-4069-871A-F6AECD374D7F}" type="presParOf" srcId="{0382EBAC-02BB-4DCB-B2CD-62128C9EAB72}" destId="{5278E2BC-B30D-41D6-8E87-C0487CEFCE36}" srcOrd="7" destOrd="0" presId="urn:microsoft.com/office/officeart/2011/layout/ConvergingText"/>
    <dgm:cxn modelId="{A4B381A9-8E12-43F2-8E7B-17885E7C35A2}" type="presParOf" srcId="{0382EBAC-02BB-4DCB-B2CD-62128C9EAB72}" destId="{D3B61C07-A0F7-42F3-9446-28F43476381A}" srcOrd="8" destOrd="0" presId="urn:microsoft.com/office/officeart/2011/layout/ConvergingText"/>
    <dgm:cxn modelId="{BC99F889-EE2C-4287-AE6E-BBE8E5ADB978}" type="presParOf" srcId="{0382EBAC-02BB-4DCB-B2CD-62128C9EAB72}" destId="{483D55A8-332B-4864-B8E9-1FDDA6ACC203}" srcOrd="9" destOrd="0" presId="urn:microsoft.com/office/officeart/2011/layout/ConvergingText"/>
    <dgm:cxn modelId="{2148AB8F-0FE1-4FA8-BEE0-D93A6BB477C0}" type="presParOf" srcId="{0382EBAC-02BB-4DCB-B2CD-62128C9EAB72}" destId="{D8F37E50-34D6-4FD8-8179-F7F1183CAA32}" srcOrd="10" destOrd="0" presId="urn:microsoft.com/office/officeart/2011/layout/ConvergingText"/>
    <dgm:cxn modelId="{4E7EFD21-E906-4EC0-B729-46440AC0F8CD}" type="presParOf" srcId="{0370FF99-EA38-4851-BDE3-392F5FFF4B2D}" destId="{4CD7D110-71D4-47EC-A7DD-AA7AC18B2AA7}" srcOrd="3" destOrd="0" presId="urn:microsoft.com/office/officeart/2011/layout/ConvergingText"/>
    <dgm:cxn modelId="{5E0333D2-21F9-4528-AB21-978D58B0E1E3}" type="presParOf" srcId="{0370FF99-EA38-4851-BDE3-392F5FFF4B2D}" destId="{EAB18B94-8874-42D6-8B74-6D39533EF1BA}" srcOrd="4" destOrd="0" presId="urn:microsoft.com/office/officeart/2011/layout/ConvergingText"/>
    <dgm:cxn modelId="{7272CA3E-163A-40AA-A8BF-F79571821B96}" type="presParOf" srcId="{EAB18B94-8874-42D6-8B74-6D39533EF1BA}" destId="{30887D17-C3B8-4D19-9CCA-79F372CB6936}" srcOrd="0" destOrd="0" presId="urn:microsoft.com/office/officeart/2011/layout/ConvergingText"/>
    <dgm:cxn modelId="{12EE26AC-C479-459F-9639-7CBD166CB9FA}" type="presParOf" srcId="{EAB18B94-8874-42D6-8B74-6D39533EF1BA}" destId="{93842C67-C199-439D-BFF3-61B25F28CC5D}" srcOrd="1" destOrd="0" presId="urn:microsoft.com/office/officeart/2011/layout/ConvergingText"/>
    <dgm:cxn modelId="{8276EBE6-CC28-4939-B1B0-934D39306CFF}" type="presParOf" srcId="{EAB18B94-8874-42D6-8B74-6D39533EF1BA}" destId="{46A717EF-E5D3-46EF-93BD-9A0062A93A1C}" srcOrd="2" destOrd="0" presId="urn:microsoft.com/office/officeart/2011/layout/ConvergingText"/>
    <dgm:cxn modelId="{57CCAB53-3642-4D37-A054-74F0FDDAF7E9}" type="presParOf" srcId="{EAB18B94-8874-42D6-8B74-6D39533EF1BA}" destId="{D60B9249-042A-4487-B2D5-10D40FF1A2E5}" srcOrd="3" destOrd="0" presId="urn:microsoft.com/office/officeart/2011/layout/ConvergingText"/>
    <dgm:cxn modelId="{CAA6D8DE-7680-4CF0-9468-1B1C514C64DF}" type="presParOf" srcId="{EAB18B94-8874-42D6-8B74-6D39533EF1BA}" destId="{5BCD515E-0336-47CB-8DD9-99A36016581D}" srcOrd="4" destOrd="0" presId="urn:microsoft.com/office/officeart/2011/layout/ConvergingText"/>
    <dgm:cxn modelId="{E7808FEC-69EF-4279-A5BF-E8EE12B8B7E6}" type="presParOf" srcId="{EAB18B94-8874-42D6-8B74-6D39533EF1BA}" destId="{66F9D13E-9DFA-4132-9A60-A7FAA0C7C771}" srcOrd="5" destOrd="0" presId="urn:microsoft.com/office/officeart/2011/layout/ConvergingText"/>
    <dgm:cxn modelId="{18034B27-7DAD-4936-BC1B-3EBE3216BAF7}" type="presParOf" srcId="{EAB18B94-8874-42D6-8B74-6D39533EF1BA}" destId="{646116B2-4648-4AF1-B6F8-04A9019A0209}" srcOrd="6" destOrd="0" presId="urn:microsoft.com/office/officeart/2011/layout/ConvergingText"/>
    <dgm:cxn modelId="{319FECFC-8DE7-4449-958A-4027EE5A1659}" type="presParOf" srcId="{EAB18B94-8874-42D6-8B74-6D39533EF1BA}" destId="{BB77B021-0F42-4F25-958F-3E43688F13B1}" srcOrd="7" destOrd="0" presId="urn:microsoft.com/office/officeart/2011/layout/ConvergingText"/>
    <dgm:cxn modelId="{F1A17685-4D26-4A90-A34A-B434958211E5}" type="presParOf" srcId="{EAB18B94-8874-42D6-8B74-6D39533EF1BA}" destId="{DD8F1C40-202E-4D61-89AC-C7D096D82318}" srcOrd="8" destOrd="0" presId="urn:microsoft.com/office/officeart/2011/layout/ConvergingText"/>
    <dgm:cxn modelId="{7290DB24-38B2-4A29-B2E2-B2CBA5F00730}" type="presParOf" srcId="{EAB18B94-8874-42D6-8B74-6D39533EF1BA}" destId="{4FC42543-3E34-4990-B2C9-4CF848155A08}" srcOrd="9" destOrd="0" presId="urn:microsoft.com/office/officeart/2011/layout/ConvergingText"/>
    <dgm:cxn modelId="{BEEE5616-0010-4B4F-9132-47CA9FB25A0B}" type="presParOf" srcId="{EAB18B94-8874-42D6-8B74-6D39533EF1BA}" destId="{4DC0434A-FDCB-4135-AE22-C08464BCE97B}" srcOrd="1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C449E-21EC-498A-9B54-738DF2494E26}">
      <dsp:nvSpPr>
        <dsp:cNvPr id="0" name=""/>
        <dsp:cNvSpPr/>
      </dsp:nvSpPr>
      <dsp:spPr>
        <a:xfrm>
          <a:off x="2500495" y="2647888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FEC12-DF0B-44B2-B0C4-C839597D117C}">
      <dsp:nvSpPr>
        <dsp:cNvPr id="0" name=""/>
        <dsp:cNvSpPr/>
      </dsp:nvSpPr>
      <dsp:spPr>
        <a:xfrm>
          <a:off x="2291730" y="2647888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ABB62-711F-4AA9-9B05-B435190201C2}">
      <dsp:nvSpPr>
        <dsp:cNvPr id="0" name=""/>
        <dsp:cNvSpPr/>
      </dsp:nvSpPr>
      <dsp:spPr>
        <a:xfrm>
          <a:off x="2082966" y="2647888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DCC5F-F056-45EF-977B-6D525C1F2D0A}">
      <dsp:nvSpPr>
        <dsp:cNvPr id="0" name=""/>
        <dsp:cNvSpPr/>
      </dsp:nvSpPr>
      <dsp:spPr>
        <a:xfrm>
          <a:off x="1874202" y="2647888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80E91-77CD-46F5-B905-4748243FA8EA}">
      <dsp:nvSpPr>
        <dsp:cNvPr id="0" name=""/>
        <dsp:cNvSpPr/>
      </dsp:nvSpPr>
      <dsp:spPr>
        <a:xfrm>
          <a:off x="1665438" y="2647888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30E8F-275B-4D5F-9F85-8814B5FC9CA2}">
      <dsp:nvSpPr>
        <dsp:cNvPr id="0" name=""/>
        <dsp:cNvSpPr/>
      </dsp:nvSpPr>
      <dsp:spPr>
        <a:xfrm>
          <a:off x="1333563" y="2586443"/>
          <a:ext cx="245959" cy="245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82CCC-B18F-4DC8-8558-098EDA69D9F9}">
      <dsp:nvSpPr>
        <dsp:cNvPr id="0" name=""/>
        <dsp:cNvSpPr/>
      </dsp:nvSpPr>
      <dsp:spPr>
        <a:xfrm>
          <a:off x="2300112" y="2394023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361A1-1306-4D86-9658-9BA02FD94044}">
      <dsp:nvSpPr>
        <dsp:cNvPr id="0" name=""/>
        <dsp:cNvSpPr/>
      </dsp:nvSpPr>
      <dsp:spPr>
        <a:xfrm>
          <a:off x="2300112" y="2903619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F91C0-1042-4D9D-AD4C-7C4CAFAA9C84}">
      <dsp:nvSpPr>
        <dsp:cNvPr id="0" name=""/>
        <dsp:cNvSpPr/>
      </dsp:nvSpPr>
      <dsp:spPr>
        <a:xfrm>
          <a:off x="2409864" y="2504475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4EC6F-6C1B-4CF1-94D2-105639773A3D}">
      <dsp:nvSpPr>
        <dsp:cNvPr id="0" name=""/>
        <dsp:cNvSpPr/>
      </dsp:nvSpPr>
      <dsp:spPr>
        <a:xfrm>
          <a:off x="2417198" y="2793789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05714-0B27-4FF8-8ED0-8C52F2414F91}">
      <dsp:nvSpPr>
        <dsp:cNvPr id="0" name=""/>
        <dsp:cNvSpPr/>
      </dsp:nvSpPr>
      <dsp:spPr>
        <a:xfrm>
          <a:off x="3968" y="2087420"/>
          <a:ext cx="1243941" cy="1243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900" kern="1200" dirty="0"/>
            <a:t>מסך הבית</a:t>
          </a:r>
          <a:endParaRPr lang="en-IL" sz="2900" kern="1200" dirty="0"/>
        </a:p>
      </dsp:txBody>
      <dsp:txXfrm>
        <a:off x="186139" y="2269574"/>
        <a:ext cx="879599" cy="879518"/>
      </dsp:txXfrm>
    </dsp:sp>
    <dsp:sp modelId="{5491E2CB-52C0-4A70-8E85-EE9FEA21F674}">
      <dsp:nvSpPr>
        <dsp:cNvPr id="0" name=""/>
        <dsp:cNvSpPr/>
      </dsp:nvSpPr>
      <dsp:spPr>
        <a:xfrm>
          <a:off x="5250838" y="2647888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AB9B3-33E5-46DE-B33D-44A9AFF98576}">
      <dsp:nvSpPr>
        <dsp:cNvPr id="0" name=""/>
        <dsp:cNvSpPr/>
      </dsp:nvSpPr>
      <dsp:spPr>
        <a:xfrm>
          <a:off x="5042074" y="2647888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3404E-F3B5-4675-B702-112B3B797522}">
      <dsp:nvSpPr>
        <dsp:cNvPr id="0" name=""/>
        <dsp:cNvSpPr/>
      </dsp:nvSpPr>
      <dsp:spPr>
        <a:xfrm>
          <a:off x="4833310" y="2647888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4D541-9E55-4E89-8DE2-ECCFFBB3323D}">
      <dsp:nvSpPr>
        <dsp:cNvPr id="0" name=""/>
        <dsp:cNvSpPr/>
      </dsp:nvSpPr>
      <dsp:spPr>
        <a:xfrm>
          <a:off x="4624546" y="2647888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54E28-F05A-40BF-8338-84E5A9C34D3A}">
      <dsp:nvSpPr>
        <dsp:cNvPr id="0" name=""/>
        <dsp:cNvSpPr/>
      </dsp:nvSpPr>
      <dsp:spPr>
        <a:xfrm>
          <a:off x="4415782" y="2647888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97420-490C-4B6E-9F0A-E391DC4C07BF}">
      <dsp:nvSpPr>
        <dsp:cNvPr id="0" name=""/>
        <dsp:cNvSpPr/>
      </dsp:nvSpPr>
      <dsp:spPr>
        <a:xfrm>
          <a:off x="4083907" y="2586443"/>
          <a:ext cx="245959" cy="245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E4DE5-4731-41C4-BE1C-191A596FD9A6}">
      <dsp:nvSpPr>
        <dsp:cNvPr id="0" name=""/>
        <dsp:cNvSpPr/>
      </dsp:nvSpPr>
      <dsp:spPr>
        <a:xfrm>
          <a:off x="5050456" y="2394023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8E2BC-B30D-41D6-8E87-C0487CEFCE36}">
      <dsp:nvSpPr>
        <dsp:cNvPr id="0" name=""/>
        <dsp:cNvSpPr/>
      </dsp:nvSpPr>
      <dsp:spPr>
        <a:xfrm>
          <a:off x="5050456" y="2903619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61C07-A0F7-42F3-9446-28F43476381A}">
      <dsp:nvSpPr>
        <dsp:cNvPr id="0" name=""/>
        <dsp:cNvSpPr/>
      </dsp:nvSpPr>
      <dsp:spPr>
        <a:xfrm>
          <a:off x="5160208" y="2504475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D55A8-332B-4864-B8E9-1FDDA6ACC203}">
      <dsp:nvSpPr>
        <dsp:cNvPr id="0" name=""/>
        <dsp:cNvSpPr/>
      </dsp:nvSpPr>
      <dsp:spPr>
        <a:xfrm>
          <a:off x="5167542" y="2793789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37E50-34D6-4FD8-8179-F7F1183CAA32}">
      <dsp:nvSpPr>
        <dsp:cNvPr id="0" name=""/>
        <dsp:cNvSpPr/>
      </dsp:nvSpPr>
      <dsp:spPr>
        <a:xfrm>
          <a:off x="2754312" y="2087420"/>
          <a:ext cx="1243941" cy="1243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900" kern="1200" dirty="0"/>
            <a:t>מפת גוגל</a:t>
          </a:r>
          <a:endParaRPr lang="en-IL" sz="2900" kern="1200" dirty="0"/>
        </a:p>
      </dsp:txBody>
      <dsp:txXfrm>
        <a:off x="2936483" y="2269574"/>
        <a:ext cx="879599" cy="879518"/>
      </dsp:txXfrm>
    </dsp:sp>
    <dsp:sp modelId="{30887D17-C3B8-4D19-9CCA-79F372CB6936}">
      <dsp:nvSpPr>
        <dsp:cNvPr id="0" name=""/>
        <dsp:cNvSpPr/>
      </dsp:nvSpPr>
      <dsp:spPr>
        <a:xfrm>
          <a:off x="8001182" y="2647888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42C67-C199-439D-BFF3-61B25F28CC5D}">
      <dsp:nvSpPr>
        <dsp:cNvPr id="0" name=""/>
        <dsp:cNvSpPr/>
      </dsp:nvSpPr>
      <dsp:spPr>
        <a:xfrm>
          <a:off x="7792418" y="2647888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717EF-E5D3-46EF-93BD-9A0062A93A1C}">
      <dsp:nvSpPr>
        <dsp:cNvPr id="0" name=""/>
        <dsp:cNvSpPr/>
      </dsp:nvSpPr>
      <dsp:spPr>
        <a:xfrm>
          <a:off x="7583654" y="2647888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B9249-042A-4487-B2D5-10D40FF1A2E5}">
      <dsp:nvSpPr>
        <dsp:cNvPr id="0" name=""/>
        <dsp:cNvSpPr/>
      </dsp:nvSpPr>
      <dsp:spPr>
        <a:xfrm>
          <a:off x="7374890" y="2647888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D515E-0336-47CB-8DD9-99A36016581D}">
      <dsp:nvSpPr>
        <dsp:cNvPr id="0" name=""/>
        <dsp:cNvSpPr/>
      </dsp:nvSpPr>
      <dsp:spPr>
        <a:xfrm>
          <a:off x="7166125" y="2647888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9D13E-9DFA-4132-9A60-A7FAA0C7C771}">
      <dsp:nvSpPr>
        <dsp:cNvPr id="0" name=""/>
        <dsp:cNvSpPr/>
      </dsp:nvSpPr>
      <dsp:spPr>
        <a:xfrm>
          <a:off x="6834251" y="2586443"/>
          <a:ext cx="245959" cy="245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116B2-4648-4AF1-B6F8-04A9019A0209}">
      <dsp:nvSpPr>
        <dsp:cNvPr id="0" name=""/>
        <dsp:cNvSpPr/>
      </dsp:nvSpPr>
      <dsp:spPr>
        <a:xfrm>
          <a:off x="7800800" y="2394023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7B021-0F42-4F25-958F-3E43688F13B1}">
      <dsp:nvSpPr>
        <dsp:cNvPr id="0" name=""/>
        <dsp:cNvSpPr/>
      </dsp:nvSpPr>
      <dsp:spPr>
        <a:xfrm>
          <a:off x="7800800" y="2903619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F1C40-202E-4D61-89AC-C7D096D82318}">
      <dsp:nvSpPr>
        <dsp:cNvPr id="0" name=""/>
        <dsp:cNvSpPr/>
      </dsp:nvSpPr>
      <dsp:spPr>
        <a:xfrm>
          <a:off x="7910552" y="2504475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42543-3E34-4990-B2C9-4CF848155A08}">
      <dsp:nvSpPr>
        <dsp:cNvPr id="0" name=""/>
        <dsp:cNvSpPr/>
      </dsp:nvSpPr>
      <dsp:spPr>
        <a:xfrm>
          <a:off x="7917886" y="2793789"/>
          <a:ext cx="122848" cy="122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0434A-FDCB-4135-AE22-C08464BCE97B}">
      <dsp:nvSpPr>
        <dsp:cNvPr id="0" name=""/>
        <dsp:cNvSpPr/>
      </dsp:nvSpPr>
      <dsp:spPr>
        <a:xfrm>
          <a:off x="5504656" y="2087420"/>
          <a:ext cx="1243941" cy="1243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900" kern="1200" dirty="0"/>
            <a:t>מפת </a:t>
          </a:r>
          <a:r>
            <a:rPr lang="en-US" sz="2900" kern="1200" dirty="0"/>
            <a:t>QGIS</a:t>
          </a:r>
          <a:endParaRPr lang="en-IL" sz="2900" kern="1200" dirty="0"/>
        </a:p>
      </dsp:txBody>
      <dsp:txXfrm>
        <a:off x="5686827" y="2269574"/>
        <a:ext cx="879599" cy="879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139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3676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126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4617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054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48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6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1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7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0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3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8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43822" y="80595"/>
            <a:ext cx="1551300" cy="11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מלבן 4"/>
          <p:cNvSpPr/>
          <p:nvPr/>
        </p:nvSpPr>
        <p:spPr>
          <a:xfrm>
            <a:off x="2212622" y="631545"/>
            <a:ext cx="83312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600" dirty="0">
                <a:latin typeface="Aharoni" panose="02010803020104030203" pitchFamily="2" charset="-79"/>
                <a:cs typeface="Aharoni" panose="02010803020104030203" pitchFamily="2" charset="-79"/>
              </a:rPr>
              <a:t>פרויקט סיום</a:t>
            </a:r>
          </a:p>
          <a:p>
            <a:pPr algn="ctr"/>
            <a:r>
              <a:rPr lang="he-IL" sz="6600" dirty="0">
                <a:latin typeface="Aharoni" panose="02010803020104030203" pitchFamily="2" charset="-79"/>
                <a:cs typeface="Aharoni" panose="02010803020104030203" pitchFamily="2" charset="-79"/>
              </a:rPr>
              <a:t>השגרירויות בישראל</a:t>
            </a:r>
          </a:p>
          <a:p>
            <a:pPr algn="ctr"/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יישום – אתר ווב על מכונה לוקלית </a:t>
            </a:r>
          </a:p>
          <a:p>
            <a:r>
              <a:rPr lang="he-IL" sz="2000" dirty="0"/>
              <a:t> </a:t>
            </a:r>
          </a:p>
        </p:txBody>
      </p:sp>
      <p:sp>
        <p:nvSpPr>
          <p:cNvPr id="8" name="מלבן 7"/>
          <p:cNvSpPr/>
          <p:nvPr/>
        </p:nvSpPr>
        <p:spPr>
          <a:xfrm>
            <a:off x="2212622" y="4189485"/>
            <a:ext cx="833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>
                <a:latin typeface="Aharoni" panose="02010803020104030203" pitchFamily="2" charset="-79"/>
                <a:cs typeface="Aharoni" panose="02010803020104030203" pitchFamily="2" charset="-79"/>
              </a:rPr>
              <a:t>מגישים: ליאור ניסן, עופר קרפ, </a:t>
            </a:r>
          </a:p>
          <a:p>
            <a:pPr algn="ctr"/>
            <a:r>
              <a:rPr lang="he-IL" sz="3200" dirty="0">
                <a:latin typeface="Aharoni" panose="02010803020104030203" pitchFamily="2" charset="-79"/>
                <a:cs typeface="Aharoni" panose="02010803020104030203" pitchFamily="2" charset="-79"/>
              </a:rPr>
              <a:t>אסף הרמן.</a:t>
            </a:r>
          </a:p>
          <a:p>
            <a:pPr algn="ctr"/>
            <a:r>
              <a:rPr lang="he-IL" sz="3200" dirty="0">
                <a:latin typeface="Aharoni" panose="02010803020104030203" pitchFamily="2" charset="-79"/>
                <a:cs typeface="Aharoni" panose="02010803020104030203" pitchFamily="2" charset="-79"/>
              </a:rPr>
              <a:t>מנחים: מארק ישראל</a:t>
            </a:r>
            <a:r>
              <a:rPr lang="he-IL" sz="32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FF975-7026-A070-1EBF-97EFF458C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93" y="4711772"/>
            <a:ext cx="2816470" cy="15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9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43822" y="103173"/>
            <a:ext cx="1551300" cy="11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מלבן מעוגל 5"/>
          <p:cNvSpPr/>
          <p:nvPr/>
        </p:nvSpPr>
        <p:spPr>
          <a:xfrm>
            <a:off x="1684405" y="1118947"/>
            <a:ext cx="9177867" cy="4876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2651655" y="1433688"/>
            <a:ext cx="7710311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>
                <a:latin typeface="Arial" pitchFamily="34" charset="0"/>
                <a:cs typeface="Arial" pitchFamily="34" charset="0"/>
              </a:rPr>
              <a:t>אתר מציאת </a:t>
            </a:r>
            <a:r>
              <a:rPr lang="he-IL" b="1" u="sng" dirty="0" err="1">
                <a:latin typeface="Arial" pitchFamily="34" charset="0"/>
                <a:cs typeface="Arial" pitchFamily="34" charset="0"/>
              </a:rPr>
              <a:t>שגריריות</a:t>
            </a:r>
            <a:r>
              <a:rPr lang="he-IL" b="1" u="sng" dirty="0">
                <a:latin typeface="Arial" pitchFamily="34" charset="0"/>
                <a:cs typeface="Arial" pitchFamily="34" charset="0"/>
              </a:rPr>
              <a:t> בישראל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dirty="0"/>
              <a:t>כל אדם אשר בבעלותו מחשב ותוכנת קוד כלשהי להרצה –יכול להשתמש באתר, כאמור אפשרי להשתמש בשרת </a:t>
            </a:r>
            <a:r>
              <a:rPr lang="he-IL" dirty="0" err="1"/>
              <a:t>אפצי</a:t>
            </a:r>
            <a:r>
              <a:rPr lang="he-IL" dirty="0"/>
              <a:t> דרך אמזון ולהפוך את האתר לאונליין.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dirty="0"/>
              <a:t>המשתמש יוכל להיכנס לאתר, ולצפות בדף הבית אשר מציג את כלל השגרירויות הזרות אשר קיימות בישראל.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dirty="0"/>
              <a:t>בין היתר הוא יוכל לצפות בשעות הפתיחה ובכתובת וגם בהכוונה לשגרירות עצמה אשר אותה הוא מחפש.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dirty="0"/>
              <a:t>המשתמש יוכל לחפש את השגרירות אשר אותה הוא ספציפית רוצה.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dirty="0"/>
              <a:t>המשתמש יוכל לצפות גם במפת גוגל, אשר מציגה את השגרירויות בישראל עם מיקומים עדכניים יותר ומתעדכנים כל הזמן. בנוסף למפת </a:t>
            </a:r>
            <a:r>
              <a:rPr lang="en-US" dirty="0"/>
              <a:t>QGIS </a:t>
            </a:r>
            <a:r>
              <a:rPr lang="he-IL" dirty="0"/>
              <a:t>אשר מציגה את מיקומי השגרירויות בארץ אך לא מתעדכנת באופן יום יומי.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dirty="0"/>
              <a:t>במידה וישנה שגרירות חדשה שנפתחת או שגיאה באחד מפרטי </a:t>
            </a:r>
            <a:r>
              <a:rPr lang="he-IL" dirty="0" err="1"/>
              <a:t>השגריריות</a:t>
            </a:r>
            <a:r>
              <a:rPr lang="he-IL" dirty="0"/>
              <a:t> מוזמן הקורא לפנות במייל אשר מוצג בתחתית האתר – לכותב האתר.</a:t>
            </a:r>
          </a:p>
        </p:txBody>
      </p:sp>
    </p:spTree>
    <p:extLst>
      <p:ext uri="{BB962C8B-B14F-4D97-AF65-F5344CB8AC3E}">
        <p14:creationId xmlns:p14="http://schemas.microsoft.com/office/powerpoint/2010/main" val="285243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32534" y="80596"/>
            <a:ext cx="1551300" cy="11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מלבן מעוגל 3"/>
          <p:cNvSpPr/>
          <p:nvPr/>
        </p:nvSpPr>
        <p:spPr>
          <a:xfrm>
            <a:off x="1507066" y="1182496"/>
            <a:ext cx="9177867" cy="4876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2380193" y="1413183"/>
            <a:ext cx="771031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>
                <a:latin typeface="Arial" pitchFamily="34" charset="0"/>
                <a:cs typeface="Arial" pitchFamily="34" charset="0"/>
              </a:rPr>
              <a:t>שפות וכלים בהם נעשה הפרויקט:</a:t>
            </a:r>
          </a:p>
          <a:p>
            <a:pPr algn="r" rtl="1"/>
            <a:endParaRPr lang="he-IL" b="1" u="sng" dirty="0">
              <a:latin typeface="Arial" pitchFamily="34" charset="0"/>
              <a:cs typeface="Arial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dirty="0"/>
              <a:t>שפת </a:t>
            </a:r>
            <a:r>
              <a:rPr lang="en-US" dirty="0"/>
              <a:t>Python</a:t>
            </a:r>
            <a:endParaRPr lang="he-IL" dirty="0"/>
          </a:p>
          <a:p>
            <a:pPr algn="r" rtl="1"/>
            <a:endParaRPr lang="he-IL" dirty="0"/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dirty="0"/>
              <a:t>סביבה: </a:t>
            </a:r>
            <a:r>
              <a:rPr lang="en-US" dirty="0"/>
              <a:t>VS Code</a:t>
            </a:r>
            <a:endParaRPr lang="he-IL" dirty="0"/>
          </a:p>
          <a:p>
            <a:pPr algn="r" rtl="1"/>
            <a:endParaRPr lang="he-IL" dirty="0"/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dirty="0"/>
              <a:t>צד שרת: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sqlite3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940BB3-9B9B-5CB1-6BC8-257A0E132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839" y="4095533"/>
            <a:ext cx="2816470" cy="1579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B0B351-073A-C798-CAEF-CA8F5CF0E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913" y="2762467"/>
            <a:ext cx="1653156" cy="987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EBECBA-C50A-2778-9D18-331ADE0FE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6222" y="1413183"/>
            <a:ext cx="1443262" cy="13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7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55111" y="91884"/>
            <a:ext cx="1551300" cy="11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מלבן מעוגל 3"/>
          <p:cNvSpPr/>
          <p:nvPr/>
        </p:nvSpPr>
        <p:spPr>
          <a:xfrm>
            <a:off x="1842448" y="1193784"/>
            <a:ext cx="9177867" cy="4876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7145866" y="1386049"/>
            <a:ext cx="3149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b="1" u="sng" dirty="0">
                <a:latin typeface="Arial" pitchFamily="34" charset="0"/>
                <a:cs typeface="Arial" pitchFamily="34" charset="0"/>
              </a:rPr>
              <a:t>תרשים זרימה של המסכים:</a:t>
            </a:r>
          </a:p>
          <a:p>
            <a:pPr algn="r" rtl="1"/>
            <a:endParaRPr lang="he-IL" b="1" u="sng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he-IL" b="1" u="sn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BC9B325-5FE1-73B2-B8FB-4E6FFBCEB2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5449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424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55111" y="91884"/>
            <a:ext cx="1551300" cy="11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מלבן 2"/>
          <p:cNvSpPr/>
          <p:nvPr/>
        </p:nvSpPr>
        <p:spPr>
          <a:xfrm>
            <a:off x="5163337" y="1009118"/>
            <a:ext cx="13933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b="1" dirty="0"/>
              <a:t>מסך ראשי: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3E0DC0-DC27-B6BF-9AAB-2CA57BFA4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20" y="1490035"/>
            <a:ext cx="8380602" cy="491654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34457A-0B27-98D1-C37D-C6037CEDA15E}"/>
              </a:ext>
            </a:extLst>
          </p:cNvPr>
          <p:cNvCxnSpPr/>
          <p:nvPr/>
        </p:nvCxnSpPr>
        <p:spPr>
          <a:xfrm>
            <a:off x="8992998" y="1837189"/>
            <a:ext cx="897622" cy="838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72B65E-CC72-3910-F4B1-24645F23CC95}"/>
              </a:ext>
            </a:extLst>
          </p:cNvPr>
          <p:cNvSpPr txBox="1"/>
          <p:nvPr/>
        </p:nvSpPr>
        <p:spPr>
          <a:xfrm>
            <a:off x="9697672" y="2653910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חיפוש שגרירות </a:t>
            </a:r>
            <a:endParaRPr lang="en-I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C375A3-8A71-BDFC-4FFA-7076C0FAB1D0}"/>
              </a:ext>
            </a:extLst>
          </p:cNvPr>
          <p:cNvCxnSpPr/>
          <p:nvPr/>
        </p:nvCxnSpPr>
        <p:spPr>
          <a:xfrm>
            <a:off x="8128932" y="4664279"/>
            <a:ext cx="13128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77D583-35F2-F6B2-2920-3BA6F303347A}"/>
              </a:ext>
            </a:extLst>
          </p:cNvPr>
          <p:cNvSpPr txBox="1"/>
          <p:nvPr/>
        </p:nvSpPr>
        <p:spPr>
          <a:xfrm>
            <a:off x="9622172" y="4479721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טבלת השגרירויות</a:t>
            </a:r>
            <a:endParaRPr lang="en-I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52CDB9-6EA5-F3EC-FD46-C8BA8C04A9AE}"/>
              </a:ext>
            </a:extLst>
          </p:cNvPr>
          <p:cNvSpPr/>
          <p:nvPr/>
        </p:nvSpPr>
        <p:spPr>
          <a:xfrm>
            <a:off x="1812022" y="1490035"/>
            <a:ext cx="1216404" cy="347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327FDC-ED1E-EB42-6AC9-471E29B4C3B2}"/>
              </a:ext>
            </a:extLst>
          </p:cNvPr>
          <p:cNvCxnSpPr/>
          <p:nvPr/>
        </p:nvCxnSpPr>
        <p:spPr>
          <a:xfrm flipV="1">
            <a:off x="3028426" y="931178"/>
            <a:ext cx="536895" cy="478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43C124-5048-D1E2-FE6A-8315A2AA07B6}"/>
              </a:ext>
            </a:extLst>
          </p:cNvPr>
          <p:cNvSpPr txBox="1"/>
          <p:nvPr/>
        </p:nvSpPr>
        <p:spPr>
          <a:xfrm>
            <a:off x="2466363" y="562062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מעבר בין המסכים</a:t>
            </a:r>
            <a:endParaRPr lang="en-IL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A5F084-E961-0DD3-EF3E-FE765DE94292}"/>
              </a:ext>
            </a:extLst>
          </p:cNvPr>
          <p:cNvCxnSpPr/>
          <p:nvPr/>
        </p:nvCxnSpPr>
        <p:spPr>
          <a:xfrm flipV="1">
            <a:off x="7642371" y="847288"/>
            <a:ext cx="75501" cy="642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B85534-393D-30B9-72EB-0EEFD0235125}"/>
              </a:ext>
            </a:extLst>
          </p:cNvPr>
          <p:cNvSpPr txBox="1"/>
          <p:nvPr/>
        </p:nvSpPr>
        <p:spPr>
          <a:xfrm>
            <a:off x="5981352" y="238896"/>
            <a:ext cx="4798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שם המשתמש המחובר, במידה ונרצה להוסיף מסכי התחברות- גם למען </a:t>
            </a:r>
            <a:r>
              <a:rPr lang="he-IL" dirty="0" err="1"/>
              <a:t>האדמינים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6385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55111" y="91884"/>
            <a:ext cx="1551300" cy="11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מלבן 2"/>
          <p:cNvSpPr/>
          <p:nvPr/>
        </p:nvSpPr>
        <p:spPr>
          <a:xfrm>
            <a:off x="6833936" y="427390"/>
            <a:ext cx="2807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000" b="1" dirty="0"/>
              <a:t>מסך  החיפוש: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C86E64-7A91-6310-8E58-9389EB5FF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94" y="2345577"/>
            <a:ext cx="8003098" cy="350908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541CA5-10D2-B9BD-4A3B-B8334AEDAEDC}"/>
              </a:ext>
            </a:extLst>
          </p:cNvPr>
          <p:cNvCxnSpPr/>
          <p:nvPr/>
        </p:nvCxnSpPr>
        <p:spPr>
          <a:xfrm flipV="1">
            <a:off x="8237621" y="2986481"/>
            <a:ext cx="1403685" cy="604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C954C8-9E5E-410A-048C-4ED6C3FA5939}"/>
              </a:ext>
            </a:extLst>
          </p:cNvPr>
          <p:cNvSpPr txBox="1"/>
          <p:nvPr/>
        </p:nvSpPr>
        <p:spPr>
          <a:xfrm>
            <a:off x="8682606" y="2345577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לאחר חיפוש שגרירות אוקראינה</a:t>
            </a:r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9BECAE-3ED2-1F39-744B-AD121A1F2F76}"/>
              </a:ext>
            </a:extLst>
          </p:cNvPr>
          <p:cNvCxnSpPr/>
          <p:nvPr/>
        </p:nvCxnSpPr>
        <p:spPr>
          <a:xfrm flipH="1">
            <a:off x="419450" y="4639112"/>
            <a:ext cx="1107346" cy="66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E49D79-7090-36C4-5685-7A8A9FF21C4F}"/>
              </a:ext>
            </a:extLst>
          </p:cNvPr>
          <p:cNvSpPr txBox="1"/>
          <p:nvPr/>
        </p:nvSpPr>
        <p:spPr>
          <a:xfrm>
            <a:off x="-61520" y="5302221"/>
            <a:ext cx="137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  <a:p>
            <a:r>
              <a:rPr lang="he-IL" dirty="0"/>
              <a:t>של האתר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745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55111" y="91884"/>
            <a:ext cx="1551300" cy="11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מלבן 2"/>
          <p:cNvSpPr/>
          <p:nvPr/>
        </p:nvSpPr>
        <p:spPr>
          <a:xfrm>
            <a:off x="6446705" y="642834"/>
            <a:ext cx="1816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b="1" dirty="0"/>
              <a:t>מסך מפת גוגל: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332231-2C90-B868-710D-82AB10B66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71" y="1697061"/>
            <a:ext cx="8027043" cy="415845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EC8022-B7BA-E9E6-01F1-2890108F5907}"/>
              </a:ext>
            </a:extLst>
          </p:cNvPr>
          <p:cNvCxnSpPr/>
          <p:nvPr/>
        </p:nvCxnSpPr>
        <p:spPr>
          <a:xfrm flipH="1" flipV="1">
            <a:off x="3942826" y="1283516"/>
            <a:ext cx="763398" cy="2013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7ACF87-0875-4A58-AFE3-4569DA6A6212}"/>
              </a:ext>
            </a:extLst>
          </p:cNvPr>
          <p:cNvSpPr txBox="1"/>
          <p:nvPr/>
        </p:nvSpPr>
        <p:spPr>
          <a:xfrm>
            <a:off x="2441196" y="562062"/>
            <a:ext cx="2407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הצגת מיקומי </a:t>
            </a:r>
            <a:r>
              <a:rPr lang="he-IL" dirty="0" err="1"/>
              <a:t>השגריריות</a:t>
            </a:r>
            <a:r>
              <a:rPr lang="he-IL" dirty="0"/>
              <a:t> ושם השגרירות</a:t>
            </a:r>
            <a:endParaRPr lang="en-I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02A01-CF8B-0A16-54CE-39659A4D8412}"/>
              </a:ext>
            </a:extLst>
          </p:cNvPr>
          <p:cNvCxnSpPr/>
          <p:nvPr/>
        </p:nvCxnSpPr>
        <p:spPr>
          <a:xfrm flipH="1" flipV="1">
            <a:off x="1065402" y="996769"/>
            <a:ext cx="411060" cy="1400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217AF7-28E3-C69F-3B8B-29FB2EFBE739}"/>
              </a:ext>
            </a:extLst>
          </p:cNvPr>
          <p:cNvSpPr txBox="1"/>
          <p:nvPr/>
        </p:nvSpPr>
        <p:spPr>
          <a:xfrm>
            <a:off x="563120" y="169662"/>
            <a:ext cx="1701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אופציה להגדלה- העבר לאתר גוגל מפות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33B294-E5A8-20C3-5849-AF777D06CF71}"/>
              </a:ext>
            </a:extLst>
          </p:cNvPr>
          <p:cNvCxnSpPr/>
          <p:nvPr/>
        </p:nvCxnSpPr>
        <p:spPr>
          <a:xfrm>
            <a:off x="8464492" y="4538444"/>
            <a:ext cx="128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CAC68D-0C38-B40B-69CD-459C1C638060}"/>
              </a:ext>
            </a:extLst>
          </p:cNvPr>
          <p:cNvSpPr txBox="1"/>
          <p:nvPr/>
        </p:nvSpPr>
        <p:spPr>
          <a:xfrm>
            <a:off x="9924176" y="4244829"/>
            <a:ext cx="196302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קירוב וריחוק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ECCCA3-9D3C-25B9-E32B-3B3585BF3865}"/>
              </a:ext>
            </a:extLst>
          </p:cNvPr>
          <p:cNvCxnSpPr/>
          <p:nvPr/>
        </p:nvCxnSpPr>
        <p:spPr>
          <a:xfrm flipH="1" flipV="1">
            <a:off x="679508" y="3758268"/>
            <a:ext cx="721453" cy="1015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C16597-12B6-115B-6B1B-AAFBB11560F4}"/>
              </a:ext>
            </a:extLst>
          </p:cNvPr>
          <p:cNvSpPr txBox="1"/>
          <p:nvPr/>
        </p:nvSpPr>
        <p:spPr>
          <a:xfrm>
            <a:off x="117446" y="3296873"/>
            <a:ext cx="170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שינוי תצוגה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4653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55111" y="91884"/>
            <a:ext cx="1551300" cy="11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מלבן 2"/>
          <p:cNvSpPr/>
          <p:nvPr/>
        </p:nvSpPr>
        <p:spPr>
          <a:xfrm>
            <a:off x="6271978" y="642834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b="1" dirty="0"/>
              <a:t>מסך מפת 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F33C2-D453-6EC3-32BE-BF448F4C6CCD}"/>
              </a:ext>
            </a:extLst>
          </p:cNvPr>
          <p:cNvSpPr txBox="1"/>
          <p:nvPr/>
        </p:nvSpPr>
        <p:spPr>
          <a:xfrm>
            <a:off x="5855516" y="673272"/>
            <a:ext cx="12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QGIS</a:t>
            </a:r>
            <a:endParaRPr lang="en-I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7D72F0-3401-5F89-C937-991354732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73" y="1263703"/>
            <a:ext cx="7407478" cy="397163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48654F-447B-07BA-ED45-6926DBD7921F}"/>
              </a:ext>
            </a:extLst>
          </p:cNvPr>
          <p:cNvCxnSpPr/>
          <p:nvPr/>
        </p:nvCxnSpPr>
        <p:spPr>
          <a:xfrm flipH="1" flipV="1">
            <a:off x="3993160" y="922789"/>
            <a:ext cx="855677" cy="2231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42EA9B-689D-0EE7-85E1-B33B0A5339E0}"/>
              </a:ext>
            </a:extLst>
          </p:cNvPr>
          <p:cNvSpPr txBox="1"/>
          <p:nvPr/>
        </p:nvSpPr>
        <p:spPr>
          <a:xfrm>
            <a:off x="3003922" y="427839"/>
            <a:ext cx="155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מיקומי </a:t>
            </a:r>
            <a:r>
              <a:rPr lang="he-IL" dirty="0" err="1"/>
              <a:t>השגריריות</a:t>
            </a:r>
            <a:endParaRPr lang="en-I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BE37C0-FC74-ECC7-DF3E-01D4883AC180}"/>
              </a:ext>
            </a:extLst>
          </p:cNvPr>
          <p:cNvCxnSpPr/>
          <p:nvPr/>
        </p:nvCxnSpPr>
        <p:spPr>
          <a:xfrm>
            <a:off x="1912690" y="2181138"/>
            <a:ext cx="318782" cy="354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7E6B3-DC18-DD93-AFF3-66D929866BD6}"/>
              </a:ext>
            </a:extLst>
          </p:cNvPr>
          <p:cNvSpPr txBox="1"/>
          <p:nvPr/>
        </p:nvSpPr>
        <p:spPr>
          <a:xfrm>
            <a:off x="1912690" y="5872294"/>
            <a:ext cx="229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קירוב וריחוק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99404188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7181</TotalTime>
  <Words>247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Arial</vt:lpstr>
      <vt:lpstr>Consolas</vt:lpstr>
      <vt:lpstr>Trebuchet MS</vt:lpstr>
      <vt:lpstr>Wingdings</vt:lpstr>
      <vt:lpstr>Wingdings 3</vt:lpstr>
      <vt:lpstr>פיאה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איתי זבדה</dc:creator>
  <cp:lastModifiedBy>lior nissan</cp:lastModifiedBy>
  <cp:revision>20</cp:revision>
  <dcterms:created xsi:type="dcterms:W3CDTF">2019-08-06T16:08:28Z</dcterms:created>
  <dcterms:modified xsi:type="dcterms:W3CDTF">2022-06-13T10:23:49Z</dcterms:modified>
</cp:coreProperties>
</file>