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O1Qh9ZZ0sHhX+4CYBpmLLmBZK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5fa967b2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5fa967b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fa967b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fa967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fa967b2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5fa967b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d44ac83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d44ac8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PCA, low variation explained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32GB of ram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5d44ac8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5d44ac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create a sample of trips that are representative of the population of trips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to resource constraints, two inspection programs can be run: sampling inspections and enforcement inspections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d44ac83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d44ac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LandingsID is a key field that allows for the joining of data from multiple sources such as landings data and pricing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Queries, delimited files, schema/data dictionaries can help ensure the new researchers are on the same page and reduce the learning curve.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674055" y="1055077"/>
            <a:ext cx="869383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Summary (Mark – 5 min)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Overview, Business Case, Goals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Approach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(Dan – 5 min)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 (Sean – 5 min)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(see Final Report)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 (Dan, except for Zero Boat.  5 min. Joe – Zero Boat 2 min)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Governance/Management Recommendations (Joe – 5 min)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(Dan – 5 min)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Dashboard/Mobile App Demo (Dylon – 5 min)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fa967b25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96" name="Google Shape;96;g215fa967b25_0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5fa967b2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Tree Modeling</a:t>
            </a:r>
            <a:endParaRPr/>
          </a:p>
        </p:txBody>
      </p:sp>
      <p:sp>
        <p:nvSpPr>
          <p:cNvPr id="102" name="Google Shape;102;g215fa967b25_0_0"/>
          <p:cNvSpPr txBox="1"/>
          <p:nvPr>
            <p:ph idx="1" type="body"/>
          </p:nvPr>
        </p:nvSpPr>
        <p:spPr>
          <a:xfrm>
            <a:off x="838200" y="1510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u="sng"/>
              <a:t>Three</a:t>
            </a:r>
            <a:r>
              <a:rPr lang="en-US"/>
              <a:t> types of tree modeling techniques: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Decision trees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Simple but less accurate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Random forests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accurate but more complex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Utilize an ensemble of decision trees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Gradient boosting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One of the most common machine learning algorithms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for their speed and </a:t>
            </a:r>
            <a:r>
              <a:rPr lang="en-US"/>
              <a:t>accuracy</a:t>
            </a:r>
            <a:r>
              <a:rPr lang="en-US"/>
              <a:t>, even in the presence of large datasets</a:t>
            </a:r>
            <a:endParaRPr/>
          </a:p>
        </p:txBody>
      </p:sp>
      <p:pic>
        <p:nvPicPr>
          <p:cNvPr id="103" name="Google Shape;103;g215fa967b2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0" y="4396925"/>
            <a:ext cx="630555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15fa967b25_0_0"/>
          <p:cNvPicPr preferRelativeResize="0"/>
          <p:nvPr/>
        </p:nvPicPr>
        <p:blipFill rotWithShape="1">
          <a:blip r:embed="rId4">
            <a:alphaModFix/>
          </a:blip>
          <a:srcRect b="0" l="2248" r="0" t="0"/>
          <a:stretch/>
        </p:blipFill>
        <p:spPr>
          <a:xfrm>
            <a:off x="8288725" y="1091175"/>
            <a:ext cx="33332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15fa967b25_0_0"/>
          <p:cNvSpPr txBox="1"/>
          <p:nvPr/>
        </p:nvSpPr>
        <p:spPr>
          <a:xfrm>
            <a:off x="1977625" y="6521000"/>
            <a:ext cx="35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">
                <a:solidFill>
                  <a:schemeClr val="dk1"/>
                </a:solidFill>
              </a:rPr>
              <a:t>Decision Tree for Predicting Whether Gullkarfi Was Caught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15fa967b25_0_0"/>
          <p:cNvSpPr txBox="1"/>
          <p:nvPr/>
        </p:nvSpPr>
        <p:spPr>
          <a:xfrm>
            <a:off x="8160425" y="3243825"/>
            <a:ext cx="35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Random Forest Technique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5fa967b25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Applying Tree Modeling to the Icelandic Fishing Industry</a:t>
            </a:r>
            <a:endParaRPr/>
          </a:p>
        </p:txBody>
      </p:sp>
      <p:sp>
        <p:nvSpPr>
          <p:cNvPr id="112" name="Google Shape;112;g215fa967b25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Predicting species count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Variables predictive of species count were recognized after the trip had already occurred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Identifying commonalities among inspected trips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Lack of inspection data did not result in worthwhile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Determining </a:t>
            </a:r>
            <a:r>
              <a:rPr lang="en-US"/>
              <a:t>whether</a:t>
            </a:r>
            <a:r>
              <a:rPr lang="en-US"/>
              <a:t> a species was caught on a given trip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Demonstrated accuracy in its predictions and highlighted different predictive variables for each species</a:t>
            </a:r>
            <a:endParaRPr/>
          </a:p>
        </p:txBody>
      </p:sp>
      <p:pic>
        <p:nvPicPr>
          <p:cNvPr id="113" name="Google Shape;113;g215fa967b2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4852850"/>
            <a:ext cx="63055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15fa967b25_0_5"/>
          <p:cNvSpPr txBox="1"/>
          <p:nvPr/>
        </p:nvSpPr>
        <p:spPr>
          <a:xfrm>
            <a:off x="6158025" y="6176825"/>
            <a:ext cx="40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800">
                <a:solidFill>
                  <a:schemeClr val="dk1"/>
                </a:solidFill>
              </a:rPr>
              <a:t>Summary Table for Predicting Whether a Species is Caught on a Given Trip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d44ac83c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Pricing Dataset</a:t>
            </a:r>
            <a:endParaRPr/>
          </a:p>
        </p:txBody>
      </p:sp>
      <p:sp>
        <p:nvSpPr>
          <p:cNvPr id="120" name="Google Shape;120;g215d44ac83c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Clear non-linearities within the dataset, lack computing power to fully explore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correlation with lagging price avg. with the same day price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Contracts versus market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5d44ac83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Zero Boat Construction: Sampling</a:t>
            </a:r>
            <a:endParaRPr/>
          </a:p>
        </p:txBody>
      </p:sp>
      <p:sp>
        <p:nvSpPr>
          <p:cNvPr id="126" name="Google Shape;126;g215d44ac83c_0_0"/>
          <p:cNvSpPr txBox="1"/>
          <p:nvPr>
            <p:ph idx="1" type="body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Inspected trips create observations where no discard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implement the zero boat mechanism, inspection selection must be random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Stratified random inspections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95% Confidence Level is recommended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Trade-off between resource constraints and acceptable margin of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Would change inspections from an enforcement mechanism to a sampling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Sampling inspections would allow the development of models that determine which trips deviate from the norm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d44ac83c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</a:t>
            </a:r>
            <a:r>
              <a:rPr lang="en-US"/>
              <a:t>ommendations: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Governance</a:t>
            </a:r>
            <a:r>
              <a:rPr lang="en-US"/>
              <a:t> and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15d44ac83c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Include LandingsID in pricing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export SOPs for external researchers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tsv (tab </a:t>
            </a:r>
            <a:r>
              <a:rPr lang="en-US"/>
              <a:t>separated</a:t>
            </a:r>
            <a:r>
              <a:rPr lang="en-US"/>
              <a:t> values) or | for delimited exports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Schema/data dictionaries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engineering that captures knowledge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identifying Pelagic and Groundfish within the datasets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2023-02-19T20:06:16Z</dcterms:created>
  <dc:creator>mark schumacher</dc:creator>
</cp:coreProperties>
</file>