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1" r:id="rId2"/>
    <p:sldId id="264" r:id="rId3"/>
    <p:sldId id="274" r:id="rId4"/>
    <p:sldId id="277" r:id="rId5"/>
    <p:sldId id="263" r:id="rId6"/>
    <p:sldId id="266" r:id="rId7"/>
    <p:sldId id="267" r:id="rId8"/>
    <p:sldId id="278" r:id="rId9"/>
    <p:sldId id="269" r:id="rId10"/>
    <p:sldId id="270" r:id="rId11"/>
    <p:sldId id="279" r:id="rId12"/>
    <p:sldId id="271" r:id="rId13"/>
    <p:sldId id="273" r:id="rId14"/>
    <p:sldId id="280" r:id="rId15"/>
    <p:sldId id="282" r:id="rId16"/>
    <p:sldId id="283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78429" autoAdjust="0"/>
  </p:normalViewPr>
  <p:slideViewPr>
    <p:cSldViewPr snapToGrid="0" snapToObjects="1">
      <p:cViewPr varScale="1">
        <p:scale>
          <a:sx n="101" d="100"/>
          <a:sy n="101" d="100"/>
        </p:scale>
        <p:origin x="24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AAACUMENTS\Research\3_NAECON2018\realpgm_networks\21.MaxEmb%20ConvNet%20240%20Files\trainingSeqCon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AAACUMENTS\Research\3_NAECON2018\realpgm_networks\21.MaxEmb%20ConvNet%20240%20Files\trainingSeqCon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AAACUMENTS\Research\3_NAECON2018\kaggle_networks\7.%20Rerun%20for%20paper\trainingSeqConv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AAACUMENTS\Research\3_NAECON2018\kaggle_networks\7.%20Rerun%20for%20paper\trainingSeqConv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trainingSeqConv!$B$1</c:f>
              <c:strCache>
                <c:ptCount val="1"/>
                <c:pt idx="0">
                  <c:v>Training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trainingSeqConv!$B$2:$B$51</c:f>
              <c:numCache>
                <c:formatCode>General</c:formatCode>
                <c:ptCount val="50"/>
                <c:pt idx="0">
                  <c:v>0.59375</c:v>
                </c:pt>
                <c:pt idx="1">
                  <c:v>0.625</c:v>
                </c:pt>
                <c:pt idx="2">
                  <c:v>0.7</c:v>
                </c:pt>
                <c:pt idx="3">
                  <c:v>0.72499999999999998</c:v>
                </c:pt>
                <c:pt idx="4">
                  <c:v>0.75</c:v>
                </c:pt>
                <c:pt idx="5">
                  <c:v>0.79374999999999996</c:v>
                </c:pt>
                <c:pt idx="6">
                  <c:v>0.8</c:v>
                </c:pt>
                <c:pt idx="7">
                  <c:v>0.8125</c:v>
                </c:pt>
                <c:pt idx="8">
                  <c:v>0.83750000000000002</c:v>
                </c:pt>
                <c:pt idx="9">
                  <c:v>0.84375</c:v>
                </c:pt>
                <c:pt idx="10">
                  <c:v>0.85624999999999996</c:v>
                </c:pt>
                <c:pt idx="11">
                  <c:v>0.89375000000000004</c:v>
                </c:pt>
                <c:pt idx="12">
                  <c:v>0.89375000000000004</c:v>
                </c:pt>
                <c:pt idx="13">
                  <c:v>0.90625</c:v>
                </c:pt>
                <c:pt idx="14">
                  <c:v>0.92500000000000004</c:v>
                </c:pt>
                <c:pt idx="15">
                  <c:v>0.91249999999999998</c:v>
                </c:pt>
                <c:pt idx="16">
                  <c:v>0.92500000000000004</c:v>
                </c:pt>
                <c:pt idx="17">
                  <c:v>0.9375</c:v>
                </c:pt>
                <c:pt idx="18">
                  <c:v>0.94374999999999998</c:v>
                </c:pt>
                <c:pt idx="19">
                  <c:v>0.95</c:v>
                </c:pt>
                <c:pt idx="20">
                  <c:v>0.96250000000000002</c:v>
                </c:pt>
                <c:pt idx="21">
                  <c:v>0.94374999999999998</c:v>
                </c:pt>
                <c:pt idx="22">
                  <c:v>0.95625000000000004</c:v>
                </c:pt>
                <c:pt idx="23">
                  <c:v>0.95625000000000004</c:v>
                </c:pt>
                <c:pt idx="24">
                  <c:v>0.95</c:v>
                </c:pt>
                <c:pt idx="25">
                  <c:v>0.97499999999999998</c:v>
                </c:pt>
                <c:pt idx="26">
                  <c:v>0.98124999999999996</c:v>
                </c:pt>
                <c:pt idx="27">
                  <c:v>0.96250000000000002</c:v>
                </c:pt>
                <c:pt idx="28">
                  <c:v>0.96875</c:v>
                </c:pt>
                <c:pt idx="29">
                  <c:v>0.96875</c:v>
                </c:pt>
                <c:pt idx="30">
                  <c:v>0.98750000000000004</c:v>
                </c:pt>
                <c:pt idx="31">
                  <c:v>0.97499999999999998</c:v>
                </c:pt>
                <c:pt idx="32">
                  <c:v>0.97499999999999998</c:v>
                </c:pt>
                <c:pt idx="33">
                  <c:v>0.98750000000000004</c:v>
                </c:pt>
                <c:pt idx="34">
                  <c:v>0.99375000000000002</c:v>
                </c:pt>
                <c:pt idx="35">
                  <c:v>0.99375000000000002</c:v>
                </c:pt>
                <c:pt idx="36">
                  <c:v>0.98124999999999996</c:v>
                </c:pt>
                <c:pt idx="37">
                  <c:v>0.98124999999999996</c:v>
                </c:pt>
                <c:pt idx="38">
                  <c:v>0.99375000000000002</c:v>
                </c:pt>
                <c:pt idx="39">
                  <c:v>0.98750000000000004</c:v>
                </c:pt>
                <c:pt idx="40">
                  <c:v>0.99375000000000002</c:v>
                </c:pt>
                <c:pt idx="41">
                  <c:v>0.99375000000000002</c:v>
                </c:pt>
                <c:pt idx="42">
                  <c:v>0.97499999999999998</c:v>
                </c:pt>
                <c:pt idx="43">
                  <c:v>0.98124999999999996</c:v>
                </c:pt>
                <c:pt idx="44">
                  <c:v>0.98124999999999996</c:v>
                </c:pt>
                <c:pt idx="45">
                  <c:v>0.99375000000000002</c:v>
                </c:pt>
                <c:pt idx="46">
                  <c:v>0.99375000000000002</c:v>
                </c:pt>
                <c:pt idx="47">
                  <c:v>0.98750000000000004</c:v>
                </c:pt>
                <c:pt idx="48">
                  <c:v>0.98750000000000004</c:v>
                </c:pt>
                <c:pt idx="49">
                  <c:v>0.98750000000000004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5E-274F-A9BF-45D6A5E6A1D2}"/>
            </c:ext>
          </c:extLst>
        </c:ser>
        <c:ser>
          <c:idx val="1"/>
          <c:order val="1"/>
          <c:tx>
            <c:strRef>
              <c:f>trainingSeqConv!$D$1</c:f>
              <c:strCache>
                <c:ptCount val="1"/>
                <c:pt idx="0">
                  <c:v>Validation 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trainingSeqConv!$D$2:$D$51</c:f>
              <c:numCache>
                <c:formatCode>General</c:formatCode>
                <c:ptCount val="50"/>
                <c:pt idx="0">
                  <c:v>0.625</c:v>
                </c:pt>
                <c:pt idx="1">
                  <c:v>0.625</c:v>
                </c:pt>
                <c:pt idx="2">
                  <c:v>0.8</c:v>
                </c:pt>
                <c:pt idx="3">
                  <c:v>0.83750000000000002</c:v>
                </c:pt>
                <c:pt idx="4">
                  <c:v>0.78749999999999998</c:v>
                </c:pt>
                <c:pt idx="5">
                  <c:v>0.76249999999999996</c:v>
                </c:pt>
                <c:pt idx="6">
                  <c:v>0.76249999999999996</c:v>
                </c:pt>
                <c:pt idx="7">
                  <c:v>0.76249999999999996</c:v>
                </c:pt>
                <c:pt idx="8">
                  <c:v>0.77500000000000002</c:v>
                </c:pt>
                <c:pt idx="9">
                  <c:v>0.8125</c:v>
                </c:pt>
                <c:pt idx="10">
                  <c:v>0.8125</c:v>
                </c:pt>
                <c:pt idx="11">
                  <c:v>0.77500000000000002</c:v>
                </c:pt>
                <c:pt idx="12">
                  <c:v>0.85</c:v>
                </c:pt>
                <c:pt idx="13">
                  <c:v>0.86250000000000004</c:v>
                </c:pt>
                <c:pt idx="14">
                  <c:v>0.9</c:v>
                </c:pt>
                <c:pt idx="15">
                  <c:v>0.9</c:v>
                </c:pt>
                <c:pt idx="16">
                  <c:v>0.875</c:v>
                </c:pt>
                <c:pt idx="17">
                  <c:v>0.9</c:v>
                </c:pt>
                <c:pt idx="18">
                  <c:v>0.9</c:v>
                </c:pt>
                <c:pt idx="19">
                  <c:v>0.8125</c:v>
                </c:pt>
                <c:pt idx="20">
                  <c:v>0.95</c:v>
                </c:pt>
                <c:pt idx="21">
                  <c:v>0.9375</c:v>
                </c:pt>
                <c:pt idx="22">
                  <c:v>0.82499999999999996</c:v>
                </c:pt>
                <c:pt idx="23">
                  <c:v>0.9375</c:v>
                </c:pt>
                <c:pt idx="24">
                  <c:v>0.9375</c:v>
                </c:pt>
                <c:pt idx="25">
                  <c:v>0.91249999999999998</c:v>
                </c:pt>
                <c:pt idx="26">
                  <c:v>0.95</c:v>
                </c:pt>
                <c:pt idx="27">
                  <c:v>0.9375</c:v>
                </c:pt>
                <c:pt idx="28">
                  <c:v>0.82499999999999996</c:v>
                </c:pt>
                <c:pt idx="29">
                  <c:v>0.95</c:v>
                </c:pt>
                <c:pt idx="30">
                  <c:v>0.96250000000000002</c:v>
                </c:pt>
                <c:pt idx="31">
                  <c:v>0.96250000000000002</c:v>
                </c:pt>
                <c:pt idx="32">
                  <c:v>0.86250000000000004</c:v>
                </c:pt>
                <c:pt idx="33">
                  <c:v>0.96250000000000002</c:v>
                </c:pt>
                <c:pt idx="34">
                  <c:v>0.96250000000000002</c:v>
                </c:pt>
                <c:pt idx="35">
                  <c:v>0.85</c:v>
                </c:pt>
                <c:pt idx="36">
                  <c:v>0.9375</c:v>
                </c:pt>
                <c:pt idx="37">
                  <c:v>0.96250000000000002</c:v>
                </c:pt>
                <c:pt idx="38">
                  <c:v>0.9</c:v>
                </c:pt>
                <c:pt idx="39">
                  <c:v>0.9375</c:v>
                </c:pt>
                <c:pt idx="40">
                  <c:v>0.91249999999999998</c:v>
                </c:pt>
                <c:pt idx="41">
                  <c:v>0.9375</c:v>
                </c:pt>
                <c:pt idx="42">
                  <c:v>0.95</c:v>
                </c:pt>
                <c:pt idx="43">
                  <c:v>0.9375</c:v>
                </c:pt>
                <c:pt idx="44">
                  <c:v>0.92500000000000004</c:v>
                </c:pt>
                <c:pt idx="45">
                  <c:v>0.9375</c:v>
                </c:pt>
                <c:pt idx="46">
                  <c:v>0.92500000000000004</c:v>
                </c:pt>
                <c:pt idx="47">
                  <c:v>0.91249999999999998</c:v>
                </c:pt>
                <c:pt idx="48">
                  <c:v>0.95</c:v>
                </c:pt>
                <c:pt idx="49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5E-274F-A9BF-45D6A5E6A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7030448"/>
        <c:axId val="357026136"/>
      </c:lineChart>
      <c:catAx>
        <c:axId val="3570304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026136"/>
        <c:crosses val="autoZero"/>
        <c:auto val="1"/>
        <c:lblAlgn val="ctr"/>
        <c:lblOffset val="100"/>
        <c:noMultiLvlLbl val="0"/>
      </c:catAx>
      <c:valAx>
        <c:axId val="357026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03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trainingSeqConv!$C$1</c:f>
              <c:strCache>
                <c:ptCount val="1"/>
                <c:pt idx="0">
                  <c:v>Training 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trainingSeqConv!$C$2:$C$51</c:f>
              <c:numCache>
                <c:formatCode>General</c:formatCode>
                <c:ptCount val="50"/>
                <c:pt idx="0">
                  <c:v>0.80296443061160905</c:v>
                </c:pt>
                <c:pt idx="1">
                  <c:v>0.64003249137313101</c:v>
                </c:pt>
                <c:pt idx="2">
                  <c:v>0.55499215690069803</c:v>
                </c:pt>
                <c:pt idx="3">
                  <c:v>0.50627159809446298</c:v>
                </c:pt>
                <c:pt idx="4">
                  <c:v>0.46914017798853802</c:v>
                </c:pt>
                <c:pt idx="5">
                  <c:v>0.44291533910127301</c:v>
                </c:pt>
                <c:pt idx="6">
                  <c:v>0.417557702234293</c:v>
                </c:pt>
                <c:pt idx="7">
                  <c:v>0.38934536394555203</c:v>
                </c:pt>
                <c:pt idx="8">
                  <c:v>0.37275009614693</c:v>
                </c:pt>
                <c:pt idx="9">
                  <c:v>0.34681082285824499</c:v>
                </c:pt>
                <c:pt idx="10">
                  <c:v>0.31923330921961102</c:v>
                </c:pt>
                <c:pt idx="11">
                  <c:v>0.29306272028161801</c:v>
                </c:pt>
                <c:pt idx="12">
                  <c:v>0.27175613411360999</c:v>
                </c:pt>
                <c:pt idx="13">
                  <c:v>0.24452318736579901</c:v>
                </c:pt>
                <c:pt idx="14">
                  <c:v>0.232360342188075</c:v>
                </c:pt>
                <c:pt idx="15">
                  <c:v>0.21570294447027699</c:v>
                </c:pt>
                <c:pt idx="16">
                  <c:v>0.20764662702379</c:v>
                </c:pt>
                <c:pt idx="17">
                  <c:v>0.19896077227891901</c:v>
                </c:pt>
                <c:pt idx="18">
                  <c:v>0.17260335972605201</c:v>
                </c:pt>
                <c:pt idx="19">
                  <c:v>0.15530793602026</c:v>
                </c:pt>
                <c:pt idx="20">
                  <c:v>0.14958816100858299</c:v>
                </c:pt>
                <c:pt idx="21">
                  <c:v>0.109089520049407</c:v>
                </c:pt>
                <c:pt idx="22">
                  <c:v>0.113339284740886</c:v>
                </c:pt>
                <c:pt idx="23">
                  <c:v>0.13048759835909199</c:v>
                </c:pt>
                <c:pt idx="24">
                  <c:v>0.101068230510093</c:v>
                </c:pt>
                <c:pt idx="25">
                  <c:v>9.7378076642901795E-2</c:v>
                </c:pt>
                <c:pt idx="26">
                  <c:v>5.91191490589364E-2</c:v>
                </c:pt>
                <c:pt idx="27">
                  <c:v>0.129924874534741</c:v>
                </c:pt>
                <c:pt idx="28">
                  <c:v>7.3580949928245695E-2</c:v>
                </c:pt>
                <c:pt idx="29">
                  <c:v>6.1445002700870402E-2</c:v>
                </c:pt>
                <c:pt idx="30">
                  <c:v>3.5012235090721197E-2</c:v>
                </c:pt>
                <c:pt idx="31">
                  <c:v>7.6954552131149406E-2</c:v>
                </c:pt>
                <c:pt idx="32">
                  <c:v>8.6579031871315201E-2</c:v>
                </c:pt>
                <c:pt idx="33">
                  <c:v>6.7073702900711907E-2</c:v>
                </c:pt>
                <c:pt idx="34">
                  <c:v>2.7938590479787698E-2</c:v>
                </c:pt>
                <c:pt idx="35">
                  <c:v>2.9148795507773401E-2</c:v>
                </c:pt>
                <c:pt idx="36">
                  <c:v>5.7814967319497902E-2</c:v>
                </c:pt>
                <c:pt idx="37">
                  <c:v>9.2796424464507601E-2</c:v>
                </c:pt>
                <c:pt idx="38">
                  <c:v>3.2754601047061599E-2</c:v>
                </c:pt>
                <c:pt idx="39">
                  <c:v>6.5524976861074294E-2</c:v>
                </c:pt>
                <c:pt idx="40">
                  <c:v>2.3431822630052002E-2</c:v>
                </c:pt>
                <c:pt idx="41">
                  <c:v>1.4464907928925999E-2</c:v>
                </c:pt>
                <c:pt idx="42">
                  <c:v>7.4606837734197406E-2</c:v>
                </c:pt>
                <c:pt idx="43">
                  <c:v>5.4386017915098298E-2</c:v>
                </c:pt>
                <c:pt idx="44">
                  <c:v>6.0831296332759098E-2</c:v>
                </c:pt>
                <c:pt idx="45">
                  <c:v>1.0419927196560401E-2</c:v>
                </c:pt>
                <c:pt idx="46">
                  <c:v>1.9554980721664401E-2</c:v>
                </c:pt>
                <c:pt idx="47">
                  <c:v>4.7799454019946397E-2</c:v>
                </c:pt>
                <c:pt idx="48">
                  <c:v>7.7036845059136994E-2</c:v>
                </c:pt>
                <c:pt idx="49">
                  <c:v>4.3369778280437699E-2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79-394A-B82C-5D14B1E2D619}"/>
            </c:ext>
          </c:extLst>
        </c:ser>
        <c:ser>
          <c:idx val="1"/>
          <c:order val="1"/>
          <c:tx>
            <c:strRef>
              <c:f>trainingSeqConv!$E$1</c:f>
              <c:strCache>
                <c:ptCount val="1"/>
                <c:pt idx="0">
                  <c:v>Validation 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trainingSeqConv!$E$2:$E$51</c:f>
              <c:numCache>
                <c:formatCode>General</c:formatCode>
                <c:ptCount val="50"/>
                <c:pt idx="0">
                  <c:v>0.63375481385737598</c:v>
                </c:pt>
                <c:pt idx="1">
                  <c:v>0.54119155920343398</c:v>
                </c:pt>
                <c:pt idx="2">
                  <c:v>0.484422272807569</c:v>
                </c:pt>
                <c:pt idx="3">
                  <c:v>0.45846562647711803</c:v>
                </c:pt>
                <c:pt idx="4">
                  <c:v>0.43002523047348401</c:v>
                </c:pt>
                <c:pt idx="5">
                  <c:v>0.406873066996018</c:v>
                </c:pt>
                <c:pt idx="6">
                  <c:v>0.39125264119911102</c:v>
                </c:pt>
                <c:pt idx="7">
                  <c:v>0.38524208445893499</c:v>
                </c:pt>
                <c:pt idx="8">
                  <c:v>0.38434912445668301</c:v>
                </c:pt>
                <c:pt idx="9">
                  <c:v>0.38582402679497102</c:v>
                </c:pt>
                <c:pt idx="10">
                  <c:v>0.38909816098862798</c:v>
                </c:pt>
                <c:pt idx="11">
                  <c:v>0.38946405724250599</c:v>
                </c:pt>
                <c:pt idx="12">
                  <c:v>0.38263959165453698</c:v>
                </c:pt>
                <c:pt idx="13">
                  <c:v>0.37642455683569498</c:v>
                </c:pt>
                <c:pt idx="14">
                  <c:v>0.38027672867824602</c:v>
                </c:pt>
                <c:pt idx="15">
                  <c:v>0.31790401428780601</c:v>
                </c:pt>
                <c:pt idx="16">
                  <c:v>0.39853687419552603</c:v>
                </c:pt>
                <c:pt idx="17">
                  <c:v>0.41959345307178197</c:v>
                </c:pt>
                <c:pt idx="18">
                  <c:v>0.420225976417471</c:v>
                </c:pt>
                <c:pt idx="19">
                  <c:v>0.46279287072897102</c:v>
                </c:pt>
                <c:pt idx="20">
                  <c:v>0.42333445651749502</c:v>
                </c:pt>
                <c:pt idx="21">
                  <c:v>0.392885980136994</c:v>
                </c:pt>
                <c:pt idx="22">
                  <c:v>0.403805187434086</c:v>
                </c:pt>
                <c:pt idx="23">
                  <c:v>0.43661077894285699</c:v>
                </c:pt>
                <c:pt idx="24">
                  <c:v>0.31873957996906999</c:v>
                </c:pt>
                <c:pt idx="25">
                  <c:v>0.24600950975352301</c:v>
                </c:pt>
                <c:pt idx="26">
                  <c:v>0.32312473655221002</c:v>
                </c:pt>
                <c:pt idx="27">
                  <c:v>0.28671874246991502</c:v>
                </c:pt>
                <c:pt idx="28">
                  <c:v>0.452645637175348</c:v>
                </c:pt>
                <c:pt idx="29">
                  <c:v>0.274581516852475</c:v>
                </c:pt>
                <c:pt idx="30">
                  <c:v>0.25968507050950801</c:v>
                </c:pt>
                <c:pt idx="31">
                  <c:v>0.26874572756877402</c:v>
                </c:pt>
                <c:pt idx="32">
                  <c:v>0.40613879891454402</c:v>
                </c:pt>
                <c:pt idx="33">
                  <c:v>0.21996809066564799</c:v>
                </c:pt>
                <c:pt idx="34">
                  <c:v>0.224399073090877</c:v>
                </c:pt>
                <c:pt idx="35">
                  <c:v>0.416348567459772</c:v>
                </c:pt>
                <c:pt idx="36">
                  <c:v>0.24999810316294699</c:v>
                </c:pt>
                <c:pt idx="37">
                  <c:v>0.19150116860791699</c:v>
                </c:pt>
                <c:pt idx="38">
                  <c:v>0.50713069821974199</c:v>
                </c:pt>
                <c:pt idx="39">
                  <c:v>0.454791997171829</c:v>
                </c:pt>
                <c:pt idx="40">
                  <c:v>0.190622355278353</c:v>
                </c:pt>
                <c:pt idx="41">
                  <c:v>0.540828626360353</c:v>
                </c:pt>
                <c:pt idx="42">
                  <c:v>0.20675305629187599</c:v>
                </c:pt>
                <c:pt idx="43">
                  <c:v>0.24119042323982501</c:v>
                </c:pt>
                <c:pt idx="44">
                  <c:v>0.29879091451273798</c:v>
                </c:pt>
                <c:pt idx="45">
                  <c:v>0.17036809638731501</c:v>
                </c:pt>
                <c:pt idx="46">
                  <c:v>0.37444677923516501</c:v>
                </c:pt>
                <c:pt idx="47">
                  <c:v>0.23864778591698499</c:v>
                </c:pt>
                <c:pt idx="48">
                  <c:v>0.424641024519884</c:v>
                </c:pt>
                <c:pt idx="49">
                  <c:v>0.78648828130002701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79-394A-B82C-5D14B1E2D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7026528"/>
        <c:axId val="357026920"/>
      </c:lineChart>
      <c:catAx>
        <c:axId val="3570265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026920"/>
        <c:crosses val="autoZero"/>
        <c:auto val="1"/>
        <c:lblAlgn val="ctr"/>
        <c:lblOffset val="100"/>
        <c:noMultiLvlLbl val="0"/>
      </c:catAx>
      <c:valAx>
        <c:axId val="357026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02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trainingSeqConv!$B$1</c:f>
              <c:strCache>
                <c:ptCount val="1"/>
                <c:pt idx="0">
                  <c:v>Training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trainingSeqConv!$B$2:$B$51</c:f>
              <c:numCache>
                <c:formatCode>General</c:formatCode>
                <c:ptCount val="50"/>
                <c:pt idx="0">
                  <c:v>0.468000012189149</c:v>
                </c:pt>
                <c:pt idx="1">
                  <c:v>0.60600001350045196</c:v>
                </c:pt>
                <c:pt idx="2">
                  <c:v>0.66600001215934701</c:v>
                </c:pt>
                <c:pt idx="3">
                  <c:v>0.70200001195073103</c:v>
                </c:pt>
                <c:pt idx="4">
                  <c:v>0.73600001156330097</c:v>
                </c:pt>
                <c:pt idx="5">
                  <c:v>0.76600001096725401</c:v>
                </c:pt>
                <c:pt idx="6">
                  <c:v>0.78000001072883596</c:v>
                </c:pt>
                <c:pt idx="7">
                  <c:v>0.78800000965595196</c:v>
                </c:pt>
                <c:pt idx="8">
                  <c:v>0.80800000935792904</c:v>
                </c:pt>
                <c:pt idx="9">
                  <c:v>0.804000009000301</c:v>
                </c:pt>
                <c:pt idx="10">
                  <c:v>0.81000000923871995</c:v>
                </c:pt>
                <c:pt idx="11">
                  <c:v>0.818000009059906</c:v>
                </c:pt>
                <c:pt idx="12">
                  <c:v>0.79800000950693994</c:v>
                </c:pt>
                <c:pt idx="13">
                  <c:v>0.82400000855326605</c:v>
                </c:pt>
                <c:pt idx="14">
                  <c:v>0.83400000870227797</c:v>
                </c:pt>
                <c:pt idx="15">
                  <c:v>0.83400000840425403</c:v>
                </c:pt>
                <c:pt idx="16">
                  <c:v>0.83600000828504495</c:v>
                </c:pt>
                <c:pt idx="17">
                  <c:v>0.83400000840425403</c:v>
                </c:pt>
                <c:pt idx="18">
                  <c:v>0.84400000780820805</c:v>
                </c:pt>
                <c:pt idx="19">
                  <c:v>0.84400000780820805</c:v>
                </c:pt>
                <c:pt idx="20">
                  <c:v>0.85000000730156899</c:v>
                </c:pt>
                <c:pt idx="21">
                  <c:v>0.85200000733137105</c:v>
                </c:pt>
                <c:pt idx="22">
                  <c:v>0.85000000774860296</c:v>
                </c:pt>
                <c:pt idx="23">
                  <c:v>0.85400000721216196</c:v>
                </c:pt>
                <c:pt idx="24">
                  <c:v>0.85200000733137105</c:v>
                </c:pt>
                <c:pt idx="25">
                  <c:v>0.85800000697374301</c:v>
                </c:pt>
                <c:pt idx="26">
                  <c:v>0.85800000697374301</c:v>
                </c:pt>
                <c:pt idx="27">
                  <c:v>0.85800000667571996</c:v>
                </c:pt>
                <c:pt idx="28">
                  <c:v>0.87200000643730102</c:v>
                </c:pt>
                <c:pt idx="29">
                  <c:v>0.86400000631809204</c:v>
                </c:pt>
                <c:pt idx="30">
                  <c:v>0.86400000691413803</c:v>
                </c:pt>
                <c:pt idx="31">
                  <c:v>0.85800000712275504</c:v>
                </c:pt>
                <c:pt idx="32">
                  <c:v>0.88200000643730103</c:v>
                </c:pt>
                <c:pt idx="33">
                  <c:v>0.88000000625848696</c:v>
                </c:pt>
                <c:pt idx="34">
                  <c:v>0.87000000685453405</c:v>
                </c:pt>
                <c:pt idx="35">
                  <c:v>0.86400000661611498</c:v>
                </c:pt>
                <c:pt idx="36">
                  <c:v>0.88000000596046402</c:v>
                </c:pt>
                <c:pt idx="37">
                  <c:v>0.88000000596046402</c:v>
                </c:pt>
                <c:pt idx="38">
                  <c:v>0.88200000613927798</c:v>
                </c:pt>
                <c:pt idx="39">
                  <c:v>0.45800000935792901</c:v>
                </c:pt>
                <c:pt idx="40">
                  <c:v>0.74600001022219598</c:v>
                </c:pt>
                <c:pt idx="41">
                  <c:v>0.86000000700354495</c:v>
                </c:pt>
                <c:pt idx="42">
                  <c:v>0.87600000679492895</c:v>
                </c:pt>
                <c:pt idx="43">
                  <c:v>0.87200000613927797</c:v>
                </c:pt>
                <c:pt idx="44">
                  <c:v>0.86000000625848705</c:v>
                </c:pt>
                <c:pt idx="45">
                  <c:v>0.88000000596046402</c:v>
                </c:pt>
                <c:pt idx="46">
                  <c:v>0.87200000613927797</c:v>
                </c:pt>
                <c:pt idx="47">
                  <c:v>0.88600000560283598</c:v>
                </c:pt>
                <c:pt idx="48">
                  <c:v>0.87600000634789399</c:v>
                </c:pt>
                <c:pt idx="49">
                  <c:v>0.88000000655651001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2C-7F46-8FC2-566BA8B8F0FF}"/>
            </c:ext>
          </c:extLst>
        </c:ser>
        <c:ser>
          <c:idx val="1"/>
          <c:order val="1"/>
          <c:tx>
            <c:strRef>
              <c:f>trainingSeqConv!$D$1</c:f>
              <c:strCache>
                <c:ptCount val="1"/>
                <c:pt idx="0">
                  <c:v>Validation 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trainingSeqConv!$D$2:$D$51</c:f>
              <c:numCache>
                <c:formatCode>General</c:formatCode>
                <c:ptCount val="50"/>
                <c:pt idx="0">
                  <c:v>0.53000001087784698</c:v>
                </c:pt>
                <c:pt idx="1">
                  <c:v>0.59000001102685895</c:v>
                </c:pt>
                <c:pt idx="2">
                  <c:v>0.63000001311302101</c:v>
                </c:pt>
                <c:pt idx="3">
                  <c:v>0.67000001370906803</c:v>
                </c:pt>
                <c:pt idx="4">
                  <c:v>0.72000001221895205</c:v>
                </c:pt>
                <c:pt idx="5">
                  <c:v>0.31000000834465002</c:v>
                </c:pt>
                <c:pt idx="6">
                  <c:v>0.31000000834465002</c:v>
                </c:pt>
                <c:pt idx="7">
                  <c:v>0.76000001132488204</c:v>
                </c:pt>
                <c:pt idx="8">
                  <c:v>0.31000000908970798</c:v>
                </c:pt>
                <c:pt idx="9">
                  <c:v>0.77000001072883595</c:v>
                </c:pt>
                <c:pt idx="10">
                  <c:v>0.780000011622905</c:v>
                </c:pt>
                <c:pt idx="11">
                  <c:v>0.77000001072883595</c:v>
                </c:pt>
                <c:pt idx="12">
                  <c:v>0.76000001132488204</c:v>
                </c:pt>
                <c:pt idx="13">
                  <c:v>0.76000001132488204</c:v>
                </c:pt>
                <c:pt idx="14">
                  <c:v>0.78000001013278897</c:v>
                </c:pt>
                <c:pt idx="15">
                  <c:v>0.780000011622905</c:v>
                </c:pt>
                <c:pt idx="16">
                  <c:v>0.77000001072883595</c:v>
                </c:pt>
                <c:pt idx="17">
                  <c:v>0.77000001072883595</c:v>
                </c:pt>
                <c:pt idx="18">
                  <c:v>0.77000001072883595</c:v>
                </c:pt>
                <c:pt idx="19">
                  <c:v>0.77000001072883595</c:v>
                </c:pt>
                <c:pt idx="20">
                  <c:v>0.77000001072883595</c:v>
                </c:pt>
                <c:pt idx="21">
                  <c:v>0.77000001072883595</c:v>
                </c:pt>
                <c:pt idx="22">
                  <c:v>0.76000001132488204</c:v>
                </c:pt>
                <c:pt idx="23">
                  <c:v>0.79000000953674299</c:v>
                </c:pt>
                <c:pt idx="24">
                  <c:v>0.77000001072883595</c:v>
                </c:pt>
                <c:pt idx="25">
                  <c:v>0.77000001072883595</c:v>
                </c:pt>
                <c:pt idx="26">
                  <c:v>0.64000001177191701</c:v>
                </c:pt>
                <c:pt idx="27">
                  <c:v>0.77000001072883595</c:v>
                </c:pt>
                <c:pt idx="28">
                  <c:v>0.76000001132488204</c:v>
                </c:pt>
                <c:pt idx="29">
                  <c:v>0.78000001013278897</c:v>
                </c:pt>
                <c:pt idx="30">
                  <c:v>0.77000001072883595</c:v>
                </c:pt>
                <c:pt idx="31">
                  <c:v>0.77000001072883595</c:v>
                </c:pt>
                <c:pt idx="32">
                  <c:v>0.77000001072883595</c:v>
                </c:pt>
                <c:pt idx="33">
                  <c:v>0.79000000953674299</c:v>
                </c:pt>
                <c:pt idx="34">
                  <c:v>0.77000001072883595</c:v>
                </c:pt>
                <c:pt idx="35">
                  <c:v>0.78000001013278897</c:v>
                </c:pt>
                <c:pt idx="36">
                  <c:v>0.79000000953674299</c:v>
                </c:pt>
                <c:pt idx="37">
                  <c:v>0.78000001013278897</c:v>
                </c:pt>
                <c:pt idx="38">
                  <c:v>0.77000001072883595</c:v>
                </c:pt>
                <c:pt idx="39">
                  <c:v>0.61000001281499805</c:v>
                </c:pt>
                <c:pt idx="40">
                  <c:v>0.78000001013278897</c:v>
                </c:pt>
                <c:pt idx="41">
                  <c:v>0.78000001013278897</c:v>
                </c:pt>
                <c:pt idx="42">
                  <c:v>0.75000001192092802</c:v>
                </c:pt>
                <c:pt idx="43">
                  <c:v>0.76000001132488204</c:v>
                </c:pt>
                <c:pt idx="44">
                  <c:v>0.78000001013278897</c:v>
                </c:pt>
                <c:pt idx="45">
                  <c:v>0.79000001102685902</c:v>
                </c:pt>
                <c:pt idx="46">
                  <c:v>0.79000000953674299</c:v>
                </c:pt>
                <c:pt idx="47">
                  <c:v>0.32000000774860299</c:v>
                </c:pt>
                <c:pt idx="48">
                  <c:v>0.65000001266598695</c:v>
                </c:pt>
                <c:pt idx="49">
                  <c:v>0.78000001013278897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2C-7F46-8FC2-566BA8B8F0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7027312"/>
        <c:axId val="357027704"/>
      </c:lineChart>
      <c:catAx>
        <c:axId val="357027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027704"/>
        <c:crosses val="autoZero"/>
        <c:auto val="1"/>
        <c:lblAlgn val="ctr"/>
        <c:lblOffset val="100"/>
        <c:noMultiLvlLbl val="0"/>
      </c:catAx>
      <c:valAx>
        <c:axId val="357027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02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trainingSeqConv!$C$1</c:f>
              <c:strCache>
                <c:ptCount val="1"/>
                <c:pt idx="0">
                  <c:v>Training 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trainingSeqConv!$C$2:$C$51</c:f>
              <c:numCache>
                <c:formatCode>General</c:formatCode>
                <c:ptCount val="50"/>
                <c:pt idx="0">
                  <c:v>1.6222125202417299</c:v>
                </c:pt>
                <c:pt idx="1">
                  <c:v>1.22230488330125</c:v>
                </c:pt>
                <c:pt idx="2">
                  <c:v>1.03611282616853</c:v>
                </c:pt>
                <c:pt idx="3">
                  <c:v>0.95035051137208904</c:v>
                </c:pt>
                <c:pt idx="4">
                  <c:v>0.91134356811642603</c:v>
                </c:pt>
                <c:pt idx="5">
                  <c:v>0.83563706204295096</c:v>
                </c:pt>
                <c:pt idx="6">
                  <c:v>0.77357044339179903</c:v>
                </c:pt>
                <c:pt idx="7">
                  <c:v>0.77800846308469696</c:v>
                </c:pt>
                <c:pt idx="8">
                  <c:v>0.70829339742660502</c:v>
                </c:pt>
                <c:pt idx="9">
                  <c:v>0.69705174311995499</c:v>
                </c:pt>
                <c:pt idx="10">
                  <c:v>0.69573840893804995</c:v>
                </c:pt>
                <c:pt idx="11">
                  <c:v>0.65236558675765899</c:v>
                </c:pt>
                <c:pt idx="12">
                  <c:v>0.70885331228375403</c:v>
                </c:pt>
                <c:pt idx="13">
                  <c:v>0.62402802936732704</c:v>
                </c:pt>
                <c:pt idx="14">
                  <c:v>0.60450369685888194</c:v>
                </c:pt>
                <c:pt idx="15">
                  <c:v>0.60127521313726895</c:v>
                </c:pt>
                <c:pt idx="16">
                  <c:v>0.55783733576536099</c:v>
                </c:pt>
                <c:pt idx="17">
                  <c:v>0.62968042932450696</c:v>
                </c:pt>
                <c:pt idx="18">
                  <c:v>0.55243163622915703</c:v>
                </c:pt>
                <c:pt idx="19">
                  <c:v>0.61859624087810505</c:v>
                </c:pt>
                <c:pt idx="20">
                  <c:v>0.54807689880020904</c:v>
                </c:pt>
                <c:pt idx="21">
                  <c:v>0.52838513281196298</c:v>
                </c:pt>
                <c:pt idx="22">
                  <c:v>0.50616714127361695</c:v>
                </c:pt>
                <c:pt idx="23">
                  <c:v>0.54958586756139904</c:v>
                </c:pt>
                <c:pt idx="24">
                  <c:v>0.47976173333823602</c:v>
                </c:pt>
                <c:pt idx="25">
                  <c:v>0.54767591610550803</c:v>
                </c:pt>
                <c:pt idx="26">
                  <c:v>0.48339458033442401</c:v>
                </c:pt>
                <c:pt idx="27">
                  <c:v>0.49488973136991199</c:v>
                </c:pt>
                <c:pt idx="28">
                  <c:v>0.45797721456736301</c:v>
                </c:pt>
                <c:pt idx="29">
                  <c:v>0.466505379267036</c:v>
                </c:pt>
                <c:pt idx="30">
                  <c:v>0.47901128701865597</c:v>
                </c:pt>
                <c:pt idx="31">
                  <c:v>0.51163474831730105</c:v>
                </c:pt>
                <c:pt idx="32">
                  <c:v>0.41910772480070502</c:v>
                </c:pt>
                <c:pt idx="33">
                  <c:v>0.444365761578083</c:v>
                </c:pt>
                <c:pt idx="34">
                  <c:v>0.44990631055086799</c:v>
                </c:pt>
                <c:pt idx="35">
                  <c:v>0.486651407368481</c:v>
                </c:pt>
                <c:pt idx="36">
                  <c:v>0.41444754319265398</c:v>
                </c:pt>
                <c:pt idx="37">
                  <c:v>0.43436818321002602</c:v>
                </c:pt>
                <c:pt idx="38">
                  <c:v>0.47381037361919798</c:v>
                </c:pt>
                <c:pt idx="39">
                  <c:v>1.38431425601243</c:v>
                </c:pt>
                <c:pt idx="40">
                  <c:v>0.86418256323784504</c:v>
                </c:pt>
                <c:pt idx="41">
                  <c:v>0.53996087059378595</c:v>
                </c:pt>
                <c:pt idx="42">
                  <c:v>0.46200871404260302</c:v>
                </c:pt>
                <c:pt idx="43">
                  <c:v>0.43997269121929999</c:v>
                </c:pt>
                <c:pt idx="44">
                  <c:v>0.53940482262521905</c:v>
                </c:pt>
                <c:pt idx="45">
                  <c:v>0.410566274449229</c:v>
                </c:pt>
                <c:pt idx="46">
                  <c:v>0.47833830527961202</c:v>
                </c:pt>
                <c:pt idx="47">
                  <c:v>0.402830784358084</c:v>
                </c:pt>
                <c:pt idx="48">
                  <c:v>0.456549354400485</c:v>
                </c:pt>
                <c:pt idx="49">
                  <c:v>0.39853240713477101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16-E34F-9585-81F3E6401A80}"/>
            </c:ext>
          </c:extLst>
        </c:ser>
        <c:ser>
          <c:idx val="1"/>
          <c:order val="1"/>
          <c:tx>
            <c:strRef>
              <c:f>trainingSeqConv!$E$1</c:f>
              <c:strCache>
                <c:ptCount val="1"/>
                <c:pt idx="0">
                  <c:v>Validation 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trainingSeqConv!$E$2:$E$51</c:f>
              <c:numCache>
                <c:formatCode>General</c:formatCode>
                <c:ptCount val="50"/>
                <c:pt idx="0">
                  <c:v>1.5226227641105601</c:v>
                </c:pt>
                <c:pt idx="1">
                  <c:v>1.2603635072708099</c:v>
                </c:pt>
                <c:pt idx="2">
                  <c:v>1.17542888224124</c:v>
                </c:pt>
                <c:pt idx="3">
                  <c:v>1.3724602818489</c:v>
                </c:pt>
                <c:pt idx="4">
                  <c:v>1.0590243548154801</c:v>
                </c:pt>
                <c:pt idx="5">
                  <c:v>1.9366103410720801</c:v>
                </c:pt>
                <c:pt idx="6">
                  <c:v>5.5122613847255701</c:v>
                </c:pt>
                <c:pt idx="7">
                  <c:v>0.97136087864637299</c:v>
                </c:pt>
                <c:pt idx="8">
                  <c:v>3.8789946436882001</c:v>
                </c:pt>
                <c:pt idx="9">
                  <c:v>0.95149449706077505</c:v>
                </c:pt>
                <c:pt idx="10">
                  <c:v>0.87427605688571897</c:v>
                </c:pt>
                <c:pt idx="11">
                  <c:v>0.92961916625499696</c:v>
                </c:pt>
                <c:pt idx="12">
                  <c:v>0.84868659228086396</c:v>
                </c:pt>
                <c:pt idx="13">
                  <c:v>0.81779469326138499</c:v>
                </c:pt>
                <c:pt idx="14">
                  <c:v>0.82178350836038505</c:v>
                </c:pt>
                <c:pt idx="15">
                  <c:v>0.81083758026361397</c:v>
                </c:pt>
                <c:pt idx="16">
                  <c:v>0.92483652532100602</c:v>
                </c:pt>
                <c:pt idx="17">
                  <c:v>0.79263464510440795</c:v>
                </c:pt>
                <c:pt idx="18">
                  <c:v>0.822940833866596</c:v>
                </c:pt>
                <c:pt idx="19">
                  <c:v>0.75171421915292702</c:v>
                </c:pt>
                <c:pt idx="20">
                  <c:v>0.77697404026985095</c:v>
                </c:pt>
                <c:pt idx="21">
                  <c:v>0.75184514224529198</c:v>
                </c:pt>
                <c:pt idx="22">
                  <c:v>0.760893021523952</c:v>
                </c:pt>
                <c:pt idx="23">
                  <c:v>0.81950446516275399</c:v>
                </c:pt>
                <c:pt idx="24">
                  <c:v>0.719864013791084</c:v>
                </c:pt>
                <c:pt idx="25">
                  <c:v>0.72414757460355705</c:v>
                </c:pt>
                <c:pt idx="26">
                  <c:v>1.12157446146011</c:v>
                </c:pt>
                <c:pt idx="27">
                  <c:v>0.68965624906122602</c:v>
                </c:pt>
                <c:pt idx="28">
                  <c:v>0.68495867848396297</c:v>
                </c:pt>
                <c:pt idx="29">
                  <c:v>0.75237024426460197</c:v>
                </c:pt>
                <c:pt idx="30">
                  <c:v>0.80399457216262804</c:v>
                </c:pt>
                <c:pt idx="31">
                  <c:v>0.72245477363467203</c:v>
                </c:pt>
                <c:pt idx="32">
                  <c:v>0.68710206151008602</c:v>
                </c:pt>
                <c:pt idx="33">
                  <c:v>0.77441549003124199</c:v>
                </c:pt>
                <c:pt idx="34">
                  <c:v>0.68808418065309496</c:v>
                </c:pt>
                <c:pt idx="35">
                  <c:v>0.65496389232575802</c:v>
                </c:pt>
                <c:pt idx="36">
                  <c:v>0.64017097540199697</c:v>
                </c:pt>
                <c:pt idx="37">
                  <c:v>0.68621498495340305</c:v>
                </c:pt>
                <c:pt idx="38">
                  <c:v>0.66459313035011203</c:v>
                </c:pt>
                <c:pt idx="39">
                  <c:v>1.54732113033533</c:v>
                </c:pt>
                <c:pt idx="40">
                  <c:v>0.76611039638519196</c:v>
                </c:pt>
                <c:pt idx="41">
                  <c:v>0.65769722983240997</c:v>
                </c:pt>
                <c:pt idx="42">
                  <c:v>1.0141109421849199</c:v>
                </c:pt>
                <c:pt idx="43">
                  <c:v>1.00083698779344</c:v>
                </c:pt>
                <c:pt idx="44">
                  <c:v>0.64696730002760805</c:v>
                </c:pt>
                <c:pt idx="45">
                  <c:v>0.62456562817096695</c:v>
                </c:pt>
                <c:pt idx="46">
                  <c:v>0.64646309167146598</c:v>
                </c:pt>
                <c:pt idx="47">
                  <c:v>5.2703451007604603</c:v>
                </c:pt>
                <c:pt idx="48">
                  <c:v>1.1610500663518899</c:v>
                </c:pt>
                <c:pt idx="49">
                  <c:v>0.63009814098477301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16-E34F-9585-81F3E6401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7028096"/>
        <c:axId val="357030056"/>
      </c:lineChart>
      <c:catAx>
        <c:axId val="357028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030056"/>
        <c:crosses val="autoZero"/>
        <c:auto val="1"/>
        <c:lblAlgn val="ctr"/>
        <c:lblOffset val="100"/>
        <c:noMultiLvlLbl val="0"/>
      </c:catAx>
      <c:valAx>
        <c:axId val="357030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02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A897F-E06D-4061-B7EB-4EC4D2F6D3B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22528239-E2C4-4CC3-BC97-1E4AB6D5F431}">
      <dgm:prSet phldrT="[Text]"/>
      <dgm:spPr/>
      <dgm:t>
        <a:bodyPr/>
        <a:lstStyle/>
        <a:p>
          <a:r>
            <a:rPr lang="en-US" dirty="0"/>
            <a:t>Acquire samples and disassemble </a:t>
          </a:r>
        </a:p>
      </dgm:t>
    </dgm:pt>
    <dgm:pt modelId="{872B8580-45A7-43BC-9B50-EE8CEAA5D554}" type="parTrans" cxnId="{AAF3D88F-0E1D-4F20-9751-4AB3126E058C}">
      <dgm:prSet/>
      <dgm:spPr/>
      <dgm:t>
        <a:bodyPr/>
        <a:lstStyle/>
        <a:p>
          <a:endParaRPr lang="en-US"/>
        </a:p>
      </dgm:t>
    </dgm:pt>
    <dgm:pt modelId="{E83F33A6-A66F-4FE5-ABB1-709246E91022}" type="sibTrans" cxnId="{AAF3D88F-0E1D-4F20-9751-4AB3126E058C}">
      <dgm:prSet/>
      <dgm:spPr/>
      <dgm:t>
        <a:bodyPr/>
        <a:lstStyle/>
        <a:p>
          <a:endParaRPr lang="en-US"/>
        </a:p>
      </dgm:t>
    </dgm:pt>
    <dgm:pt modelId="{7C90D193-37C6-4393-AB9E-9AB35A7D089F}">
      <dgm:prSet phldrT="[Text]"/>
      <dgm:spPr/>
      <dgm:t>
        <a:bodyPr/>
        <a:lstStyle/>
        <a:p>
          <a:r>
            <a:rPr lang="en-US" dirty="0"/>
            <a:t>Tokenize</a:t>
          </a:r>
        </a:p>
      </dgm:t>
    </dgm:pt>
    <dgm:pt modelId="{2F07E761-82F4-4AF8-A5AE-AE8A456B4723}" type="parTrans" cxnId="{EDE7B044-2739-4A82-B2B9-B54C8BA6D450}">
      <dgm:prSet/>
      <dgm:spPr/>
      <dgm:t>
        <a:bodyPr/>
        <a:lstStyle/>
        <a:p>
          <a:endParaRPr lang="en-US"/>
        </a:p>
      </dgm:t>
    </dgm:pt>
    <dgm:pt modelId="{465DC1D9-4138-4BB4-86DD-F6CB2C4F597C}" type="sibTrans" cxnId="{EDE7B044-2739-4A82-B2B9-B54C8BA6D450}">
      <dgm:prSet/>
      <dgm:spPr/>
      <dgm:t>
        <a:bodyPr/>
        <a:lstStyle/>
        <a:p>
          <a:endParaRPr lang="en-US"/>
        </a:p>
      </dgm:t>
    </dgm:pt>
    <dgm:pt modelId="{0C8D9234-33B7-4560-9152-7C08B787F2FA}">
      <dgm:prSet/>
      <dgm:spPr/>
      <dgm:t>
        <a:bodyPr/>
        <a:lstStyle/>
        <a:p>
          <a:r>
            <a:rPr lang="en-US" dirty="0"/>
            <a:t>Feed to neural network</a:t>
          </a:r>
        </a:p>
      </dgm:t>
    </dgm:pt>
    <dgm:pt modelId="{030E91B0-0C75-43EA-8C86-048CE40A8FB9}" type="parTrans" cxnId="{0F187653-8E1B-4832-9DD2-BAE66D0282BD}">
      <dgm:prSet/>
      <dgm:spPr/>
      <dgm:t>
        <a:bodyPr/>
        <a:lstStyle/>
        <a:p>
          <a:endParaRPr lang="en-US"/>
        </a:p>
      </dgm:t>
    </dgm:pt>
    <dgm:pt modelId="{98767F2A-50FE-4B5C-8F10-72FE3B35C4FA}" type="sibTrans" cxnId="{0F187653-8E1B-4832-9DD2-BAE66D0282BD}">
      <dgm:prSet/>
      <dgm:spPr/>
      <dgm:t>
        <a:bodyPr/>
        <a:lstStyle/>
        <a:p>
          <a:endParaRPr lang="en-US"/>
        </a:p>
      </dgm:t>
    </dgm:pt>
    <dgm:pt modelId="{259952EA-64AC-47D7-A27C-1D16DB9AF0D9}">
      <dgm:prSet phldrT="[Text]"/>
      <dgm:spPr/>
      <dgm:t>
        <a:bodyPr/>
        <a:lstStyle/>
        <a:p>
          <a:r>
            <a:rPr lang="en-US" dirty="0"/>
            <a:t>Convert to vector</a:t>
          </a:r>
        </a:p>
      </dgm:t>
    </dgm:pt>
    <dgm:pt modelId="{842FD024-5C8D-4379-B2E7-C0D40D02E3C2}" type="parTrans" cxnId="{888A4D40-5902-44A4-836E-08CB8FD0C8EC}">
      <dgm:prSet/>
      <dgm:spPr/>
      <dgm:t>
        <a:bodyPr/>
        <a:lstStyle/>
        <a:p>
          <a:endParaRPr lang="en-US"/>
        </a:p>
      </dgm:t>
    </dgm:pt>
    <dgm:pt modelId="{E9E62144-4FFB-4AF1-B9A6-0C49AA907BB2}" type="sibTrans" cxnId="{888A4D40-5902-44A4-836E-08CB8FD0C8EC}">
      <dgm:prSet/>
      <dgm:spPr/>
      <dgm:t>
        <a:bodyPr/>
        <a:lstStyle/>
        <a:p>
          <a:endParaRPr lang="en-US"/>
        </a:p>
      </dgm:t>
    </dgm:pt>
    <dgm:pt modelId="{8B0EC406-3048-4DA7-8458-299D8662595A}" type="pres">
      <dgm:prSet presAssocID="{27DA897F-E06D-4061-B7EB-4EC4D2F6D3BC}" presName="Name0" presStyleCnt="0">
        <dgm:presLayoutVars>
          <dgm:dir/>
          <dgm:resizeHandles val="exact"/>
        </dgm:presLayoutVars>
      </dgm:prSet>
      <dgm:spPr/>
    </dgm:pt>
    <dgm:pt modelId="{CA2AAF48-CB81-4185-9200-2987113BE3E3}" type="pres">
      <dgm:prSet presAssocID="{22528239-E2C4-4CC3-BC97-1E4AB6D5F431}" presName="node" presStyleLbl="node1" presStyleIdx="0" presStyleCnt="4">
        <dgm:presLayoutVars>
          <dgm:bulletEnabled val="1"/>
        </dgm:presLayoutVars>
      </dgm:prSet>
      <dgm:spPr/>
    </dgm:pt>
    <dgm:pt modelId="{4DFBF5DC-AF6C-43F4-A002-6B0AB66197FA}" type="pres">
      <dgm:prSet presAssocID="{E83F33A6-A66F-4FE5-ABB1-709246E91022}" presName="sibTrans" presStyleLbl="sibTrans2D1" presStyleIdx="0" presStyleCnt="3"/>
      <dgm:spPr/>
    </dgm:pt>
    <dgm:pt modelId="{DC26F6C7-7579-4F14-977B-D35F691CE381}" type="pres">
      <dgm:prSet presAssocID="{E83F33A6-A66F-4FE5-ABB1-709246E91022}" presName="connectorText" presStyleLbl="sibTrans2D1" presStyleIdx="0" presStyleCnt="3"/>
      <dgm:spPr/>
    </dgm:pt>
    <dgm:pt modelId="{84027D1F-52D3-4900-A51A-BF6706BD469C}" type="pres">
      <dgm:prSet presAssocID="{7C90D193-37C6-4393-AB9E-9AB35A7D089F}" presName="node" presStyleLbl="node1" presStyleIdx="1" presStyleCnt="4">
        <dgm:presLayoutVars>
          <dgm:bulletEnabled val="1"/>
        </dgm:presLayoutVars>
      </dgm:prSet>
      <dgm:spPr/>
    </dgm:pt>
    <dgm:pt modelId="{070BE355-9530-482A-A2A0-2EDD0940F5AD}" type="pres">
      <dgm:prSet presAssocID="{465DC1D9-4138-4BB4-86DD-F6CB2C4F597C}" presName="sibTrans" presStyleLbl="sibTrans2D1" presStyleIdx="1" presStyleCnt="3"/>
      <dgm:spPr/>
    </dgm:pt>
    <dgm:pt modelId="{D85F7E00-3AD5-4FEF-92FB-C644E55CDB7D}" type="pres">
      <dgm:prSet presAssocID="{465DC1D9-4138-4BB4-86DD-F6CB2C4F597C}" presName="connectorText" presStyleLbl="sibTrans2D1" presStyleIdx="1" presStyleCnt="3"/>
      <dgm:spPr/>
    </dgm:pt>
    <dgm:pt modelId="{9A304775-4F70-4920-B84B-84D93DE96589}" type="pres">
      <dgm:prSet presAssocID="{259952EA-64AC-47D7-A27C-1D16DB9AF0D9}" presName="node" presStyleLbl="node1" presStyleIdx="2" presStyleCnt="4">
        <dgm:presLayoutVars>
          <dgm:bulletEnabled val="1"/>
        </dgm:presLayoutVars>
      </dgm:prSet>
      <dgm:spPr/>
    </dgm:pt>
    <dgm:pt modelId="{F3DC78DF-F7FE-4148-8279-54B0EBF85F1F}" type="pres">
      <dgm:prSet presAssocID="{E9E62144-4FFB-4AF1-B9A6-0C49AA907BB2}" presName="sibTrans" presStyleLbl="sibTrans2D1" presStyleIdx="2" presStyleCnt="3"/>
      <dgm:spPr/>
    </dgm:pt>
    <dgm:pt modelId="{902575FB-86A0-4300-9071-BD511102A2E9}" type="pres">
      <dgm:prSet presAssocID="{E9E62144-4FFB-4AF1-B9A6-0C49AA907BB2}" presName="connectorText" presStyleLbl="sibTrans2D1" presStyleIdx="2" presStyleCnt="3"/>
      <dgm:spPr/>
    </dgm:pt>
    <dgm:pt modelId="{AD93B9D6-3BEB-4D7F-AD0F-1F6BC891DC10}" type="pres">
      <dgm:prSet presAssocID="{0C8D9234-33B7-4560-9152-7C08B787F2FA}" presName="node" presStyleLbl="node1" presStyleIdx="3" presStyleCnt="4">
        <dgm:presLayoutVars>
          <dgm:bulletEnabled val="1"/>
        </dgm:presLayoutVars>
      </dgm:prSet>
      <dgm:spPr/>
    </dgm:pt>
  </dgm:ptLst>
  <dgm:cxnLst>
    <dgm:cxn modelId="{E390150D-D9BC-4B89-978D-32332C65A3BE}" type="presOf" srcId="{E83F33A6-A66F-4FE5-ABB1-709246E91022}" destId="{4DFBF5DC-AF6C-43F4-A002-6B0AB66197FA}" srcOrd="0" destOrd="0" presId="urn:microsoft.com/office/officeart/2005/8/layout/process1"/>
    <dgm:cxn modelId="{F5470A23-4DF7-42C9-A07D-B48320724AB5}" type="presOf" srcId="{259952EA-64AC-47D7-A27C-1D16DB9AF0D9}" destId="{9A304775-4F70-4920-B84B-84D93DE96589}" srcOrd="0" destOrd="0" presId="urn:microsoft.com/office/officeart/2005/8/layout/process1"/>
    <dgm:cxn modelId="{9BAA3F25-0663-47C2-9180-DC5F676B99F5}" type="presOf" srcId="{E9E62144-4FFB-4AF1-B9A6-0C49AA907BB2}" destId="{F3DC78DF-F7FE-4148-8279-54B0EBF85F1F}" srcOrd="0" destOrd="0" presId="urn:microsoft.com/office/officeart/2005/8/layout/process1"/>
    <dgm:cxn modelId="{8477482A-E759-4DE8-A3FF-329645D6EDFF}" type="presOf" srcId="{7C90D193-37C6-4393-AB9E-9AB35A7D089F}" destId="{84027D1F-52D3-4900-A51A-BF6706BD469C}" srcOrd="0" destOrd="0" presId="urn:microsoft.com/office/officeart/2005/8/layout/process1"/>
    <dgm:cxn modelId="{888A4D40-5902-44A4-836E-08CB8FD0C8EC}" srcId="{27DA897F-E06D-4061-B7EB-4EC4D2F6D3BC}" destId="{259952EA-64AC-47D7-A27C-1D16DB9AF0D9}" srcOrd="2" destOrd="0" parTransId="{842FD024-5C8D-4379-B2E7-C0D40D02E3C2}" sibTransId="{E9E62144-4FFB-4AF1-B9A6-0C49AA907BB2}"/>
    <dgm:cxn modelId="{EDE7B044-2739-4A82-B2B9-B54C8BA6D450}" srcId="{27DA897F-E06D-4061-B7EB-4EC4D2F6D3BC}" destId="{7C90D193-37C6-4393-AB9E-9AB35A7D089F}" srcOrd="1" destOrd="0" parTransId="{2F07E761-82F4-4AF8-A5AE-AE8A456B4723}" sibTransId="{465DC1D9-4138-4BB4-86DD-F6CB2C4F597C}"/>
    <dgm:cxn modelId="{0F187653-8E1B-4832-9DD2-BAE66D0282BD}" srcId="{27DA897F-E06D-4061-B7EB-4EC4D2F6D3BC}" destId="{0C8D9234-33B7-4560-9152-7C08B787F2FA}" srcOrd="3" destOrd="0" parTransId="{030E91B0-0C75-43EA-8C86-048CE40A8FB9}" sibTransId="{98767F2A-50FE-4B5C-8F10-72FE3B35C4FA}"/>
    <dgm:cxn modelId="{CAF09680-220A-47CE-8961-74AC38558AC2}" type="presOf" srcId="{27DA897F-E06D-4061-B7EB-4EC4D2F6D3BC}" destId="{8B0EC406-3048-4DA7-8458-299D8662595A}" srcOrd="0" destOrd="0" presId="urn:microsoft.com/office/officeart/2005/8/layout/process1"/>
    <dgm:cxn modelId="{C1C2B381-4E22-4D08-AC89-D719865C689F}" type="presOf" srcId="{E83F33A6-A66F-4FE5-ABB1-709246E91022}" destId="{DC26F6C7-7579-4F14-977B-D35F691CE381}" srcOrd="1" destOrd="0" presId="urn:microsoft.com/office/officeart/2005/8/layout/process1"/>
    <dgm:cxn modelId="{80F2F082-681E-40E9-A70F-0F853A402116}" type="presOf" srcId="{0C8D9234-33B7-4560-9152-7C08B787F2FA}" destId="{AD93B9D6-3BEB-4D7F-AD0F-1F6BC891DC10}" srcOrd="0" destOrd="0" presId="urn:microsoft.com/office/officeart/2005/8/layout/process1"/>
    <dgm:cxn modelId="{AAF3D88F-0E1D-4F20-9751-4AB3126E058C}" srcId="{27DA897F-E06D-4061-B7EB-4EC4D2F6D3BC}" destId="{22528239-E2C4-4CC3-BC97-1E4AB6D5F431}" srcOrd="0" destOrd="0" parTransId="{872B8580-45A7-43BC-9B50-EE8CEAA5D554}" sibTransId="{E83F33A6-A66F-4FE5-ABB1-709246E91022}"/>
    <dgm:cxn modelId="{ADF1389B-AB98-4CB7-BDE8-92FC98E912E5}" type="presOf" srcId="{22528239-E2C4-4CC3-BC97-1E4AB6D5F431}" destId="{CA2AAF48-CB81-4185-9200-2987113BE3E3}" srcOrd="0" destOrd="0" presId="urn:microsoft.com/office/officeart/2005/8/layout/process1"/>
    <dgm:cxn modelId="{D4DB1EA4-89AE-4AE4-8A77-50171E15B45B}" type="presOf" srcId="{465DC1D9-4138-4BB4-86DD-F6CB2C4F597C}" destId="{070BE355-9530-482A-A2A0-2EDD0940F5AD}" srcOrd="0" destOrd="0" presId="urn:microsoft.com/office/officeart/2005/8/layout/process1"/>
    <dgm:cxn modelId="{C35EF5EC-9277-441F-B775-9DB266867DF9}" type="presOf" srcId="{E9E62144-4FFB-4AF1-B9A6-0C49AA907BB2}" destId="{902575FB-86A0-4300-9071-BD511102A2E9}" srcOrd="1" destOrd="0" presId="urn:microsoft.com/office/officeart/2005/8/layout/process1"/>
    <dgm:cxn modelId="{B06C5CFA-6194-4849-9915-C1FA2809079A}" type="presOf" srcId="{465DC1D9-4138-4BB4-86DD-F6CB2C4F597C}" destId="{D85F7E00-3AD5-4FEF-92FB-C644E55CDB7D}" srcOrd="1" destOrd="0" presId="urn:microsoft.com/office/officeart/2005/8/layout/process1"/>
    <dgm:cxn modelId="{957A5D34-D388-419D-B842-54776E7873A5}" type="presParOf" srcId="{8B0EC406-3048-4DA7-8458-299D8662595A}" destId="{CA2AAF48-CB81-4185-9200-2987113BE3E3}" srcOrd="0" destOrd="0" presId="urn:microsoft.com/office/officeart/2005/8/layout/process1"/>
    <dgm:cxn modelId="{15974798-8652-48A8-9F61-F1A3637A31FD}" type="presParOf" srcId="{8B0EC406-3048-4DA7-8458-299D8662595A}" destId="{4DFBF5DC-AF6C-43F4-A002-6B0AB66197FA}" srcOrd="1" destOrd="0" presId="urn:microsoft.com/office/officeart/2005/8/layout/process1"/>
    <dgm:cxn modelId="{05BCA49D-EDB7-4E8B-B55E-C5C751BF7C19}" type="presParOf" srcId="{4DFBF5DC-AF6C-43F4-A002-6B0AB66197FA}" destId="{DC26F6C7-7579-4F14-977B-D35F691CE381}" srcOrd="0" destOrd="0" presId="urn:microsoft.com/office/officeart/2005/8/layout/process1"/>
    <dgm:cxn modelId="{EFE590AB-E808-4165-AD26-6F0510EB5D78}" type="presParOf" srcId="{8B0EC406-3048-4DA7-8458-299D8662595A}" destId="{84027D1F-52D3-4900-A51A-BF6706BD469C}" srcOrd="2" destOrd="0" presId="urn:microsoft.com/office/officeart/2005/8/layout/process1"/>
    <dgm:cxn modelId="{8D32F084-6786-4320-8F90-210B777DBE22}" type="presParOf" srcId="{8B0EC406-3048-4DA7-8458-299D8662595A}" destId="{070BE355-9530-482A-A2A0-2EDD0940F5AD}" srcOrd="3" destOrd="0" presId="urn:microsoft.com/office/officeart/2005/8/layout/process1"/>
    <dgm:cxn modelId="{20651B23-6340-4E24-A4A4-3AE26ED494C0}" type="presParOf" srcId="{070BE355-9530-482A-A2A0-2EDD0940F5AD}" destId="{D85F7E00-3AD5-4FEF-92FB-C644E55CDB7D}" srcOrd="0" destOrd="0" presId="urn:microsoft.com/office/officeart/2005/8/layout/process1"/>
    <dgm:cxn modelId="{B1DE16DC-0B38-43D1-BA38-02F88DEFCB7B}" type="presParOf" srcId="{8B0EC406-3048-4DA7-8458-299D8662595A}" destId="{9A304775-4F70-4920-B84B-84D93DE96589}" srcOrd="4" destOrd="0" presId="urn:microsoft.com/office/officeart/2005/8/layout/process1"/>
    <dgm:cxn modelId="{E049126F-E8B2-447B-AF0C-272867B63431}" type="presParOf" srcId="{8B0EC406-3048-4DA7-8458-299D8662595A}" destId="{F3DC78DF-F7FE-4148-8279-54B0EBF85F1F}" srcOrd="5" destOrd="0" presId="urn:microsoft.com/office/officeart/2005/8/layout/process1"/>
    <dgm:cxn modelId="{21E4EBB1-5F08-44A8-A34C-1F12A622C6C9}" type="presParOf" srcId="{F3DC78DF-F7FE-4148-8279-54B0EBF85F1F}" destId="{902575FB-86A0-4300-9071-BD511102A2E9}" srcOrd="0" destOrd="0" presId="urn:microsoft.com/office/officeart/2005/8/layout/process1"/>
    <dgm:cxn modelId="{172AE266-FE1F-4820-9D0C-6992BFC42419}" type="presParOf" srcId="{8B0EC406-3048-4DA7-8458-299D8662595A}" destId="{AD93B9D6-3BEB-4D7F-AD0F-1F6BC891DC1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DA897F-E06D-4061-B7EB-4EC4D2F6D3B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22528239-E2C4-4CC3-BC97-1E4AB6D5F431}">
      <dgm:prSet phldrT="[Text]"/>
      <dgm:spPr>
        <a:ln w="57150">
          <a:solidFill>
            <a:schemeClr val="tx1"/>
          </a:solidFill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Acquire samples and disassemble </a:t>
          </a:r>
        </a:p>
      </dgm:t>
    </dgm:pt>
    <dgm:pt modelId="{872B8580-45A7-43BC-9B50-EE8CEAA5D554}" type="parTrans" cxnId="{AAF3D88F-0E1D-4F20-9751-4AB3126E058C}">
      <dgm:prSet/>
      <dgm:spPr/>
      <dgm:t>
        <a:bodyPr/>
        <a:lstStyle/>
        <a:p>
          <a:endParaRPr lang="en-US"/>
        </a:p>
      </dgm:t>
    </dgm:pt>
    <dgm:pt modelId="{E83F33A6-A66F-4FE5-ABB1-709246E91022}" type="sibTrans" cxnId="{AAF3D88F-0E1D-4F20-9751-4AB3126E058C}">
      <dgm:prSet/>
      <dgm:spPr/>
      <dgm:t>
        <a:bodyPr/>
        <a:lstStyle/>
        <a:p>
          <a:endParaRPr lang="en-US"/>
        </a:p>
      </dgm:t>
    </dgm:pt>
    <dgm:pt modelId="{7C90D193-37C6-4393-AB9E-9AB35A7D089F}">
      <dgm:prSet phldrT="[Text]"/>
      <dgm:spPr/>
      <dgm:t>
        <a:bodyPr/>
        <a:lstStyle/>
        <a:p>
          <a:r>
            <a:rPr lang="en-US" dirty="0"/>
            <a:t>Tokenize</a:t>
          </a:r>
        </a:p>
      </dgm:t>
    </dgm:pt>
    <dgm:pt modelId="{2F07E761-82F4-4AF8-A5AE-AE8A456B4723}" type="parTrans" cxnId="{EDE7B044-2739-4A82-B2B9-B54C8BA6D450}">
      <dgm:prSet/>
      <dgm:spPr/>
      <dgm:t>
        <a:bodyPr/>
        <a:lstStyle/>
        <a:p>
          <a:endParaRPr lang="en-US"/>
        </a:p>
      </dgm:t>
    </dgm:pt>
    <dgm:pt modelId="{465DC1D9-4138-4BB4-86DD-F6CB2C4F597C}" type="sibTrans" cxnId="{EDE7B044-2739-4A82-B2B9-B54C8BA6D450}">
      <dgm:prSet/>
      <dgm:spPr/>
      <dgm:t>
        <a:bodyPr/>
        <a:lstStyle/>
        <a:p>
          <a:endParaRPr lang="en-US"/>
        </a:p>
      </dgm:t>
    </dgm:pt>
    <dgm:pt modelId="{0C8D9234-33B7-4560-9152-7C08B787F2FA}">
      <dgm:prSet/>
      <dgm:spPr/>
      <dgm:t>
        <a:bodyPr/>
        <a:lstStyle/>
        <a:p>
          <a:r>
            <a:rPr lang="en-US" dirty="0"/>
            <a:t>Feed to neural network</a:t>
          </a:r>
        </a:p>
      </dgm:t>
    </dgm:pt>
    <dgm:pt modelId="{030E91B0-0C75-43EA-8C86-048CE40A8FB9}" type="parTrans" cxnId="{0F187653-8E1B-4832-9DD2-BAE66D0282BD}">
      <dgm:prSet/>
      <dgm:spPr/>
      <dgm:t>
        <a:bodyPr/>
        <a:lstStyle/>
        <a:p>
          <a:endParaRPr lang="en-US"/>
        </a:p>
      </dgm:t>
    </dgm:pt>
    <dgm:pt modelId="{98767F2A-50FE-4B5C-8F10-72FE3B35C4FA}" type="sibTrans" cxnId="{0F187653-8E1B-4832-9DD2-BAE66D0282BD}">
      <dgm:prSet/>
      <dgm:spPr/>
      <dgm:t>
        <a:bodyPr/>
        <a:lstStyle/>
        <a:p>
          <a:endParaRPr lang="en-US"/>
        </a:p>
      </dgm:t>
    </dgm:pt>
    <dgm:pt modelId="{72D79637-772F-4413-B31D-947F9A37D258}">
      <dgm:prSet phldrT="[Text]"/>
      <dgm:spPr/>
      <dgm:t>
        <a:bodyPr/>
        <a:lstStyle/>
        <a:p>
          <a:r>
            <a:rPr lang="en-US" dirty="0"/>
            <a:t>Convert to vector</a:t>
          </a:r>
        </a:p>
      </dgm:t>
    </dgm:pt>
    <dgm:pt modelId="{A25D40CB-103A-42A3-9AE8-398C0FA22AD7}" type="parTrans" cxnId="{8F5CC094-F99C-4F5B-81FF-0FF8F27CD33F}">
      <dgm:prSet/>
      <dgm:spPr/>
      <dgm:t>
        <a:bodyPr/>
        <a:lstStyle/>
        <a:p>
          <a:endParaRPr lang="en-US"/>
        </a:p>
      </dgm:t>
    </dgm:pt>
    <dgm:pt modelId="{D7677A70-305E-4C97-BBBF-4FBBEAB9EB4B}" type="sibTrans" cxnId="{8F5CC094-F99C-4F5B-81FF-0FF8F27CD33F}">
      <dgm:prSet/>
      <dgm:spPr/>
      <dgm:t>
        <a:bodyPr/>
        <a:lstStyle/>
        <a:p>
          <a:endParaRPr lang="en-US"/>
        </a:p>
      </dgm:t>
    </dgm:pt>
    <dgm:pt modelId="{8B0EC406-3048-4DA7-8458-299D8662595A}" type="pres">
      <dgm:prSet presAssocID="{27DA897F-E06D-4061-B7EB-4EC4D2F6D3BC}" presName="Name0" presStyleCnt="0">
        <dgm:presLayoutVars>
          <dgm:dir/>
          <dgm:resizeHandles val="exact"/>
        </dgm:presLayoutVars>
      </dgm:prSet>
      <dgm:spPr/>
    </dgm:pt>
    <dgm:pt modelId="{CA2AAF48-CB81-4185-9200-2987113BE3E3}" type="pres">
      <dgm:prSet presAssocID="{22528239-E2C4-4CC3-BC97-1E4AB6D5F431}" presName="node" presStyleLbl="node1" presStyleIdx="0" presStyleCnt="4">
        <dgm:presLayoutVars>
          <dgm:bulletEnabled val="1"/>
        </dgm:presLayoutVars>
      </dgm:prSet>
      <dgm:spPr/>
    </dgm:pt>
    <dgm:pt modelId="{4DFBF5DC-AF6C-43F4-A002-6B0AB66197FA}" type="pres">
      <dgm:prSet presAssocID="{E83F33A6-A66F-4FE5-ABB1-709246E91022}" presName="sibTrans" presStyleLbl="sibTrans2D1" presStyleIdx="0" presStyleCnt="3"/>
      <dgm:spPr/>
    </dgm:pt>
    <dgm:pt modelId="{DC26F6C7-7579-4F14-977B-D35F691CE381}" type="pres">
      <dgm:prSet presAssocID="{E83F33A6-A66F-4FE5-ABB1-709246E91022}" presName="connectorText" presStyleLbl="sibTrans2D1" presStyleIdx="0" presStyleCnt="3"/>
      <dgm:spPr/>
    </dgm:pt>
    <dgm:pt modelId="{84027D1F-52D3-4900-A51A-BF6706BD469C}" type="pres">
      <dgm:prSet presAssocID="{7C90D193-37C6-4393-AB9E-9AB35A7D089F}" presName="node" presStyleLbl="node1" presStyleIdx="1" presStyleCnt="4">
        <dgm:presLayoutVars>
          <dgm:bulletEnabled val="1"/>
        </dgm:presLayoutVars>
      </dgm:prSet>
      <dgm:spPr/>
    </dgm:pt>
    <dgm:pt modelId="{070BE355-9530-482A-A2A0-2EDD0940F5AD}" type="pres">
      <dgm:prSet presAssocID="{465DC1D9-4138-4BB4-86DD-F6CB2C4F597C}" presName="sibTrans" presStyleLbl="sibTrans2D1" presStyleIdx="1" presStyleCnt="3"/>
      <dgm:spPr/>
    </dgm:pt>
    <dgm:pt modelId="{D85F7E00-3AD5-4FEF-92FB-C644E55CDB7D}" type="pres">
      <dgm:prSet presAssocID="{465DC1D9-4138-4BB4-86DD-F6CB2C4F597C}" presName="connectorText" presStyleLbl="sibTrans2D1" presStyleIdx="1" presStyleCnt="3"/>
      <dgm:spPr/>
    </dgm:pt>
    <dgm:pt modelId="{0048A609-ACC3-41C1-8DC7-3D1A1A121AFC}" type="pres">
      <dgm:prSet presAssocID="{72D79637-772F-4413-B31D-947F9A37D258}" presName="node" presStyleLbl="node1" presStyleIdx="2" presStyleCnt="4">
        <dgm:presLayoutVars>
          <dgm:bulletEnabled val="1"/>
        </dgm:presLayoutVars>
      </dgm:prSet>
      <dgm:spPr/>
    </dgm:pt>
    <dgm:pt modelId="{FD22513E-22F9-469B-8CE6-7084EF61BAD0}" type="pres">
      <dgm:prSet presAssocID="{D7677A70-305E-4C97-BBBF-4FBBEAB9EB4B}" presName="sibTrans" presStyleLbl="sibTrans2D1" presStyleIdx="2" presStyleCnt="3"/>
      <dgm:spPr/>
    </dgm:pt>
    <dgm:pt modelId="{68C7F48B-3B40-4E0D-85B1-D9B98C0EA151}" type="pres">
      <dgm:prSet presAssocID="{D7677A70-305E-4C97-BBBF-4FBBEAB9EB4B}" presName="connectorText" presStyleLbl="sibTrans2D1" presStyleIdx="2" presStyleCnt="3"/>
      <dgm:spPr/>
    </dgm:pt>
    <dgm:pt modelId="{AD93B9D6-3BEB-4D7F-AD0F-1F6BC891DC10}" type="pres">
      <dgm:prSet presAssocID="{0C8D9234-33B7-4560-9152-7C08B787F2FA}" presName="node" presStyleLbl="node1" presStyleIdx="3" presStyleCnt="4">
        <dgm:presLayoutVars>
          <dgm:bulletEnabled val="1"/>
        </dgm:presLayoutVars>
      </dgm:prSet>
      <dgm:spPr/>
    </dgm:pt>
  </dgm:ptLst>
  <dgm:cxnLst>
    <dgm:cxn modelId="{DD1FB12A-6C4F-42D0-9087-86987F52862E}" type="presOf" srcId="{E83F33A6-A66F-4FE5-ABB1-709246E91022}" destId="{4DFBF5DC-AF6C-43F4-A002-6B0AB66197FA}" srcOrd="0" destOrd="0" presId="urn:microsoft.com/office/officeart/2005/8/layout/process1"/>
    <dgm:cxn modelId="{EDE7B044-2739-4A82-B2B9-B54C8BA6D450}" srcId="{27DA897F-E06D-4061-B7EB-4EC4D2F6D3BC}" destId="{7C90D193-37C6-4393-AB9E-9AB35A7D089F}" srcOrd="1" destOrd="0" parTransId="{2F07E761-82F4-4AF8-A5AE-AE8A456B4723}" sibTransId="{465DC1D9-4138-4BB4-86DD-F6CB2C4F597C}"/>
    <dgm:cxn modelId="{0F187653-8E1B-4832-9DD2-BAE66D0282BD}" srcId="{27DA897F-E06D-4061-B7EB-4EC4D2F6D3BC}" destId="{0C8D9234-33B7-4560-9152-7C08B787F2FA}" srcOrd="3" destOrd="0" parTransId="{030E91B0-0C75-43EA-8C86-048CE40A8FB9}" sibTransId="{98767F2A-50FE-4B5C-8F10-72FE3B35C4FA}"/>
    <dgm:cxn modelId="{096FC053-A0EA-44C0-B505-4BC99541E816}" type="presOf" srcId="{D7677A70-305E-4C97-BBBF-4FBBEAB9EB4B}" destId="{68C7F48B-3B40-4E0D-85B1-D9B98C0EA151}" srcOrd="1" destOrd="0" presId="urn:microsoft.com/office/officeart/2005/8/layout/process1"/>
    <dgm:cxn modelId="{686EC487-F166-4B6E-9673-DF206DF85800}" type="presOf" srcId="{7C90D193-37C6-4393-AB9E-9AB35A7D089F}" destId="{84027D1F-52D3-4900-A51A-BF6706BD469C}" srcOrd="0" destOrd="0" presId="urn:microsoft.com/office/officeart/2005/8/layout/process1"/>
    <dgm:cxn modelId="{AAF3D88F-0E1D-4F20-9751-4AB3126E058C}" srcId="{27DA897F-E06D-4061-B7EB-4EC4D2F6D3BC}" destId="{22528239-E2C4-4CC3-BC97-1E4AB6D5F431}" srcOrd="0" destOrd="0" parTransId="{872B8580-45A7-43BC-9B50-EE8CEAA5D554}" sibTransId="{E83F33A6-A66F-4FE5-ABB1-709246E91022}"/>
    <dgm:cxn modelId="{8F5CC094-F99C-4F5B-81FF-0FF8F27CD33F}" srcId="{27DA897F-E06D-4061-B7EB-4EC4D2F6D3BC}" destId="{72D79637-772F-4413-B31D-947F9A37D258}" srcOrd="2" destOrd="0" parTransId="{A25D40CB-103A-42A3-9AE8-398C0FA22AD7}" sibTransId="{D7677A70-305E-4C97-BBBF-4FBBEAB9EB4B}"/>
    <dgm:cxn modelId="{5D5C3896-BC9A-4E9F-AC8A-61C551791CC0}" type="presOf" srcId="{D7677A70-305E-4C97-BBBF-4FBBEAB9EB4B}" destId="{FD22513E-22F9-469B-8CE6-7084EF61BAD0}" srcOrd="0" destOrd="0" presId="urn:microsoft.com/office/officeart/2005/8/layout/process1"/>
    <dgm:cxn modelId="{1C1BE9A5-8791-4B5C-9827-C3F022971CA6}" type="presOf" srcId="{27DA897F-E06D-4061-B7EB-4EC4D2F6D3BC}" destId="{8B0EC406-3048-4DA7-8458-299D8662595A}" srcOrd="0" destOrd="0" presId="urn:microsoft.com/office/officeart/2005/8/layout/process1"/>
    <dgm:cxn modelId="{0C63A6B8-A22D-463A-B843-15AF1E37BC6D}" type="presOf" srcId="{465DC1D9-4138-4BB4-86DD-F6CB2C4F597C}" destId="{070BE355-9530-482A-A2A0-2EDD0940F5AD}" srcOrd="0" destOrd="0" presId="urn:microsoft.com/office/officeart/2005/8/layout/process1"/>
    <dgm:cxn modelId="{36A8B0CC-6C89-4270-89C2-BB727BE9916D}" type="presOf" srcId="{465DC1D9-4138-4BB4-86DD-F6CB2C4F597C}" destId="{D85F7E00-3AD5-4FEF-92FB-C644E55CDB7D}" srcOrd="1" destOrd="0" presId="urn:microsoft.com/office/officeart/2005/8/layout/process1"/>
    <dgm:cxn modelId="{EA95F1CC-2FB8-4691-9EE7-208E5CCD9F9F}" type="presOf" srcId="{72D79637-772F-4413-B31D-947F9A37D258}" destId="{0048A609-ACC3-41C1-8DC7-3D1A1A121AFC}" srcOrd="0" destOrd="0" presId="urn:microsoft.com/office/officeart/2005/8/layout/process1"/>
    <dgm:cxn modelId="{C41B55D1-EE9B-401B-916B-31DD91C089AE}" type="presOf" srcId="{0C8D9234-33B7-4560-9152-7C08B787F2FA}" destId="{AD93B9D6-3BEB-4D7F-AD0F-1F6BC891DC10}" srcOrd="0" destOrd="0" presId="urn:microsoft.com/office/officeart/2005/8/layout/process1"/>
    <dgm:cxn modelId="{A30027D8-CE3A-4181-BBCB-7A9BD598553D}" type="presOf" srcId="{E83F33A6-A66F-4FE5-ABB1-709246E91022}" destId="{DC26F6C7-7579-4F14-977B-D35F691CE381}" srcOrd="1" destOrd="0" presId="urn:microsoft.com/office/officeart/2005/8/layout/process1"/>
    <dgm:cxn modelId="{0394B6EE-230D-44F8-AEA9-484377BC4B98}" type="presOf" srcId="{22528239-E2C4-4CC3-BC97-1E4AB6D5F431}" destId="{CA2AAF48-CB81-4185-9200-2987113BE3E3}" srcOrd="0" destOrd="0" presId="urn:microsoft.com/office/officeart/2005/8/layout/process1"/>
    <dgm:cxn modelId="{548FF12F-4887-4B80-9E25-D713FC91A409}" type="presParOf" srcId="{8B0EC406-3048-4DA7-8458-299D8662595A}" destId="{CA2AAF48-CB81-4185-9200-2987113BE3E3}" srcOrd="0" destOrd="0" presId="urn:microsoft.com/office/officeart/2005/8/layout/process1"/>
    <dgm:cxn modelId="{A1A82F35-1E9A-4546-892F-A8C71F63BBF5}" type="presParOf" srcId="{8B0EC406-3048-4DA7-8458-299D8662595A}" destId="{4DFBF5DC-AF6C-43F4-A002-6B0AB66197FA}" srcOrd="1" destOrd="0" presId="urn:microsoft.com/office/officeart/2005/8/layout/process1"/>
    <dgm:cxn modelId="{84805049-93B2-43BE-B5F5-35891593898D}" type="presParOf" srcId="{4DFBF5DC-AF6C-43F4-A002-6B0AB66197FA}" destId="{DC26F6C7-7579-4F14-977B-D35F691CE381}" srcOrd="0" destOrd="0" presId="urn:microsoft.com/office/officeart/2005/8/layout/process1"/>
    <dgm:cxn modelId="{2F6B1A9A-7731-4071-974D-3A1FB155BF4F}" type="presParOf" srcId="{8B0EC406-3048-4DA7-8458-299D8662595A}" destId="{84027D1F-52D3-4900-A51A-BF6706BD469C}" srcOrd="2" destOrd="0" presId="urn:microsoft.com/office/officeart/2005/8/layout/process1"/>
    <dgm:cxn modelId="{6FA2FC70-4F6D-45D5-8991-745B1CA86CAA}" type="presParOf" srcId="{8B0EC406-3048-4DA7-8458-299D8662595A}" destId="{070BE355-9530-482A-A2A0-2EDD0940F5AD}" srcOrd="3" destOrd="0" presId="urn:microsoft.com/office/officeart/2005/8/layout/process1"/>
    <dgm:cxn modelId="{6870B284-7951-463F-ACC4-E713726B2A82}" type="presParOf" srcId="{070BE355-9530-482A-A2A0-2EDD0940F5AD}" destId="{D85F7E00-3AD5-4FEF-92FB-C644E55CDB7D}" srcOrd="0" destOrd="0" presId="urn:microsoft.com/office/officeart/2005/8/layout/process1"/>
    <dgm:cxn modelId="{51981B7E-D77B-460F-93FD-FCDFC02AB6F5}" type="presParOf" srcId="{8B0EC406-3048-4DA7-8458-299D8662595A}" destId="{0048A609-ACC3-41C1-8DC7-3D1A1A121AFC}" srcOrd="4" destOrd="0" presId="urn:microsoft.com/office/officeart/2005/8/layout/process1"/>
    <dgm:cxn modelId="{0BEDF2CB-463F-4689-8C9B-A7186727C68B}" type="presParOf" srcId="{8B0EC406-3048-4DA7-8458-299D8662595A}" destId="{FD22513E-22F9-469B-8CE6-7084EF61BAD0}" srcOrd="5" destOrd="0" presId="urn:microsoft.com/office/officeart/2005/8/layout/process1"/>
    <dgm:cxn modelId="{A6BC9EAF-C27F-4946-8619-E979B1AF68D7}" type="presParOf" srcId="{FD22513E-22F9-469B-8CE6-7084EF61BAD0}" destId="{68C7F48B-3B40-4E0D-85B1-D9B98C0EA151}" srcOrd="0" destOrd="0" presId="urn:microsoft.com/office/officeart/2005/8/layout/process1"/>
    <dgm:cxn modelId="{5F1B040A-C1D1-4AD9-B85D-7A31E2409195}" type="presParOf" srcId="{8B0EC406-3048-4DA7-8458-299D8662595A}" destId="{AD93B9D6-3BEB-4D7F-AD0F-1F6BC891DC1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DA897F-E06D-4061-B7EB-4EC4D2F6D3B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22528239-E2C4-4CC3-BC97-1E4AB6D5F431}">
      <dgm:prSet phldrT="[Text]"/>
      <dgm:spPr>
        <a:ln w="57150">
          <a:noFill/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Acquire samples and disassemble </a:t>
          </a:r>
        </a:p>
      </dgm:t>
    </dgm:pt>
    <dgm:pt modelId="{872B8580-45A7-43BC-9B50-EE8CEAA5D554}" type="parTrans" cxnId="{AAF3D88F-0E1D-4F20-9751-4AB3126E058C}">
      <dgm:prSet/>
      <dgm:spPr/>
      <dgm:t>
        <a:bodyPr/>
        <a:lstStyle/>
        <a:p>
          <a:endParaRPr lang="en-US"/>
        </a:p>
      </dgm:t>
    </dgm:pt>
    <dgm:pt modelId="{E83F33A6-A66F-4FE5-ABB1-709246E91022}" type="sibTrans" cxnId="{AAF3D88F-0E1D-4F20-9751-4AB3126E058C}">
      <dgm:prSet/>
      <dgm:spPr/>
      <dgm:t>
        <a:bodyPr/>
        <a:lstStyle/>
        <a:p>
          <a:endParaRPr lang="en-US"/>
        </a:p>
      </dgm:t>
    </dgm:pt>
    <dgm:pt modelId="{7C90D193-37C6-4393-AB9E-9AB35A7D089F}">
      <dgm:prSet phldrT="[Text]"/>
      <dgm:spPr>
        <a:ln w="57150">
          <a:solidFill>
            <a:schemeClr val="tx1"/>
          </a:solidFill>
        </a:ln>
      </dgm:spPr>
      <dgm:t>
        <a:bodyPr/>
        <a:lstStyle/>
        <a:p>
          <a:r>
            <a:rPr lang="en-US" dirty="0"/>
            <a:t>Tokenize</a:t>
          </a:r>
        </a:p>
      </dgm:t>
    </dgm:pt>
    <dgm:pt modelId="{2F07E761-82F4-4AF8-A5AE-AE8A456B4723}" type="parTrans" cxnId="{EDE7B044-2739-4A82-B2B9-B54C8BA6D450}">
      <dgm:prSet/>
      <dgm:spPr/>
      <dgm:t>
        <a:bodyPr/>
        <a:lstStyle/>
        <a:p>
          <a:endParaRPr lang="en-US"/>
        </a:p>
      </dgm:t>
    </dgm:pt>
    <dgm:pt modelId="{465DC1D9-4138-4BB4-86DD-F6CB2C4F597C}" type="sibTrans" cxnId="{EDE7B044-2739-4A82-B2B9-B54C8BA6D450}">
      <dgm:prSet/>
      <dgm:spPr/>
      <dgm:t>
        <a:bodyPr/>
        <a:lstStyle/>
        <a:p>
          <a:endParaRPr lang="en-US"/>
        </a:p>
      </dgm:t>
    </dgm:pt>
    <dgm:pt modelId="{0C8D9234-33B7-4560-9152-7C08B787F2FA}">
      <dgm:prSet/>
      <dgm:spPr/>
      <dgm:t>
        <a:bodyPr/>
        <a:lstStyle/>
        <a:p>
          <a:r>
            <a:rPr lang="en-US" dirty="0"/>
            <a:t>Feed to neural network</a:t>
          </a:r>
        </a:p>
      </dgm:t>
    </dgm:pt>
    <dgm:pt modelId="{030E91B0-0C75-43EA-8C86-048CE40A8FB9}" type="parTrans" cxnId="{0F187653-8E1B-4832-9DD2-BAE66D0282BD}">
      <dgm:prSet/>
      <dgm:spPr/>
      <dgm:t>
        <a:bodyPr/>
        <a:lstStyle/>
        <a:p>
          <a:endParaRPr lang="en-US"/>
        </a:p>
      </dgm:t>
    </dgm:pt>
    <dgm:pt modelId="{98767F2A-50FE-4B5C-8F10-72FE3B35C4FA}" type="sibTrans" cxnId="{0F187653-8E1B-4832-9DD2-BAE66D0282BD}">
      <dgm:prSet/>
      <dgm:spPr/>
      <dgm:t>
        <a:bodyPr/>
        <a:lstStyle/>
        <a:p>
          <a:endParaRPr lang="en-US"/>
        </a:p>
      </dgm:t>
    </dgm:pt>
    <dgm:pt modelId="{72D79637-772F-4413-B31D-947F9A37D258}">
      <dgm:prSet phldrT="[Text]"/>
      <dgm:spPr/>
      <dgm:t>
        <a:bodyPr/>
        <a:lstStyle/>
        <a:p>
          <a:r>
            <a:rPr lang="en-US" dirty="0"/>
            <a:t>Convert to vector</a:t>
          </a:r>
        </a:p>
      </dgm:t>
    </dgm:pt>
    <dgm:pt modelId="{A25D40CB-103A-42A3-9AE8-398C0FA22AD7}" type="parTrans" cxnId="{8F5CC094-F99C-4F5B-81FF-0FF8F27CD33F}">
      <dgm:prSet/>
      <dgm:spPr/>
      <dgm:t>
        <a:bodyPr/>
        <a:lstStyle/>
        <a:p>
          <a:endParaRPr lang="en-US"/>
        </a:p>
      </dgm:t>
    </dgm:pt>
    <dgm:pt modelId="{D7677A70-305E-4C97-BBBF-4FBBEAB9EB4B}" type="sibTrans" cxnId="{8F5CC094-F99C-4F5B-81FF-0FF8F27CD33F}">
      <dgm:prSet/>
      <dgm:spPr/>
      <dgm:t>
        <a:bodyPr/>
        <a:lstStyle/>
        <a:p>
          <a:endParaRPr lang="en-US"/>
        </a:p>
      </dgm:t>
    </dgm:pt>
    <dgm:pt modelId="{8B0EC406-3048-4DA7-8458-299D8662595A}" type="pres">
      <dgm:prSet presAssocID="{27DA897F-E06D-4061-B7EB-4EC4D2F6D3BC}" presName="Name0" presStyleCnt="0">
        <dgm:presLayoutVars>
          <dgm:dir/>
          <dgm:resizeHandles val="exact"/>
        </dgm:presLayoutVars>
      </dgm:prSet>
      <dgm:spPr/>
    </dgm:pt>
    <dgm:pt modelId="{CA2AAF48-CB81-4185-9200-2987113BE3E3}" type="pres">
      <dgm:prSet presAssocID="{22528239-E2C4-4CC3-BC97-1E4AB6D5F431}" presName="node" presStyleLbl="node1" presStyleIdx="0" presStyleCnt="4">
        <dgm:presLayoutVars>
          <dgm:bulletEnabled val="1"/>
        </dgm:presLayoutVars>
      </dgm:prSet>
      <dgm:spPr/>
    </dgm:pt>
    <dgm:pt modelId="{4DFBF5DC-AF6C-43F4-A002-6B0AB66197FA}" type="pres">
      <dgm:prSet presAssocID="{E83F33A6-A66F-4FE5-ABB1-709246E91022}" presName="sibTrans" presStyleLbl="sibTrans2D1" presStyleIdx="0" presStyleCnt="3"/>
      <dgm:spPr/>
    </dgm:pt>
    <dgm:pt modelId="{DC26F6C7-7579-4F14-977B-D35F691CE381}" type="pres">
      <dgm:prSet presAssocID="{E83F33A6-A66F-4FE5-ABB1-709246E91022}" presName="connectorText" presStyleLbl="sibTrans2D1" presStyleIdx="0" presStyleCnt="3"/>
      <dgm:spPr/>
    </dgm:pt>
    <dgm:pt modelId="{84027D1F-52D3-4900-A51A-BF6706BD469C}" type="pres">
      <dgm:prSet presAssocID="{7C90D193-37C6-4393-AB9E-9AB35A7D089F}" presName="node" presStyleLbl="node1" presStyleIdx="1" presStyleCnt="4">
        <dgm:presLayoutVars>
          <dgm:bulletEnabled val="1"/>
        </dgm:presLayoutVars>
      </dgm:prSet>
      <dgm:spPr/>
    </dgm:pt>
    <dgm:pt modelId="{070BE355-9530-482A-A2A0-2EDD0940F5AD}" type="pres">
      <dgm:prSet presAssocID="{465DC1D9-4138-4BB4-86DD-F6CB2C4F597C}" presName="sibTrans" presStyleLbl="sibTrans2D1" presStyleIdx="1" presStyleCnt="3"/>
      <dgm:spPr/>
    </dgm:pt>
    <dgm:pt modelId="{D85F7E00-3AD5-4FEF-92FB-C644E55CDB7D}" type="pres">
      <dgm:prSet presAssocID="{465DC1D9-4138-4BB4-86DD-F6CB2C4F597C}" presName="connectorText" presStyleLbl="sibTrans2D1" presStyleIdx="1" presStyleCnt="3"/>
      <dgm:spPr/>
    </dgm:pt>
    <dgm:pt modelId="{0048A609-ACC3-41C1-8DC7-3D1A1A121AFC}" type="pres">
      <dgm:prSet presAssocID="{72D79637-772F-4413-B31D-947F9A37D258}" presName="node" presStyleLbl="node1" presStyleIdx="2" presStyleCnt="4">
        <dgm:presLayoutVars>
          <dgm:bulletEnabled val="1"/>
        </dgm:presLayoutVars>
      </dgm:prSet>
      <dgm:spPr/>
    </dgm:pt>
    <dgm:pt modelId="{FD22513E-22F9-469B-8CE6-7084EF61BAD0}" type="pres">
      <dgm:prSet presAssocID="{D7677A70-305E-4C97-BBBF-4FBBEAB9EB4B}" presName="sibTrans" presStyleLbl="sibTrans2D1" presStyleIdx="2" presStyleCnt="3"/>
      <dgm:spPr/>
    </dgm:pt>
    <dgm:pt modelId="{68C7F48B-3B40-4E0D-85B1-D9B98C0EA151}" type="pres">
      <dgm:prSet presAssocID="{D7677A70-305E-4C97-BBBF-4FBBEAB9EB4B}" presName="connectorText" presStyleLbl="sibTrans2D1" presStyleIdx="2" presStyleCnt="3"/>
      <dgm:spPr/>
    </dgm:pt>
    <dgm:pt modelId="{AD93B9D6-3BEB-4D7F-AD0F-1F6BC891DC10}" type="pres">
      <dgm:prSet presAssocID="{0C8D9234-33B7-4560-9152-7C08B787F2FA}" presName="node" presStyleLbl="node1" presStyleIdx="3" presStyleCnt="4">
        <dgm:presLayoutVars>
          <dgm:bulletEnabled val="1"/>
        </dgm:presLayoutVars>
      </dgm:prSet>
      <dgm:spPr/>
    </dgm:pt>
  </dgm:ptLst>
  <dgm:cxnLst>
    <dgm:cxn modelId="{7CF7A005-56BC-40F6-8B22-1AF6EB2FAE87}" type="presOf" srcId="{22528239-E2C4-4CC3-BC97-1E4AB6D5F431}" destId="{CA2AAF48-CB81-4185-9200-2987113BE3E3}" srcOrd="0" destOrd="0" presId="urn:microsoft.com/office/officeart/2005/8/layout/process1"/>
    <dgm:cxn modelId="{1A3C2330-86C4-4383-BD3E-CD2E925379E3}" type="presOf" srcId="{465DC1D9-4138-4BB4-86DD-F6CB2C4F597C}" destId="{070BE355-9530-482A-A2A0-2EDD0940F5AD}" srcOrd="0" destOrd="0" presId="urn:microsoft.com/office/officeart/2005/8/layout/process1"/>
    <dgm:cxn modelId="{2A0E4937-1538-4006-8387-28E90BB5461B}" type="presOf" srcId="{7C90D193-37C6-4393-AB9E-9AB35A7D089F}" destId="{84027D1F-52D3-4900-A51A-BF6706BD469C}" srcOrd="0" destOrd="0" presId="urn:microsoft.com/office/officeart/2005/8/layout/process1"/>
    <dgm:cxn modelId="{A6E8043B-39D4-445E-A8DD-629BE5E551DA}" type="presOf" srcId="{27DA897F-E06D-4061-B7EB-4EC4D2F6D3BC}" destId="{8B0EC406-3048-4DA7-8458-299D8662595A}" srcOrd="0" destOrd="0" presId="urn:microsoft.com/office/officeart/2005/8/layout/process1"/>
    <dgm:cxn modelId="{45C95E40-AEA3-4307-AB24-DBE2935184C2}" type="presOf" srcId="{72D79637-772F-4413-B31D-947F9A37D258}" destId="{0048A609-ACC3-41C1-8DC7-3D1A1A121AFC}" srcOrd="0" destOrd="0" presId="urn:microsoft.com/office/officeart/2005/8/layout/process1"/>
    <dgm:cxn modelId="{EDE7B044-2739-4A82-B2B9-B54C8BA6D450}" srcId="{27DA897F-E06D-4061-B7EB-4EC4D2F6D3BC}" destId="{7C90D193-37C6-4393-AB9E-9AB35A7D089F}" srcOrd="1" destOrd="0" parTransId="{2F07E761-82F4-4AF8-A5AE-AE8A456B4723}" sibTransId="{465DC1D9-4138-4BB4-86DD-F6CB2C4F597C}"/>
    <dgm:cxn modelId="{0F187653-8E1B-4832-9DD2-BAE66D0282BD}" srcId="{27DA897F-E06D-4061-B7EB-4EC4D2F6D3BC}" destId="{0C8D9234-33B7-4560-9152-7C08B787F2FA}" srcOrd="3" destOrd="0" parTransId="{030E91B0-0C75-43EA-8C86-048CE40A8FB9}" sibTransId="{98767F2A-50FE-4B5C-8F10-72FE3B35C4FA}"/>
    <dgm:cxn modelId="{76680285-53B3-4B60-82A6-FA0207598D90}" type="presOf" srcId="{D7677A70-305E-4C97-BBBF-4FBBEAB9EB4B}" destId="{FD22513E-22F9-469B-8CE6-7084EF61BAD0}" srcOrd="0" destOrd="0" presId="urn:microsoft.com/office/officeart/2005/8/layout/process1"/>
    <dgm:cxn modelId="{AAF3D88F-0E1D-4F20-9751-4AB3126E058C}" srcId="{27DA897F-E06D-4061-B7EB-4EC4D2F6D3BC}" destId="{22528239-E2C4-4CC3-BC97-1E4AB6D5F431}" srcOrd="0" destOrd="0" parTransId="{872B8580-45A7-43BC-9B50-EE8CEAA5D554}" sibTransId="{E83F33A6-A66F-4FE5-ABB1-709246E91022}"/>
    <dgm:cxn modelId="{04D25390-5D03-4917-95BE-1C2E6BA3FF7B}" type="presOf" srcId="{0C8D9234-33B7-4560-9152-7C08B787F2FA}" destId="{AD93B9D6-3BEB-4D7F-AD0F-1F6BC891DC10}" srcOrd="0" destOrd="0" presId="urn:microsoft.com/office/officeart/2005/8/layout/process1"/>
    <dgm:cxn modelId="{8F5CC094-F99C-4F5B-81FF-0FF8F27CD33F}" srcId="{27DA897F-E06D-4061-B7EB-4EC4D2F6D3BC}" destId="{72D79637-772F-4413-B31D-947F9A37D258}" srcOrd="2" destOrd="0" parTransId="{A25D40CB-103A-42A3-9AE8-398C0FA22AD7}" sibTransId="{D7677A70-305E-4C97-BBBF-4FBBEAB9EB4B}"/>
    <dgm:cxn modelId="{89DCEFA9-C955-481C-AECD-77AF1C9670ED}" type="presOf" srcId="{E83F33A6-A66F-4FE5-ABB1-709246E91022}" destId="{4DFBF5DC-AF6C-43F4-A002-6B0AB66197FA}" srcOrd="0" destOrd="0" presId="urn:microsoft.com/office/officeart/2005/8/layout/process1"/>
    <dgm:cxn modelId="{4865A4AD-D247-4581-9C69-07F353D53508}" type="presOf" srcId="{D7677A70-305E-4C97-BBBF-4FBBEAB9EB4B}" destId="{68C7F48B-3B40-4E0D-85B1-D9B98C0EA151}" srcOrd="1" destOrd="0" presId="urn:microsoft.com/office/officeart/2005/8/layout/process1"/>
    <dgm:cxn modelId="{1B0399AF-0C9F-4A03-93F0-9821EAD2B871}" type="presOf" srcId="{465DC1D9-4138-4BB4-86DD-F6CB2C4F597C}" destId="{D85F7E00-3AD5-4FEF-92FB-C644E55CDB7D}" srcOrd="1" destOrd="0" presId="urn:microsoft.com/office/officeart/2005/8/layout/process1"/>
    <dgm:cxn modelId="{D60231D7-35FB-4209-92D1-CB0B71D00BE7}" type="presOf" srcId="{E83F33A6-A66F-4FE5-ABB1-709246E91022}" destId="{DC26F6C7-7579-4F14-977B-D35F691CE381}" srcOrd="1" destOrd="0" presId="urn:microsoft.com/office/officeart/2005/8/layout/process1"/>
    <dgm:cxn modelId="{8332F1D8-BFBF-4879-9843-676B86489150}" type="presParOf" srcId="{8B0EC406-3048-4DA7-8458-299D8662595A}" destId="{CA2AAF48-CB81-4185-9200-2987113BE3E3}" srcOrd="0" destOrd="0" presId="urn:microsoft.com/office/officeart/2005/8/layout/process1"/>
    <dgm:cxn modelId="{17B4C583-1D3E-48B5-9B02-C9FEFC87A90E}" type="presParOf" srcId="{8B0EC406-3048-4DA7-8458-299D8662595A}" destId="{4DFBF5DC-AF6C-43F4-A002-6B0AB66197FA}" srcOrd="1" destOrd="0" presId="urn:microsoft.com/office/officeart/2005/8/layout/process1"/>
    <dgm:cxn modelId="{3436EEA3-9806-4A1A-BEAF-54ED3B5B019C}" type="presParOf" srcId="{4DFBF5DC-AF6C-43F4-A002-6B0AB66197FA}" destId="{DC26F6C7-7579-4F14-977B-D35F691CE381}" srcOrd="0" destOrd="0" presId="urn:microsoft.com/office/officeart/2005/8/layout/process1"/>
    <dgm:cxn modelId="{14486F71-4D1C-4FE3-BAEE-13063117624C}" type="presParOf" srcId="{8B0EC406-3048-4DA7-8458-299D8662595A}" destId="{84027D1F-52D3-4900-A51A-BF6706BD469C}" srcOrd="2" destOrd="0" presId="urn:microsoft.com/office/officeart/2005/8/layout/process1"/>
    <dgm:cxn modelId="{520D29B8-8A57-42BD-9DD4-055BBD9C8DFD}" type="presParOf" srcId="{8B0EC406-3048-4DA7-8458-299D8662595A}" destId="{070BE355-9530-482A-A2A0-2EDD0940F5AD}" srcOrd="3" destOrd="0" presId="urn:microsoft.com/office/officeart/2005/8/layout/process1"/>
    <dgm:cxn modelId="{8CFFFF95-997B-4B0A-9788-5DC104977DAE}" type="presParOf" srcId="{070BE355-9530-482A-A2A0-2EDD0940F5AD}" destId="{D85F7E00-3AD5-4FEF-92FB-C644E55CDB7D}" srcOrd="0" destOrd="0" presId="urn:microsoft.com/office/officeart/2005/8/layout/process1"/>
    <dgm:cxn modelId="{0E58A903-C6C1-4D55-A271-2409A49F1719}" type="presParOf" srcId="{8B0EC406-3048-4DA7-8458-299D8662595A}" destId="{0048A609-ACC3-41C1-8DC7-3D1A1A121AFC}" srcOrd="4" destOrd="0" presId="urn:microsoft.com/office/officeart/2005/8/layout/process1"/>
    <dgm:cxn modelId="{A315D0D5-7A1D-4A2C-8975-2614A580460E}" type="presParOf" srcId="{8B0EC406-3048-4DA7-8458-299D8662595A}" destId="{FD22513E-22F9-469B-8CE6-7084EF61BAD0}" srcOrd="5" destOrd="0" presId="urn:microsoft.com/office/officeart/2005/8/layout/process1"/>
    <dgm:cxn modelId="{562010E1-2C85-4026-A5AC-183C8F721B89}" type="presParOf" srcId="{FD22513E-22F9-469B-8CE6-7084EF61BAD0}" destId="{68C7F48B-3B40-4E0D-85B1-D9B98C0EA151}" srcOrd="0" destOrd="0" presId="urn:microsoft.com/office/officeart/2005/8/layout/process1"/>
    <dgm:cxn modelId="{AF45A180-3D37-4FBC-A180-5A76AD85867E}" type="presParOf" srcId="{8B0EC406-3048-4DA7-8458-299D8662595A}" destId="{AD93B9D6-3BEB-4D7F-AD0F-1F6BC891DC1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DA897F-E06D-4061-B7EB-4EC4D2F6D3B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22528239-E2C4-4CC3-BC97-1E4AB6D5F431}">
      <dgm:prSet phldrT="[Text]"/>
      <dgm:spPr>
        <a:ln w="57150">
          <a:noFill/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Acquire samples and disassemble </a:t>
          </a:r>
        </a:p>
      </dgm:t>
    </dgm:pt>
    <dgm:pt modelId="{872B8580-45A7-43BC-9B50-EE8CEAA5D554}" type="parTrans" cxnId="{AAF3D88F-0E1D-4F20-9751-4AB3126E058C}">
      <dgm:prSet/>
      <dgm:spPr/>
      <dgm:t>
        <a:bodyPr/>
        <a:lstStyle/>
        <a:p>
          <a:endParaRPr lang="en-US"/>
        </a:p>
      </dgm:t>
    </dgm:pt>
    <dgm:pt modelId="{E83F33A6-A66F-4FE5-ABB1-709246E91022}" type="sibTrans" cxnId="{AAF3D88F-0E1D-4F20-9751-4AB3126E058C}">
      <dgm:prSet/>
      <dgm:spPr/>
      <dgm:t>
        <a:bodyPr/>
        <a:lstStyle/>
        <a:p>
          <a:endParaRPr lang="en-US"/>
        </a:p>
      </dgm:t>
    </dgm:pt>
    <dgm:pt modelId="{7C90D193-37C6-4393-AB9E-9AB35A7D089F}">
      <dgm:prSet phldrT="[Text]"/>
      <dgm:spPr>
        <a:ln w="57150">
          <a:noFill/>
        </a:ln>
      </dgm:spPr>
      <dgm:t>
        <a:bodyPr/>
        <a:lstStyle/>
        <a:p>
          <a:r>
            <a:rPr lang="en-US" dirty="0"/>
            <a:t>Tokenize</a:t>
          </a:r>
        </a:p>
      </dgm:t>
    </dgm:pt>
    <dgm:pt modelId="{2F07E761-82F4-4AF8-A5AE-AE8A456B4723}" type="parTrans" cxnId="{EDE7B044-2739-4A82-B2B9-B54C8BA6D450}">
      <dgm:prSet/>
      <dgm:spPr/>
      <dgm:t>
        <a:bodyPr/>
        <a:lstStyle/>
        <a:p>
          <a:endParaRPr lang="en-US"/>
        </a:p>
      </dgm:t>
    </dgm:pt>
    <dgm:pt modelId="{465DC1D9-4138-4BB4-86DD-F6CB2C4F597C}" type="sibTrans" cxnId="{EDE7B044-2739-4A82-B2B9-B54C8BA6D450}">
      <dgm:prSet/>
      <dgm:spPr/>
      <dgm:t>
        <a:bodyPr/>
        <a:lstStyle/>
        <a:p>
          <a:endParaRPr lang="en-US"/>
        </a:p>
      </dgm:t>
    </dgm:pt>
    <dgm:pt modelId="{0C8D9234-33B7-4560-9152-7C08B787F2FA}">
      <dgm:prSet/>
      <dgm:spPr/>
      <dgm:t>
        <a:bodyPr/>
        <a:lstStyle/>
        <a:p>
          <a:r>
            <a:rPr lang="en-US" dirty="0"/>
            <a:t>Feed to neural network</a:t>
          </a:r>
        </a:p>
      </dgm:t>
    </dgm:pt>
    <dgm:pt modelId="{030E91B0-0C75-43EA-8C86-048CE40A8FB9}" type="parTrans" cxnId="{0F187653-8E1B-4832-9DD2-BAE66D0282BD}">
      <dgm:prSet/>
      <dgm:spPr/>
      <dgm:t>
        <a:bodyPr/>
        <a:lstStyle/>
        <a:p>
          <a:endParaRPr lang="en-US"/>
        </a:p>
      </dgm:t>
    </dgm:pt>
    <dgm:pt modelId="{98767F2A-50FE-4B5C-8F10-72FE3B35C4FA}" type="sibTrans" cxnId="{0F187653-8E1B-4832-9DD2-BAE66D0282BD}">
      <dgm:prSet/>
      <dgm:spPr/>
      <dgm:t>
        <a:bodyPr/>
        <a:lstStyle/>
        <a:p>
          <a:endParaRPr lang="en-US"/>
        </a:p>
      </dgm:t>
    </dgm:pt>
    <dgm:pt modelId="{72D79637-772F-4413-B31D-947F9A37D258}">
      <dgm:prSet phldrT="[Text]"/>
      <dgm:spPr>
        <a:ln w="57150">
          <a:solidFill>
            <a:schemeClr val="tx1"/>
          </a:solidFill>
        </a:ln>
      </dgm:spPr>
      <dgm:t>
        <a:bodyPr/>
        <a:lstStyle/>
        <a:p>
          <a:r>
            <a:rPr lang="en-US" dirty="0"/>
            <a:t>Convert to vector</a:t>
          </a:r>
        </a:p>
      </dgm:t>
    </dgm:pt>
    <dgm:pt modelId="{A25D40CB-103A-42A3-9AE8-398C0FA22AD7}" type="parTrans" cxnId="{8F5CC094-F99C-4F5B-81FF-0FF8F27CD33F}">
      <dgm:prSet/>
      <dgm:spPr/>
      <dgm:t>
        <a:bodyPr/>
        <a:lstStyle/>
        <a:p>
          <a:endParaRPr lang="en-US"/>
        </a:p>
      </dgm:t>
    </dgm:pt>
    <dgm:pt modelId="{D7677A70-305E-4C97-BBBF-4FBBEAB9EB4B}" type="sibTrans" cxnId="{8F5CC094-F99C-4F5B-81FF-0FF8F27CD33F}">
      <dgm:prSet/>
      <dgm:spPr/>
      <dgm:t>
        <a:bodyPr/>
        <a:lstStyle/>
        <a:p>
          <a:endParaRPr lang="en-US"/>
        </a:p>
      </dgm:t>
    </dgm:pt>
    <dgm:pt modelId="{8B0EC406-3048-4DA7-8458-299D8662595A}" type="pres">
      <dgm:prSet presAssocID="{27DA897F-E06D-4061-B7EB-4EC4D2F6D3BC}" presName="Name0" presStyleCnt="0">
        <dgm:presLayoutVars>
          <dgm:dir/>
          <dgm:resizeHandles val="exact"/>
        </dgm:presLayoutVars>
      </dgm:prSet>
      <dgm:spPr/>
    </dgm:pt>
    <dgm:pt modelId="{CA2AAF48-CB81-4185-9200-2987113BE3E3}" type="pres">
      <dgm:prSet presAssocID="{22528239-E2C4-4CC3-BC97-1E4AB6D5F431}" presName="node" presStyleLbl="node1" presStyleIdx="0" presStyleCnt="4">
        <dgm:presLayoutVars>
          <dgm:bulletEnabled val="1"/>
        </dgm:presLayoutVars>
      </dgm:prSet>
      <dgm:spPr/>
    </dgm:pt>
    <dgm:pt modelId="{4DFBF5DC-AF6C-43F4-A002-6B0AB66197FA}" type="pres">
      <dgm:prSet presAssocID="{E83F33A6-A66F-4FE5-ABB1-709246E91022}" presName="sibTrans" presStyleLbl="sibTrans2D1" presStyleIdx="0" presStyleCnt="3"/>
      <dgm:spPr/>
    </dgm:pt>
    <dgm:pt modelId="{DC26F6C7-7579-4F14-977B-D35F691CE381}" type="pres">
      <dgm:prSet presAssocID="{E83F33A6-A66F-4FE5-ABB1-709246E91022}" presName="connectorText" presStyleLbl="sibTrans2D1" presStyleIdx="0" presStyleCnt="3"/>
      <dgm:spPr/>
    </dgm:pt>
    <dgm:pt modelId="{84027D1F-52D3-4900-A51A-BF6706BD469C}" type="pres">
      <dgm:prSet presAssocID="{7C90D193-37C6-4393-AB9E-9AB35A7D089F}" presName="node" presStyleLbl="node1" presStyleIdx="1" presStyleCnt="4">
        <dgm:presLayoutVars>
          <dgm:bulletEnabled val="1"/>
        </dgm:presLayoutVars>
      </dgm:prSet>
      <dgm:spPr/>
    </dgm:pt>
    <dgm:pt modelId="{070BE355-9530-482A-A2A0-2EDD0940F5AD}" type="pres">
      <dgm:prSet presAssocID="{465DC1D9-4138-4BB4-86DD-F6CB2C4F597C}" presName="sibTrans" presStyleLbl="sibTrans2D1" presStyleIdx="1" presStyleCnt="3"/>
      <dgm:spPr/>
    </dgm:pt>
    <dgm:pt modelId="{D85F7E00-3AD5-4FEF-92FB-C644E55CDB7D}" type="pres">
      <dgm:prSet presAssocID="{465DC1D9-4138-4BB4-86DD-F6CB2C4F597C}" presName="connectorText" presStyleLbl="sibTrans2D1" presStyleIdx="1" presStyleCnt="3"/>
      <dgm:spPr/>
    </dgm:pt>
    <dgm:pt modelId="{0048A609-ACC3-41C1-8DC7-3D1A1A121AFC}" type="pres">
      <dgm:prSet presAssocID="{72D79637-772F-4413-B31D-947F9A37D258}" presName="node" presStyleLbl="node1" presStyleIdx="2" presStyleCnt="4">
        <dgm:presLayoutVars>
          <dgm:bulletEnabled val="1"/>
        </dgm:presLayoutVars>
      </dgm:prSet>
      <dgm:spPr/>
    </dgm:pt>
    <dgm:pt modelId="{FD22513E-22F9-469B-8CE6-7084EF61BAD0}" type="pres">
      <dgm:prSet presAssocID="{D7677A70-305E-4C97-BBBF-4FBBEAB9EB4B}" presName="sibTrans" presStyleLbl="sibTrans2D1" presStyleIdx="2" presStyleCnt="3"/>
      <dgm:spPr/>
    </dgm:pt>
    <dgm:pt modelId="{68C7F48B-3B40-4E0D-85B1-D9B98C0EA151}" type="pres">
      <dgm:prSet presAssocID="{D7677A70-305E-4C97-BBBF-4FBBEAB9EB4B}" presName="connectorText" presStyleLbl="sibTrans2D1" presStyleIdx="2" presStyleCnt="3"/>
      <dgm:spPr/>
    </dgm:pt>
    <dgm:pt modelId="{AD93B9D6-3BEB-4D7F-AD0F-1F6BC891DC10}" type="pres">
      <dgm:prSet presAssocID="{0C8D9234-33B7-4560-9152-7C08B787F2FA}" presName="node" presStyleLbl="node1" presStyleIdx="3" presStyleCnt="4">
        <dgm:presLayoutVars>
          <dgm:bulletEnabled val="1"/>
        </dgm:presLayoutVars>
      </dgm:prSet>
      <dgm:spPr/>
    </dgm:pt>
  </dgm:ptLst>
  <dgm:cxnLst>
    <dgm:cxn modelId="{BF39CA08-0689-4B95-B156-80D4969D4C8E}" type="presOf" srcId="{22528239-E2C4-4CC3-BC97-1E4AB6D5F431}" destId="{CA2AAF48-CB81-4185-9200-2987113BE3E3}" srcOrd="0" destOrd="0" presId="urn:microsoft.com/office/officeart/2005/8/layout/process1"/>
    <dgm:cxn modelId="{32C25D0A-3EE2-43F1-82BD-3070AFE0570F}" type="presOf" srcId="{465DC1D9-4138-4BB4-86DD-F6CB2C4F597C}" destId="{070BE355-9530-482A-A2A0-2EDD0940F5AD}" srcOrd="0" destOrd="0" presId="urn:microsoft.com/office/officeart/2005/8/layout/process1"/>
    <dgm:cxn modelId="{CAC77823-6B17-4C82-A573-8F85AEDD1515}" type="presOf" srcId="{7C90D193-37C6-4393-AB9E-9AB35A7D089F}" destId="{84027D1F-52D3-4900-A51A-BF6706BD469C}" srcOrd="0" destOrd="0" presId="urn:microsoft.com/office/officeart/2005/8/layout/process1"/>
    <dgm:cxn modelId="{2B2AD328-0BB1-45CE-B9B4-10B86D5EC6F5}" type="presOf" srcId="{27DA897F-E06D-4061-B7EB-4EC4D2F6D3BC}" destId="{8B0EC406-3048-4DA7-8458-299D8662595A}" srcOrd="0" destOrd="0" presId="urn:microsoft.com/office/officeart/2005/8/layout/process1"/>
    <dgm:cxn modelId="{694F5A42-9CDE-4E5A-B07E-1A4FA2EB943B}" type="presOf" srcId="{465DC1D9-4138-4BB4-86DD-F6CB2C4F597C}" destId="{D85F7E00-3AD5-4FEF-92FB-C644E55CDB7D}" srcOrd="1" destOrd="0" presId="urn:microsoft.com/office/officeart/2005/8/layout/process1"/>
    <dgm:cxn modelId="{EDE7B044-2739-4A82-B2B9-B54C8BA6D450}" srcId="{27DA897F-E06D-4061-B7EB-4EC4D2F6D3BC}" destId="{7C90D193-37C6-4393-AB9E-9AB35A7D089F}" srcOrd="1" destOrd="0" parTransId="{2F07E761-82F4-4AF8-A5AE-AE8A456B4723}" sibTransId="{465DC1D9-4138-4BB4-86DD-F6CB2C4F597C}"/>
    <dgm:cxn modelId="{0F187653-8E1B-4832-9DD2-BAE66D0282BD}" srcId="{27DA897F-E06D-4061-B7EB-4EC4D2F6D3BC}" destId="{0C8D9234-33B7-4560-9152-7C08B787F2FA}" srcOrd="3" destOrd="0" parTransId="{030E91B0-0C75-43EA-8C86-048CE40A8FB9}" sibTransId="{98767F2A-50FE-4B5C-8F10-72FE3B35C4FA}"/>
    <dgm:cxn modelId="{3AF3557B-DAFD-43E2-B0AD-22CB24109E57}" type="presOf" srcId="{D7677A70-305E-4C97-BBBF-4FBBEAB9EB4B}" destId="{68C7F48B-3B40-4E0D-85B1-D9B98C0EA151}" srcOrd="1" destOrd="0" presId="urn:microsoft.com/office/officeart/2005/8/layout/process1"/>
    <dgm:cxn modelId="{4E06EF83-8A27-4D19-8059-17937434A845}" type="presOf" srcId="{E83F33A6-A66F-4FE5-ABB1-709246E91022}" destId="{4DFBF5DC-AF6C-43F4-A002-6B0AB66197FA}" srcOrd="0" destOrd="0" presId="urn:microsoft.com/office/officeart/2005/8/layout/process1"/>
    <dgm:cxn modelId="{EBD24589-9FE7-4091-9609-5DD86C7E0EA9}" type="presOf" srcId="{D7677A70-305E-4C97-BBBF-4FBBEAB9EB4B}" destId="{FD22513E-22F9-469B-8CE6-7084EF61BAD0}" srcOrd="0" destOrd="0" presId="urn:microsoft.com/office/officeart/2005/8/layout/process1"/>
    <dgm:cxn modelId="{AAF3D88F-0E1D-4F20-9751-4AB3126E058C}" srcId="{27DA897F-E06D-4061-B7EB-4EC4D2F6D3BC}" destId="{22528239-E2C4-4CC3-BC97-1E4AB6D5F431}" srcOrd="0" destOrd="0" parTransId="{872B8580-45A7-43BC-9B50-EE8CEAA5D554}" sibTransId="{E83F33A6-A66F-4FE5-ABB1-709246E91022}"/>
    <dgm:cxn modelId="{8F5CC094-F99C-4F5B-81FF-0FF8F27CD33F}" srcId="{27DA897F-E06D-4061-B7EB-4EC4D2F6D3BC}" destId="{72D79637-772F-4413-B31D-947F9A37D258}" srcOrd="2" destOrd="0" parTransId="{A25D40CB-103A-42A3-9AE8-398C0FA22AD7}" sibTransId="{D7677A70-305E-4C97-BBBF-4FBBEAB9EB4B}"/>
    <dgm:cxn modelId="{AAE102CF-0586-4A4D-8271-82066DE617F6}" type="presOf" srcId="{72D79637-772F-4413-B31D-947F9A37D258}" destId="{0048A609-ACC3-41C1-8DC7-3D1A1A121AFC}" srcOrd="0" destOrd="0" presId="urn:microsoft.com/office/officeart/2005/8/layout/process1"/>
    <dgm:cxn modelId="{D8D127CF-335E-4A89-A41D-5C9C4E6B7745}" type="presOf" srcId="{0C8D9234-33B7-4560-9152-7C08B787F2FA}" destId="{AD93B9D6-3BEB-4D7F-AD0F-1F6BC891DC10}" srcOrd="0" destOrd="0" presId="urn:microsoft.com/office/officeart/2005/8/layout/process1"/>
    <dgm:cxn modelId="{8683D5F3-638D-4849-B235-D865B553DFC8}" type="presOf" srcId="{E83F33A6-A66F-4FE5-ABB1-709246E91022}" destId="{DC26F6C7-7579-4F14-977B-D35F691CE381}" srcOrd="1" destOrd="0" presId="urn:microsoft.com/office/officeart/2005/8/layout/process1"/>
    <dgm:cxn modelId="{E0BDFE60-D36F-4281-ACC5-38DF79BB8AEC}" type="presParOf" srcId="{8B0EC406-3048-4DA7-8458-299D8662595A}" destId="{CA2AAF48-CB81-4185-9200-2987113BE3E3}" srcOrd="0" destOrd="0" presId="urn:microsoft.com/office/officeart/2005/8/layout/process1"/>
    <dgm:cxn modelId="{8D732536-B4B8-4E33-8446-EBE7C25AC87C}" type="presParOf" srcId="{8B0EC406-3048-4DA7-8458-299D8662595A}" destId="{4DFBF5DC-AF6C-43F4-A002-6B0AB66197FA}" srcOrd="1" destOrd="0" presId="urn:microsoft.com/office/officeart/2005/8/layout/process1"/>
    <dgm:cxn modelId="{54ED1446-4132-4B1C-B151-333F653B826E}" type="presParOf" srcId="{4DFBF5DC-AF6C-43F4-A002-6B0AB66197FA}" destId="{DC26F6C7-7579-4F14-977B-D35F691CE381}" srcOrd="0" destOrd="0" presId="urn:microsoft.com/office/officeart/2005/8/layout/process1"/>
    <dgm:cxn modelId="{26DA0CC9-D3E8-4CF6-8535-BE9F7141265B}" type="presParOf" srcId="{8B0EC406-3048-4DA7-8458-299D8662595A}" destId="{84027D1F-52D3-4900-A51A-BF6706BD469C}" srcOrd="2" destOrd="0" presId="urn:microsoft.com/office/officeart/2005/8/layout/process1"/>
    <dgm:cxn modelId="{7F9BE755-9675-46E2-BDAE-89EA8DA7CC77}" type="presParOf" srcId="{8B0EC406-3048-4DA7-8458-299D8662595A}" destId="{070BE355-9530-482A-A2A0-2EDD0940F5AD}" srcOrd="3" destOrd="0" presId="urn:microsoft.com/office/officeart/2005/8/layout/process1"/>
    <dgm:cxn modelId="{61FBB813-407A-4EB7-9F7C-6E5059F53958}" type="presParOf" srcId="{070BE355-9530-482A-A2A0-2EDD0940F5AD}" destId="{D85F7E00-3AD5-4FEF-92FB-C644E55CDB7D}" srcOrd="0" destOrd="0" presId="urn:microsoft.com/office/officeart/2005/8/layout/process1"/>
    <dgm:cxn modelId="{59FF5520-4A4F-44B4-9323-B184EFE53FBC}" type="presParOf" srcId="{8B0EC406-3048-4DA7-8458-299D8662595A}" destId="{0048A609-ACC3-41C1-8DC7-3D1A1A121AFC}" srcOrd="4" destOrd="0" presId="urn:microsoft.com/office/officeart/2005/8/layout/process1"/>
    <dgm:cxn modelId="{46A624F4-EC03-468E-AFF0-A1271B247771}" type="presParOf" srcId="{8B0EC406-3048-4DA7-8458-299D8662595A}" destId="{FD22513E-22F9-469B-8CE6-7084EF61BAD0}" srcOrd="5" destOrd="0" presId="urn:microsoft.com/office/officeart/2005/8/layout/process1"/>
    <dgm:cxn modelId="{CE85E3ED-0061-4D93-8074-8CB6FBEDACE5}" type="presParOf" srcId="{FD22513E-22F9-469B-8CE6-7084EF61BAD0}" destId="{68C7F48B-3B40-4E0D-85B1-D9B98C0EA151}" srcOrd="0" destOrd="0" presId="urn:microsoft.com/office/officeart/2005/8/layout/process1"/>
    <dgm:cxn modelId="{CCC68BB9-6D45-43B5-BF76-7FC381276287}" type="presParOf" srcId="{8B0EC406-3048-4DA7-8458-299D8662595A}" destId="{AD93B9D6-3BEB-4D7F-AD0F-1F6BC891DC1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DA897F-E06D-4061-B7EB-4EC4D2F6D3B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22528239-E2C4-4CC3-BC97-1E4AB6D5F431}">
      <dgm:prSet phldrT="[Text]"/>
      <dgm:spPr>
        <a:ln w="57150">
          <a:noFill/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Acquire samples and disassemble </a:t>
          </a:r>
        </a:p>
      </dgm:t>
    </dgm:pt>
    <dgm:pt modelId="{872B8580-45A7-43BC-9B50-EE8CEAA5D554}" type="parTrans" cxnId="{AAF3D88F-0E1D-4F20-9751-4AB3126E058C}">
      <dgm:prSet/>
      <dgm:spPr/>
      <dgm:t>
        <a:bodyPr/>
        <a:lstStyle/>
        <a:p>
          <a:endParaRPr lang="en-US"/>
        </a:p>
      </dgm:t>
    </dgm:pt>
    <dgm:pt modelId="{E83F33A6-A66F-4FE5-ABB1-709246E91022}" type="sibTrans" cxnId="{AAF3D88F-0E1D-4F20-9751-4AB3126E058C}">
      <dgm:prSet/>
      <dgm:spPr/>
      <dgm:t>
        <a:bodyPr/>
        <a:lstStyle/>
        <a:p>
          <a:endParaRPr lang="en-US"/>
        </a:p>
      </dgm:t>
    </dgm:pt>
    <dgm:pt modelId="{7C90D193-37C6-4393-AB9E-9AB35A7D089F}">
      <dgm:prSet phldrT="[Text]"/>
      <dgm:spPr>
        <a:ln w="57150">
          <a:noFill/>
        </a:ln>
      </dgm:spPr>
      <dgm:t>
        <a:bodyPr/>
        <a:lstStyle/>
        <a:p>
          <a:r>
            <a:rPr lang="en-US" dirty="0"/>
            <a:t>Tokenize</a:t>
          </a:r>
        </a:p>
      </dgm:t>
    </dgm:pt>
    <dgm:pt modelId="{2F07E761-82F4-4AF8-A5AE-AE8A456B4723}" type="parTrans" cxnId="{EDE7B044-2739-4A82-B2B9-B54C8BA6D450}">
      <dgm:prSet/>
      <dgm:spPr/>
      <dgm:t>
        <a:bodyPr/>
        <a:lstStyle/>
        <a:p>
          <a:endParaRPr lang="en-US"/>
        </a:p>
      </dgm:t>
    </dgm:pt>
    <dgm:pt modelId="{465DC1D9-4138-4BB4-86DD-F6CB2C4F597C}" type="sibTrans" cxnId="{EDE7B044-2739-4A82-B2B9-B54C8BA6D450}">
      <dgm:prSet/>
      <dgm:spPr/>
      <dgm:t>
        <a:bodyPr/>
        <a:lstStyle/>
        <a:p>
          <a:endParaRPr lang="en-US"/>
        </a:p>
      </dgm:t>
    </dgm:pt>
    <dgm:pt modelId="{0C8D9234-33B7-4560-9152-7C08B787F2FA}">
      <dgm:prSet/>
      <dgm:spPr>
        <a:ln w="57150">
          <a:solidFill>
            <a:schemeClr val="tx1"/>
          </a:solidFill>
        </a:ln>
      </dgm:spPr>
      <dgm:t>
        <a:bodyPr/>
        <a:lstStyle/>
        <a:p>
          <a:r>
            <a:rPr lang="en-US" dirty="0"/>
            <a:t>Feed to neural network</a:t>
          </a:r>
        </a:p>
      </dgm:t>
    </dgm:pt>
    <dgm:pt modelId="{030E91B0-0C75-43EA-8C86-048CE40A8FB9}" type="parTrans" cxnId="{0F187653-8E1B-4832-9DD2-BAE66D0282BD}">
      <dgm:prSet/>
      <dgm:spPr/>
      <dgm:t>
        <a:bodyPr/>
        <a:lstStyle/>
        <a:p>
          <a:endParaRPr lang="en-US"/>
        </a:p>
      </dgm:t>
    </dgm:pt>
    <dgm:pt modelId="{98767F2A-50FE-4B5C-8F10-72FE3B35C4FA}" type="sibTrans" cxnId="{0F187653-8E1B-4832-9DD2-BAE66D0282BD}">
      <dgm:prSet/>
      <dgm:spPr/>
      <dgm:t>
        <a:bodyPr/>
        <a:lstStyle/>
        <a:p>
          <a:endParaRPr lang="en-US"/>
        </a:p>
      </dgm:t>
    </dgm:pt>
    <dgm:pt modelId="{72D79637-772F-4413-B31D-947F9A37D258}">
      <dgm:prSet phldrT="[Text]"/>
      <dgm:spPr>
        <a:ln w="57150">
          <a:noFill/>
        </a:ln>
      </dgm:spPr>
      <dgm:t>
        <a:bodyPr/>
        <a:lstStyle/>
        <a:p>
          <a:r>
            <a:rPr lang="en-US" dirty="0"/>
            <a:t>Convert to vector</a:t>
          </a:r>
        </a:p>
      </dgm:t>
    </dgm:pt>
    <dgm:pt modelId="{A25D40CB-103A-42A3-9AE8-398C0FA22AD7}" type="parTrans" cxnId="{8F5CC094-F99C-4F5B-81FF-0FF8F27CD33F}">
      <dgm:prSet/>
      <dgm:spPr/>
      <dgm:t>
        <a:bodyPr/>
        <a:lstStyle/>
        <a:p>
          <a:endParaRPr lang="en-US"/>
        </a:p>
      </dgm:t>
    </dgm:pt>
    <dgm:pt modelId="{D7677A70-305E-4C97-BBBF-4FBBEAB9EB4B}" type="sibTrans" cxnId="{8F5CC094-F99C-4F5B-81FF-0FF8F27CD33F}">
      <dgm:prSet/>
      <dgm:spPr/>
      <dgm:t>
        <a:bodyPr/>
        <a:lstStyle/>
        <a:p>
          <a:endParaRPr lang="en-US"/>
        </a:p>
      </dgm:t>
    </dgm:pt>
    <dgm:pt modelId="{8B0EC406-3048-4DA7-8458-299D8662595A}" type="pres">
      <dgm:prSet presAssocID="{27DA897F-E06D-4061-B7EB-4EC4D2F6D3BC}" presName="Name0" presStyleCnt="0">
        <dgm:presLayoutVars>
          <dgm:dir/>
          <dgm:resizeHandles val="exact"/>
        </dgm:presLayoutVars>
      </dgm:prSet>
      <dgm:spPr/>
    </dgm:pt>
    <dgm:pt modelId="{CA2AAF48-CB81-4185-9200-2987113BE3E3}" type="pres">
      <dgm:prSet presAssocID="{22528239-E2C4-4CC3-BC97-1E4AB6D5F431}" presName="node" presStyleLbl="node1" presStyleIdx="0" presStyleCnt="4">
        <dgm:presLayoutVars>
          <dgm:bulletEnabled val="1"/>
        </dgm:presLayoutVars>
      </dgm:prSet>
      <dgm:spPr/>
    </dgm:pt>
    <dgm:pt modelId="{4DFBF5DC-AF6C-43F4-A002-6B0AB66197FA}" type="pres">
      <dgm:prSet presAssocID="{E83F33A6-A66F-4FE5-ABB1-709246E91022}" presName="sibTrans" presStyleLbl="sibTrans2D1" presStyleIdx="0" presStyleCnt="3"/>
      <dgm:spPr/>
    </dgm:pt>
    <dgm:pt modelId="{DC26F6C7-7579-4F14-977B-D35F691CE381}" type="pres">
      <dgm:prSet presAssocID="{E83F33A6-A66F-4FE5-ABB1-709246E91022}" presName="connectorText" presStyleLbl="sibTrans2D1" presStyleIdx="0" presStyleCnt="3"/>
      <dgm:spPr/>
    </dgm:pt>
    <dgm:pt modelId="{84027D1F-52D3-4900-A51A-BF6706BD469C}" type="pres">
      <dgm:prSet presAssocID="{7C90D193-37C6-4393-AB9E-9AB35A7D089F}" presName="node" presStyleLbl="node1" presStyleIdx="1" presStyleCnt="4">
        <dgm:presLayoutVars>
          <dgm:bulletEnabled val="1"/>
        </dgm:presLayoutVars>
      </dgm:prSet>
      <dgm:spPr/>
    </dgm:pt>
    <dgm:pt modelId="{070BE355-9530-482A-A2A0-2EDD0940F5AD}" type="pres">
      <dgm:prSet presAssocID="{465DC1D9-4138-4BB4-86DD-F6CB2C4F597C}" presName="sibTrans" presStyleLbl="sibTrans2D1" presStyleIdx="1" presStyleCnt="3"/>
      <dgm:spPr/>
    </dgm:pt>
    <dgm:pt modelId="{D85F7E00-3AD5-4FEF-92FB-C644E55CDB7D}" type="pres">
      <dgm:prSet presAssocID="{465DC1D9-4138-4BB4-86DD-F6CB2C4F597C}" presName="connectorText" presStyleLbl="sibTrans2D1" presStyleIdx="1" presStyleCnt="3"/>
      <dgm:spPr/>
    </dgm:pt>
    <dgm:pt modelId="{0048A609-ACC3-41C1-8DC7-3D1A1A121AFC}" type="pres">
      <dgm:prSet presAssocID="{72D79637-772F-4413-B31D-947F9A37D258}" presName="node" presStyleLbl="node1" presStyleIdx="2" presStyleCnt="4">
        <dgm:presLayoutVars>
          <dgm:bulletEnabled val="1"/>
        </dgm:presLayoutVars>
      </dgm:prSet>
      <dgm:spPr/>
    </dgm:pt>
    <dgm:pt modelId="{FD22513E-22F9-469B-8CE6-7084EF61BAD0}" type="pres">
      <dgm:prSet presAssocID="{D7677A70-305E-4C97-BBBF-4FBBEAB9EB4B}" presName="sibTrans" presStyleLbl="sibTrans2D1" presStyleIdx="2" presStyleCnt="3"/>
      <dgm:spPr/>
    </dgm:pt>
    <dgm:pt modelId="{68C7F48B-3B40-4E0D-85B1-D9B98C0EA151}" type="pres">
      <dgm:prSet presAssocID="{D7677A70-305E-4C97-BBBF-4FBBEAB9EB4B}" presName="connectorText" presStyleLbl="sibTrans2D1" presStyleIdx="2" presStyleCnt="3"/>
      <dgm:spPr/>
    </dgm:pt>
    <dgm:pt modelId="{AD93B9D6-3BEB-4D7F-AD0F-1F6BC891DC10}" type="pres">
      <dgm:prSet presAssocID="{0C8D9234-33B7-4560-9152-7C08B787F2FA}" presName="node" presStyleLbl="node1" presStyleIdx="3" presStyleCnt="4">
        <dgm:presLayoutVars>
          <dgm:bulletEnabled val="1"/>
        </dgm:presLayoutVars>
      </dgm:prSet>
      <dgm:spPr/>
    </dgm:pt>
  </dgm:ptLst>
  <dgm:cxnLst>
    <dgm:cxn modelId="{A67E3A34-C8BF-43EC-86F3-323D7C502D86}" type="presOf" srcId="{27DA897F-E06D-4061-B7EB-4EC4D2F6D3BC}" destId="{8B0EC406-3048-4DA7-8458-299D8662595A}" srcOrd="0" destOrd="0" presId="urn:microsoft.com/office/officeart/2005/8/layout/process1"/>
    <dgm:cxn modelId="{43F2FE43-17A6-4FC7-8F01-C1940AE59D66}" type="presOf" srcId="{22528239-E2C4-4CC3-BC97-1E4AB6D5F431}" destId="{CA2AAF48-CB81-4185-9200-2987113BE3E3}" srcOrd="0" destOrd="0" presId="urn:microsoft.com/office/officeart/2005/8/layout/process1"/>
    <dgm:cxn modelId="{EDE7B044-2739-4A82-B2B9-B54C8BA6D450}" srcId="{27DA897F-E06D-4061-B7EB-4EC4D2F6D3BC}" destId="{7C90D193-37C6-4393-AB9E-9AB35A7D089F}" srcOrd="1" destOrd="0" parTransId="{2F07E761-82F4-4AF8-A5AE-AE8A456B4723}" sibTransId="{465DC1D9-4138-4BB4-86DD-F6CB2C4F597C}"/>
    <dgm:cxn modelId="{FFB9DE45-CD65-4D2A-8E40-AF7282813178}" type="presOf" srcId="{72D79637-772F-4413-B31D-947F9A37D258}" destId="{0048A609-ACC3-41C1-8DC7-3D1A1A121AFC}" srcOrd="0" destOrd="0" presId="urn:microsoft.com/office/officeart/2005/8/layout/process1"/>
    <dgm:cxn modelId="{D1CF0047-3CE0-4567-9D78-167A555FCBC6}" type="presOf" srcId="{D7677A70-305E-4C97-BBBF-4FBBEAB9EB4B}" destId="{FD22513E-22F9-469B-8CE6-7084EF61BAD0}" srcOrd="0" destOrd="0" presId="urn:microsoft.com/office/officeart/2005/8/layout/process1"/>
    <dgm:cxn modelId="{0F187653-8E1B-4832-9DD2-BAE66D0282BD}" srcId="{27DA897F-E06D-4061-B7EB-4EC4D2F6D3BC}" destId="{0C8D9234-33B7-4560-9152-7C08B787F2FA}" srcOrd="3" destOrd="0" parTransId="{030E91B0-0C75-43EA-8C86-048CE40A8FB9}" sibTransId="{98767F2A-50FE-4B5C-8F10-72FE3B35C4FA}"/>
    <dgm:cxn modelId="{E99B256E-8E38-4767-9D02-D610B2920A38}" type="presOf" srcId="{E83F33A6-A66F-4FE5-ABB1-709246E91022}" destId="{DC26F6C7-7579-4F14-977B-D35F691CE381}" srcOrd="1" destOrd="0" presId="urn:microsoft.com/office/officeart/2005/8/layout/process1"/>
    <dgm:cxn modelId="{43F2DD81-2AAF-4CBB-A8DD-9A692F442B83}" type="presOf" srcId="{0C8D9234-33B7-4560-9152-7C08B787F2FA}" destId="{AD93B9D6-3BEB-4D7F-AD0F-1F6BC891DC10}" srcOrd="0" destOrd="0" presId="urn:microsoft.com/office/officeart/2005/8/layout/process1"/>
    <dgm:cxn modelId="{914B0785-F33E-451A-B4E6-BA4C72E5A46A}" type="presOf" srcId="{E83F33A6-A66F-4FE5-ABB1-709246E91022}" destId="{4DFBF5DC-AF6C-43F4-A002-6B0AB66197FA}" srcOrd="0" destOrd="0" presId="urn:microsoft.com/office/officeart/2005/8/layout/process1"/>
    <dgm:cxn modelId="{AAF3D88F-0E1D-4F20-9751-4AB3126E058C}" srcId="{27DA897F-E06D-4061-B7EB-4EC4D2F6D3BC}" destId="{22528239-E2C4-4CC3-BC97-1E4AB6D5F431}" srcOrd="0" destOrd="0" parTransId="{872B8580-45A7-43BC-9B50-EE8CEAA5D554}" sibTransId="{E83F33A6-A66F-4FE5-ABB1-709246E91022}"/>
    <dgm:cxn modelId="{8F5CC094-F99C-4F5B-81FF-0FF8F27CD33F}" srcId="{27DA897F-E06D-4061-B7EB-4EC4D2F6D3BC}" destId="{72D79637-772F-4413-B31D-947F9A37D258}" srcOrd="2" destOrd="0" parTransId="{A25D40CB-103A-42A3-9AE8-398C0FA22AD7}" sibTransId="{D7677A70-305E-4C97-BBBF-4FBBEAB9EB4B}"/>
    <dgm:cxn modelId="{FE197097-E7C9-4928-9E48-6B8276C5E2FA}" type="presOf" srcId="{465DC1D9-4138-4BB4-86DD-F6CB2C4F597C}" destId="{D85F7E00-3AD5-4FEF-92FB-C644E55CDB7D}" srcOrd="1" destOrd="0" presId="urn:microsoft.com/office/officeart/2005/8/layout/process1"/>
    <dgm:cxn modelId="{4111E997-9E33-40CB-8368-EBD4C16507E0}" type="presOf" srcId="{465DC1D9-4138-4BB4-86DD-F6CB2C4F597C}" destId="{070BE355-9530-482A-A2A0-2EDD0940F5AD}" srcOrd="0" destOrd="0" presId="urn:microsoft.com/office/officeart/2005/8/layout/process1"/>
    <dgm:cxn modelId="{E0BDE3D1-9420-4E75-AD12-9741A6390A7A}" type="presOf" srcId="{D7677A70-305E-4C97-BBBF-4FBBEAB9EB4B}" destId="{68C7F48B-3B40-4E0D-85B1-D9B98C0EA151}" srcOrd="1" destOrd="0" presId="urn:microsoft.com/office/officeart/2005/8/layout/process1"/>
    <dgm:cxn modelId="{01DD13DD-53FC-4F46-8E2B-EFDC56DCC3E0}" type="presOf" srcId="{7C90D193-37C6-4393-AB9E-9AB35A7D089F}" destId="{84027D1F-52D3-4900-A51A-BF6706BD469C}" srcOrd="0" destOrd="0" presId="urn:microsoft.com/office/officeart/2005/8/layout/process1"/>
    <dgm:cxn modelId="{52E2D8ED-B354-4FBB-84AF-876B558C4752}" type="presParOf" srcId="{8B0EC406-3048-4DA7-8458-299D8662595A}" destId="{CA2AAF48-CB81-4185-9200-2987113BE3E3}" srcOrd="0" destOrd="0" presId="urn:microsoft.com/office/officeart/2005/8/layout/process1"/>
    <dgm:cxn modelId="{5AF513D1-0E94-42BB-9EFF-E30BD36EA4D9}" type="presParOf" srcId="{8B0EC406-3048-4DA7-8458-299D8662595A}" destId="{4DFBF5DC-AF6C-43F4-A002-6B0AB66197FA}" srcOrd="1" destOrd="0" presId="urn:microsoft.com/office/officeart/2005/8/layout/process1"/>
    <dgm:cxn modelId="{315C7BD3-D580-462C-AEFA-3EB24C909DA1}" type="presParOf" srcId="{4DFBF5DC-AF6C-43F4-A002-6B0AB66197FA}" destId="{DC26F6C7-7579-4F14-977B-D35F691CE381}" srcOrd="0" destOrd="0" presId="urn:microsoft.com/office/officeart/2005/8/layout/process1"/>
    <dgm:cxn modelId="{EEA530C6-009C-415A-B408-F1114EE58E2F}" type="presParOf" srcId="{8B0EC406-3048-4DA7-8458-299D8662595A}" destId="{84027D1F-52D3-4900-A51A-BF6706BD469C}" srcOrd="2" destOrd="0" presId="urn:microsoft.com/office/officeart/2005/8/layout/process1"/>
    <dgm:cxn modelId="{2720D404-6042-44DF-9726-7BB1E57DBC85}" type="presParOf" srcId="{8B0EC406-3048-4DA7-8458-299D8662595A}" destId="{070BE355-9530-482A-A2A0-2EDD0940F5AD}" srcOrd="3" destOrd="0" presId="urn:microsoft.com/office/officeart/2005/8/layout/process1"/>
    <dgm:cxn modelId="{AF19B5B2-8045-4D53-9471-A2A1FAFD6949}" type="presParOf" srcId="{070BE355-9530-482A-A2A0-2EDD0940F5AD}" destId="{D85F7E00-3AD5-4FEF-92FB-C644E55CDB7D}" srcOrd="0" destOrd="0" presId="urn:microsoft.com/office/officeart/2005/8/layout/process1"/>
    <dgm:cxn modelId="{4605A56F-9B6B-4BF1-B516-8B27D4AEC6C5}" type="presParOf" srcId="{8B0EC406-3048-4DA7-8458-299D8662595A}" destId="{0048A609-ACC3-41C1-8DC7-3D1A1A121AFC}" srcOrd="4" destOrd="0" presId="urn:microsoft.com/office/officeart/2005/8/layout/process1"/>
    <dgm:cxn modelId="{DA6AA9A3-E36C-487E-A493-0700128FA120}" type="presParOf" srcId="{8B0EC406-3048-4DA7-8458-299D8662595A}" destId="{FD22513E-22F9-469B-8CE6-7084EF61BAD0}" srcOrd="5" destOrd="0" presId="urn:microsoft.com/office/officeart/2005/8/layout/process1"/>
    <dgm:cxn modelId="{98D3E712-ABC2-4603-99C4-5DE73CB0C019}" type="presParOf" srcId="{FD22513E-22F9-469B-8CE6-7084EF61BAD0}" destId="{68C7F48B-3B40-4E0D-85B1-D9B98C0EA151}" srcOrd="0" destOrd="0" presId="urn:microsoft.com/office/officeart/2005/8/layout/process1"/>
    <dgm:cxn modelId="{6F73E94D-428D-4574-984E-8F70CA9CC8EC}" type="presParOf" srcId="{8B0EC406-3048-4DA7-8458-299D8662595A}" destId="{AD93B9D6-3BEB-4D7F-AD0F-1F6BC891DC1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AAF48-CB81-4185-9200-2987113BE3E3}">
      <dsp:nvSpPr>
        <dsp:cNvPr id="0" name=""/>
        <dsp:cNvSpPr/>
      </dsp:nvSpPr>
      <dsp:spPr>
        <a:xfrm>
          <a:off x="3083" y="1023153"/>
          <a:ext cx="1348073" cy="9225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Acquire samples and disassemble </a:t>
          </a:r>
        </a:p>
      </dsp:txBody>
      <dsp:txXfrm>
        <a:off x="30105" y="1050175"/>
        <a:ext cx="1294029" cy="868544"/>
      </dsp:txXfrm>
    </dsp:sp>
    <dsp:sp modelId="{4DFBF5DC-AF6C-43F4-A002-6B0AB66197FA}">
      <dsp:nvSpPr>
        <dsp:cNvPr id="0" name=""/>
        <dsp:cNvSpPr/>
      </dsp:nvSpPr>
      <dsp:spPr>
        <a:xfrm>
          <a:off x="1485964" y="1317286"/>
          <a:ext cx="285791" cy="334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85964" y="1384150"/>
        <a:ext cx="200054" cy="200594"/>
      </dsp:txXfrm>
    </dsp:sp>
    <dsp:sp modelId="{84027D1F-52D3-4900-A51A-BF6706BD469C}">
      <dsp:nvSpPr>
        <dsp:cNvPr id="0" name=""/>
        <dsp:cNvSpPr/>
      </dsp:nvSpPr>
      <dsp:spPr>
        <a:xfrm>
          <a:off x="1890386" y="1023153"/>
          <a:ext cx="1348073" cy="9225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Tokenize</a:t>
          </a:r>
        </a:p>
      </dsp:txBody>
      <dsp:txXfrm>
        <a:off x="1917408" y="1050175"/>
        <a:ext cx="1294029" cy="868544"/>
      </dsp:txXfrm>
    </dsp:sp>
    <dsp:sp modelId="{070BE355-9530-482A-A2A0-2EDD0940F5AD}">
      <dsp:nvSpPr>
        <dsp:cNvPr id="0" name=""/>
        <dsp:cNvSpPr/>
      </dsp:nvSpPr>
      <dsp:spPr>
        <a:xfrm>
          <a:off x="3373268" y="1317286"/>
          <a:ext cx="285791" cy="334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373268" y="1384150"/>
        <a:ext cx="200054" cy="200594"/>
      </dsp:txXfrm>
    </dsp:sp>
    <dsp:sp modelId="{9A304775-4F70-4920-B84B-84D93DE96589}">
      <dsp:nvSpPr>
        <dsp:cNvPr id="0" name=""/>
        <dsp:cNvSpPr/>
      </dsp:nvSpPr>
      <dsp:spPr>
        <a:xfrm>
          <a:off x="3777690" y="1023153"/>
          <a:ext cx="1348073" cy="9225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Convert to vector</a:t>
          </a:r>
        </a:p>
      </dsp:txBody>
      <dsp:txXfrm>
        <a:off x="3804712" y="1050175"/>
        <a:ext cx="1294029" cy="868544"/>
      </dsp:txXfrm>
    </dsp:sp>
    <dsp:sp modelId="{F3DC78DF-F7FE-4148-8279-54B0EBF85F1F}">
      <dsp:nvSpPr>
        <dsp:cNvPr id="0" name=""/>
        <dsp:cNvSpPr/>
      </dsp:nvSpPr>
      <dsp:spPr>
        <a:xfrm>
          <a:off x="5260571" y="1317286"/>
          <a:ext cx="285791" cy="334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260571" y="1384150"/>
        <a:ext cx="200054" cy="200594"/>
      </dsp:txXfrm>
    </dsp:sp>
    <dsp:sp modelId="{AD93B9D6-3BEB-4D7F-AD0F-1F6BC891DC10}">
      <dsp:nvSpPr>
        <dsp:cNvPr id="0" name=""/>
        <dsp:cNvSpPr/>
      </dsp:nvSpPr>
      <dsp:spPr>
        <a:xfrm>
          <a:off x="5664993" y="1023153"/>
          <a:ext cx="1348073" cy="9225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Feed to neural network</a:t>
          </a:r>
        </a:p>
      </dsp:txBody>
      <dsp:txXfrm>
        <a:off x="5692015" y="1050175"/>
        <a:ext cx="1294029" cy="868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AAF48-CB81-4185-9200-2987113BE3E3}">
      <dsp:nvSpPr>
        <dsp:cNvPr id="0" name=""/>
        <dsp:cNvSpPr/>
      </dsp:nvSpPr>
      <dsp:spPr>
        <a:xfrm>
          <a:off x="2121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bg1"/>
              </a:solidFill>
            </a:rPr>
            <a:t>Acquire samples and disassemble </a:t>
          </a:r>
        </a:p>
      </dsp:txBody>
      <dsp:txXfrm>
        <a:off x="20715" y="939766"/>
        <a:ext cx="890441" cy="597658"/>
      </dsp:txXfrm>
    </dsp:sp>
    <dsp:sp modelId="{4DFBF5DC-AF6C-43F4-A002-6B0AB66197FA}">
      <dsp:nvSpPr>
        <dsp:cNvPr id="0" name=""/>
        <dsp:cNvSpPr/>
      </dsp:nvSpPr>
      <dsp:spPr>
        <a:xfrm>
          <a:off x="1022514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22514" y="1169579"/>
        <a:ext cx="137660" cy="138032"/>
      </dsp:txXfrm>
    </dsp:sp>
    <dsp:sp modelId="{84027D1F-52D3-4900-A51A-BF6706BD469C}">
      <dsp:nvSpPr>
        <dsp:cNvPr id="0" name=""/>
        <dsp:cNvSpPr/>
      </dsp:nvSpPr>
      <dsp:spPr>
        <a:xfrm>
          <a:off x="1300803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Tokenize</a:t>
          </a:r>
        </a:p>
      </dsp:txBody>
      <dsp:txXfrm>
        <a:off x="1319397" y="939766"/>
        <a:ext cx="890441" cy="597658"/>
      </dsp:txXfrm>
    </dsp:sp>
    <dsp:sp modelId="{070BE355-9530-482A-A2A0-2EDD0940F5AD}">
      <dsp:nvSpPr>
        <dsp:cNvPr id="0" name=""/>
        <dsp:cNvSpPr/>
      </dsp:nvSpPr>
      <dsp:spPr>
        <a:xfrm>
          <a:off x="2321195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21195" y="1169579"/>
        <a:ext cx="137660" cy="138032"/>
      </dsp:txXfrm>
    </dsp:sp>
    <dsp:sp modelId="{0048A609-ACC3-41C1-8DC7-3D1A1A121AFC}">
      <dsp:nvSpPr>
        <dsp:cNvPr id="0" name=""/>
        <dsp:cNvSpPr/>
      </dsp:nvSpPr>
      <dsp:spPr>
        <a:xfrm>
          <a:off x="2599484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Convert to vector</a:t>
          </a:r>
        </a:p>
      </dsp:txBody>
      <dsp:txXfrm>
        <a:off x="2618078" y="939766"/>
        <a:ext cx="890441" cy="597658"/>
      </dsp:txXfrm>
    </dsp:sp>
    <dsp:sp modelId="{FD22513E-22F9-469B-8CE6-7084EF61BAD0}">
      <dsp:nvSpPr>
        <dsp:cNvPr id="0" name=""/>
        <dsp:cNvSpPr/>
      </dsp:nvSpPr>
      <dsp:spPr>
        <a:xfrm>
          <a:off x="3619876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619876" y="1169579"/>
        <a:ext cx="137660" cy="138032"/>
      </dsp:txXfrm>
    </dsp:sp>
    <dsp:sp modelId="{AD93B9D6-3BEB-4D7F-AD0F-1F6BC891DC10}">
      <dsp:nvSpPr>
        <dsp:cNvPr id="0" name=""/>
        <dsp:cNvSpPr/>
      </dsp:nvSpPr>
      <dsp:spPr>
        <a:xfrm>
          <a:off x="3898165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Feed to neural network</a:t>
          </a:r>
        </a:p>
      </dsp:txBody>
      <dsp:txXfrm>
        <a:off x="3916759" y="939766"/>
        <a:ext cx="890441" cy="5976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AAF48-CB81-4185-9200-2987113BE3E3}">
      <dsp:nvSpPr>
        <dsp:cNvPr id="0" name=""/>
        <dsp:cNvSpPr/>
      </dsp:nvSpPr>
      <dsp:spPr>
        <a:xfrm>
          <a:off x="2121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bg1"/>
              </a:solidFill>
            </a:rPr>
            <a:t>Acquire samples and disassemble </a:t>
          </a:r>
        </a:p>
      </dsp:txBody>
      <dsp:txXfrm>
        <a:off x="20715" y="939766"/>
        <a:ext cx="890441" cy="597658"/>
      </dsp:txXfrm>
    </dsp:sp>
    <dsp:sp modelId="{4DFBF5DC-AF6C-43F4-A002-6B0AB66197FA}">
      <dsp:nvSpPr>
        <dsp:cNvPr id="0" name=""/>
        <dsp:cNvSpPr/>
      </dsp:nvSpPr>
      <dsp:spPr>
        <a:xfrm>
          <a:off x="1022514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22514" y="1169579"/>
        <a:ext cx="137660" cy="138032"/>
      </dsp:txXfrm>
    </dsp:sp>
    <dsp:sp modelId="{84027D1F-52D3-4900-A51A-BF6706BD469C}">
      <dsp:nvSpPr>
        <dsp:cNvPr id="0" name=""/>
        <dsp:cNvSpPr/>
      </dsp:nvSpPr>
      <dsp:spPr>
        <a:xfrm>
          <a:off x="1300803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Tokenize</a:t>
          </a:r>
        </a:p>
      </dsp:txBody>
      <dsp:txXfrm>
        <a:off x="1319397" y="939766"/>
        <a:ext cx="890441" cy="597658"/>
      </dsp:txXfrm>
    </dsp:sp>
    <dsp:sp modelId="{070BE355-9530-482A-A2A0-2EDD0940F5AD}">
      <dsp:nvSpPr>
        <dsp:cNvPr id="0" name=""/>
        <dsp:cNvSpPr/>
      </dsp:nvSpPr>
      <dsp:spPr>
        <a:xfrm>
          <a:off x="2321195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21195" y="1169579"/>
        <a:ext cx="137660" cy="138032"/>
      </dsp:txXfrm>
    </dsp:sp>
    <dsp:sp modelId="{0048A609-ACC3-41C1-8DC7-3D1A1A121AFC}">
      <dsp:nvSpPr>
        <dsp:cNvPr id="0" name=""/>
        <dsp:cNvSpPr/>
      </dsp:nvSpPr>
      <dsp:spPr>
        <a:xfrm>
          <a:off x="2599484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Convert to vector</a:t>
          </a:r>
        </a:p>
      </dsp:txBody>
      <dsp:txXfrm>
        <a:off x="2618078" y="939766"/>
        <a:ext cx="890441" cy="597658"/>
      </dsp:txXfrm>
    </dsp:sp>
    <dsp:sp modelId="{FD22513E-22F9-469B-8CE6-7084EF61BAD0}">
      <dsp:nvSpPr>
        <dsp:cNvPr id="0" name=""/>
        <dsp:cNvSpPr/>
      </dsp:nvSpPr>
      <dsp:spPr>
        <a:xfrm>
          <a:off x="3619876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619876" y="1169579"/>
        <a:ext cx="137660" cy="138032"/>
      </dsp:txXfrm>
    </dsp:sp>
    <dsp:sp modelId="{AD93B9D6-3BEB-4D7F-AD0F-1F6BC891DC10}">
      <dsp:nvSpPr>
        <dsp:cNvPr id="0" name=""/>
        <dsp:cNvSpPr/>
      </dsp:nvSpPr>
      <dsp:spPr>
        <a:xfrm>
          <a:off x="3898165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Feed to neural network</a:t>
          </a:r>
        </a:p>
      </dsp:txBody>
      <dsp:txXfrm>
        <a:off x="3916759" y="939766"/>
        <a:ext cx="890441" cy="5976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AAF48-CB81-4185-9200-2987113BE3E3}">
      <dsp:nvSpPr>
        <dsp:cNvPr id="0" name=""/>
        <dsp:cNvSpPr/>
      </dsp:nvSpPr>
      <dsp:spPr>
        <a:xfrm>
          <a:off x="2121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bg1"/>
              </a:solidFill>
            </a:rPr>
            <a:t>Acquire samples and disassemble </a:t>
          </a:r>
        </a:p>
      </dsp:txBody>
      <dsp:txXfrm>
        <a:off x="20715" y="939766"/>
        <a:ext cx="890441" cy="597658"/>
      </dsp:txXfrm>
    </dsp:sp>
    <dsp:sp modelId="{4DFBF5DC-AF6C-43F4-A002-6B0AB66197FA}">
      <dsp:nvSpPr>
        <dsp:cNvPr id="0" name=""/>
        <dsp:cNvSpPr/>
      </dsp:nvSpPr>
      <dsp:spPr>
        <a:xfrm>
          <a:off x="1022514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22514" y="1169579"/>
        <a:ext cx="137660" cy="138032"/>
      </dsp:txXfrm>
    </dsp:sp>
    <dsp:sp modelId="{84027D1F-52D3-4900-A51A-BF6706BD469C}">
      <dsp:nvSpPr>
        <dsp:cNvPr id="0" name=""/>
        <dsp:cNvSpPr/>
      </dsp:nvSpPr>
      <dsp:spPr>
        <a:xfrm>
          <a:off x="1300803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Tokenize</a:t>
          </a:r>
        </a:p>
      </dsp:txBody>
      <dsp:txXfrm>
        <a:off x="1319397" y="939766"/>
        <a:ext cx="890441" cy="597658"/>
      </dsp:txXfrm>
    </dsp:sp>
    <dsp:sp modelId="{070BE355-9530-482A-A2A0-2EDD0940F5AD}">
      <dsp:nvSpPr>
        <dsp:cNvPr id="0" name=""/>
        <dsp:cNvSpPr/>
      </dsp:nvSpPr>
      <dsp:spPr>
        <a:xfrm>
          <a:off x="2321195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21195" y="1169579"/>
        <a:ext cx="137660" cy="138032"/>
      </dsp:txXfrm>
    </dsp:sp>
    <dsp:sp modelId="{0048A609-ACC3-41C1-8DC7-3D1A1A121AFC}">
      <dsp:nvSpPr>
        <dsp:cNvPr id="0" name=""/>
        <dsp:cNvSpPr/>
      </dsp:nvSpPr>
      <dsp:spPr>
        <a:xfrm>
          <a:off x="2599484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Convert to vector</a:t>
          </a:r>
        </a:p>
      </dsp:txBody>
      <dsp:txXfrm>
        <a:off x="2618078" y="939766"/>
        <a:ext cx="890441" cy="597658"/>
      </dsp:txXfrm>
    </dsp:sp>
    <dsp:sp modelId="{FD22513E-22F9-469B-8CE6-7084EF61BAD0}">
      <dsp:nvSpPr>
        <dsp:cNvPr id="0" name=""/>
        <dsp:cNvSpPr/>
      </dsp:nvSpPr>
      <dsp:spPr>
        <a:xfrm>
          <a:off x="3619876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619876" y="1169579"/>
        <a:ext cx="137660" cy="138032"/>
      </dsp:txXfrm>
    </dsp:sp>
    <dsp:sp modelId="{AD93B9D6-3BEB-4D7F-AD0F-1F6BC891DC10}">
      <dsp:nvSpPr>
        <dsp:cNvPr id="0" name=""/>
        <dsp:cNvSpPr/>
      </dsp:nvSpPr>
      <dsp:spPr>
        <a:xfrm>
          <a:off x="3898165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Feed to neural network</a:t>
          </a:r>
        </a:p>
      </dsp:txBody>
      <dsp:txXfrm>
        <a:off x="3916759" y="939766"/>
        <a:ext cx="890441" cy="5976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AAF48-CB81-4185-9200-2987113BE3E3}">
      <dsp:nvSpPr>
        <dsp:cNvPr id="0" name=""/>
        <dsp:cNvSpPr/>
      </dsp:nvSpPr>
      <dsp:spPr>
        <a:xfrm>
          <a:off x="2121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bg1"/>
              </a:solidFill>
            </a:rPr>
            <a:t>Acquire samples and disassemble </a:t>
          </a:r>
        </a:p>
      </dsp:txBody>
      <dsp:txXfrm>
        <a:off x="20715" y="939766"/>
        <a:ext cx="890441" cy="597658"/>
      </dsp:txXfrm>
    </dsp:sp>
    <dsp:sp modelId="{4DFBF5DC-AF6C-43F4-A002-6B0AB66197FA}">
      <dsp:nvSpPr>
        <dsp:cNvPr id="0" name=""/>
        <dsp:cNvSpPr/>
      </dsp:nvSpPr>
      <dsp:spPr>
        <a:xfrm>
          <a:off x="1022514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22514" y="1169579"/>
        <a:ext cx="137660" cy="138032"/>
      </dsp:txXfrm>
    </dsp:sp>
    <dsp:sp modelId="{84027D1F-52D3-4900-A51A-BF6706BD469C}">
      <dsp:nvSpPr>
        <dsp:cNvPr id="0" name=""/>
        <dsp:cNvSpPr/>
      </dsp:nvSpPr>
      <dsp:spPr>
        <a:xfrm>
          <a:off x="1300803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Tokenize</a:t>
          </a:r>
        </a:p>
      </dsp:txBody>
      <dsp:txXfrm>
        <a:off x="1319397" y="939766"/>
        <a:ext cx="890441" cy="597658"/>
      </dsp:txXfrm>
    </dsp:sp>
    <dsp:sp modelId="{070BE355-9530-482A-A2A0-2EDD0940F5AD}">
      <dsp:nvSpPr>
        <dsp:cNvPr id="0" name=""/>
        <dsp:cNvSpPr/>
      </dsp:nvSpPr>
      <dsp:spPr>
        <a:xfrm>
          <a:off x="2321195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21195" y="1169579"/>
        <a:ext cx="137660" cy="138032"/>
      </dsp:txXfrm>
    </dsp:sp>
    <dsp:sp modelId="{0048A609-ACC3-41C1-8DC7-3D1A1A121AFC}">
      <dsp:nvSpPr>
        <dsp:cNvPr id="0" name=""/>
        <dsp:cNvSpPr/>
      </dsp:nvSpPr>
      <dsp:spPr>
        <a:xfrm>
          <a:off x="2599484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Convert to vector</a:t>
          </a:r>
        </a:p>
      </dsp:txBody>
      <dsp:txXfrm>
        <a:off x="2618078" y="939766"/>
        <a:ext cx="890441" cy="597658"/>
      </dsp:txXfrm>
    </dsp:sp>
    <dsp:sp modelId="{FD22513E-22F9-469B-8CE6-7084EF61BAD0}">
      <dsp:nvSpPr>
        <dsp:cNvPr id="0" name=""/>
        <dsp:cNvSpPr/>
      </dsp:nvSpPr>
      <dsp:spPr>
        <a:xfrm>
          <a:off x="3619876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619876" y="1169579"/>
        <a:ext cx="137660" cy="138032"/>
      </dsp:txXfrm>
    </dsp:sp>
    <dsp:sp modelId="{AD93B9D6-3BEB-4D7F-AD0F-1F6BC891DC10}">
      <dsp:nvSpPr>
        <dsp:cNvPr id="0" name=""/>
        <dsp:cNvSpPr/>
      </dsp:nvSpPr>
      <dsp:spPr>
        <a:xfrm>
          <a:off x="3898165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Feed to neural network</a:t>
          </a:r>
        </a:p>
      </dsp:txBody>
      <dsp:txXfrm>
        <a:off x="3916759" y="939766"/>
        <a:ext cx="890441" cy="597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D7D9C-50AE-471D-9639-22A484DD15F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59E34-E07E-4392-B19E-F9049729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5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59E34-E07E-4392-B19E-F90497293B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59E34-E07E-4392-B19E-F90497293B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73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59E34-E07E-4392-B19E-F90497293B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7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59E34-E07E-4392-B19E-F90497293B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59E34-E07E-4392-B19E-F90497293B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8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59E34-E07E-4392-B19E-F90497293B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8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3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3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8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7/23/18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7/23/18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1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6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034D7-0E2F-3B41-98BD-604083477A99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4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://dasmalwerk.eu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Malicious Assembly with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Santacroce</a:t>
            </a:r>
          </a:p>
        </p:txBody>
      </p:sp>
    </p:spTree>
    <p:extLst>
      <p:ext uri="{BB962C8B-B14F-4D97-AF65-F5344CB8AC3E}">
        <p14:creationId xmlns:p14="http://schemas.microsoft.com/office/powerpoint/2010/main" val="27114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 in sequence on 240 total samples</a:t>
            </a:r>
          </a:p>
          <a:p>
            <a:r>
              <a:rPr lang="en-US" dirty="0"/>
              <a:t>Data format is 3d vector: (samples, lines of code, tokens), limit to 100k lines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max-pooling to reduce number of lines (essentially random)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Time-distributed embedding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2 layers of convolution and max-pooling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Global average pooling and dense layer to finish</a:t>
            </a:r>
          </a:p>
        </p:txBody>
      </p:sp>
    </p:spTree>
    <p:extLst>
      <p:ext uri="{BB962C8B-B14F-4D97-AF65-F5344CB8AC3E}">
        <p14:creationId xmlns:p14="http://schemas.microsoft.com/office/powerpoint/2010/main" val="283295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Keras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2779939"/>
            <a:ext cx="6791325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87" y="1219200"/>
            <a:ext cx="3603523" cy="443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8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Accuracy/Loss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3682" y="4385733"/>
            <a:ext cx="8660922" cy="15363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Accuracy reaches nearly 100%</a:t>
            </a:r>
          </a:p>
          <a:p>
            <a:r>
              <a:rPr lang="en-US" dirty="0"/>
              <a:t>Validation accuracy max 96%</a:t>
            </a:r>
          </a:p>
          <a:p>
            <a:r>
              <a:rPr lang="en-US" dirty="0"/>
              <a:t>Most important is reducing FN (next)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81413"/>
              </p:ext>
            </p:extLst>
          </p:nvPr>
        </p:nvGraphicFramePr>
        <p:xfrm>
          <a:off x="457200" y="1417638"/>
          <a:ext cx="403013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842901"/>
              </p:ext>
            </p:extLst>
          </p:nvPr>
        </p:nvGraphicFramePr>
        <p:xfrm>
          <a:off x="4944533" y="1417638"/>
          <a:ext cx="407007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432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Confusion Matrix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210605"/>
              </p:ext>
            </p:extLst>
          </p:nvPr>
        </p:nvGraphicFramePr>
        <p:xfrm>
          <a:off x="457200" y="2852724"/>
          <a:ext cx="8229600" cy="11125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Validation (80)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Actual: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TN: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FP: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Actual: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TP: 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901480"/>
              </p:ext>
            </p:extLst>
          </p:nvPr>
        </p:nvGraphicFramePr>
        <p:xfrm>
          <a:off x="457200" y="1500902"/>
          <a:ext cx="8229600" cy="11074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Train (160)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Actual: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TN: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Actual: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TP: 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53682" y="4106174"/>
            <a:ext cx="8660922" cy="175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Running on model with best validation accuracy</a:t>
            </a:r>
          </a:p>
          <a:p>
            <a:r>
              <a:rPr lang="en-US" dirty="0"/>
              <a:t>Want to reduce FN as much as possible</a:t>
            </a:r>
          </a:p>
          <a:p>
            <a:pPr lvl="1"/>
            <a:r>
              <a:rPr lang="en-US" dirty="0"/>
              <a:t>Train set had 0 FN</a:t>
            </a:r>
          </a:p>
        </p:txBody>
      </p:sp>
    </p:spTree>
    <p:extLst>
      <p:ext uri="{BB962C8B-B14F-4D97-AF65-F5344CB8AC3E}">
        <p14:creationId xmlns:p14="http://schemas.microsoft.com/office/powerpoint/2010/main" val="277163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</a:t>
            </a:r>
            <a:r>
              <a:rPr lang="en-US" dirty="0" err="1"/>
              <a:t>Kaggle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Kaggle</a:t>
            </a:r>
            <a:r>
              <a:rPr lang="en-US" dirty="0"/>
              <a:t> dataset provides thousands of samples of 9 types of malware</a:t>
            </a:r>
          </a:p>
          <a:p>
            <a:r>
              <a:rPr lang="en-US" dirty="0"/>
              <a:t>Want to show network works outside of self-generated data even if only slightly</a:t>
            </a:r>
          </a:p>
          <a:p>
            <a:r>
              <a:rPr lang="en-US" dirty="0"/>
              <a:t>Convolution in sequence on 500 new samples of maximum length 10k lines</a:t>
            </a:r>
          </a:p>
          <a:p>
            <a:r>
              <a:rPr lang="en-US" dirty="0"/>
              <a:t>Same data format and network but categorical </a:t>
            </a:r>
            <a:r>
              <a:rPr lang="en-US" dirty="0" err="1"/>
              <a:t>crossentropy</a:t>
            </a:r>
            <a:r>
              <a:rPr lang="en-US" dirty="0"/>
              <a:t> and more nodes per layer</a:t>
            </a:r>
          </a:p>
        </p:txBody>
      </p:sp>
    </p:spTree>
    <p:extLst>
      <p:ext uri="{BB962C8B-B14F-4D97-AF65-F5344CB8AC3E}">
        <p14:creationId xmlns:p14="http://schemas.microsoft.com/office/powerpoint/2010/main" val="1262891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Accuracy/Loss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3682" y="4385733"/>
            <a:ext cx="8660922" cy="15363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Accuracy reaches 90%</a:t>
            </a:r>
          </a:p>
          <a:p>
            <a:r>
              <a:rPr lang="en-US" dirty="0"/>
              <a:t>Validation accuracy max 80%</a:t>
            </a:r>
          </a:p>
          <a:p>
            <a:r>
              <a:rPr lang="en-US" dirty="0"/>
              <a:t>Much more volatile, but shows concept works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690154"/>
              </p:ext>
            </p:extLst>
          </p:nvPr>
        </p:nvGraphicFramePr>
        <p:xfrm>
          <a:off x="457200" y="1273629"/>
          <a:ext cx="38970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812128"/>
              </p:ext>
            </p:extLst>
          </p:nvPr>
        </p:nvGraphicFramePr>
        <p:xfrm>
          <a:off x="4593771" y="1273629"/>
          <a:ext cx="421277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2788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B2D6-9B07-924F-8559-6FC3D80D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5E67-D046-C849-8BBE-5F8A75E8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works:</a:t>
            </a:r>
          </a:p>
          <a:p>
            <a:pPr lvl="1"/>
            <a:r>
              <a:rPr lang="en-US" dirty="0"/>
              <a:t>Expand to any length program</a:t>
            </a:r>
          </a:p>
          <a:p>
            <a:pPr lvl="1"/>
            <a:r>
              <a:rPr lang="en-US" dirty="0"/>
              <a:t>Address 0-day malware</a:t>
            </a:r>
          </a:p>
          <a:p>
            <a:pPr lvl="1"/>
            <a:r>
              <a:rPr lang="en-US" dirty="0"/>
              <a:t>Train/test on much larger datasets</a:t>
            </a:r>
          </a:p>
          <a:p>
            <a:pPr lvl="1"/>
            <a:r>
              <a:rPr lang="en-US" dirty="0"/>
              <a:t>Utilize other network architectures/types</a:t>
            </a:r>
          </a:p>
          <a:p>
            <a:r>
              <a:rPr lang="en-US" dirty="0"/>
              <a:t>Far away:</a:t>
            </a:r>
          </a:p>
          <a:p>
            <a:pPr lvl="1"/>
            <a:r>
              <a:rPr lang="en-US" dirty="0"/>
              <a:t>Investigate feasibility in hardware</a:t>
            </a:r>
          </a:p>
        </p:txBody>
      </p:sp>
    </p:spTree>
    <p:extLst>
      <p:ext uri="{BB962C8B-B14F-4D97-AF65-F5344CB8AC3E}">
        <p14:creationId xmlns:p14="http://schemas.microsoft.com/office/powerpoint/2010/main" val="336931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Idika</a:t>
            </a:r>
            <a:r>
              <a:rPr lang="en-US" dirty="0"/>
              <a:t>, </a:t>
            </a:r>
            <a:r>
              <a:rPr lang="en-US" dirty="0" err="1"/>
              <a:t>Nwokedi</a:t>
            </a:r>
            <a:r>
              <a:rPr lang="en-US" dirty="0"/>
              <a:t>, and Aditya P. </a:t>
            </a:r>
            <a:r>
              <a:rPr lang="en-US" dirty="0" err="1"/>
              <a:t>Mathur</a:t>
            </a:r>
            <a:r>
              <a:rPr lang="en-US" dirty="0"/>
              <a:t>. "A survey of malware detection techniques." </a:t>
            </a:r>
            <a:r>
              <a:rPr lang="en-US" i="1" dirty="0"/>
              <a:t>Purdue University</a:t>
            </a:r>
            <a:r>
              <a:rPr lang="en-US" dirty="0"/>
              <a:t> 48 (2007).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Pascanu</a:t>
            </a:r>
            <a:r>
              <a:rPr lang="en-US" dirty="0"/>
              <a:t>, Stokes, </a:t>
            </a:r>
            <a:r>
              <a:rPr lang="en-US" dirty="0" err="1"/>
              <a:t>Sanossian</a:t>
            </a:r>
            <a:r>
              <a:rPr lang="en-US" dirty="0"/>
              <a:t>, </a:t>
            </a:r>
            <a:r>
              <a:rPr lang="en-US" dirty="0" err="1"/>
              <a:t>Marinescu</a:t>
            </a:r>
            <a:r>
              <a:rPr lang="en-US" dirty="0"/>
              <a:t>, and Thomas, “Malware classification with recurrent networks”, </a:t>
            </a:r>
            <a:r>
              <a:rPr lang="en-US" i="1" dirty="0"/>
              <a:t>Acoustics, Speech and Signal Processing (ICASSP),</a:t>
            </a:r>
            <a:r>
              <a:rPr lang="en-US" dirty="0"/>
              <a:t> (2015)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Barker, “Malware Detection in Executables using Neural Networks”, </a:t>
            </a:r>
            <a:r>
              <a:rPr lang="en-US" i="1" dirty="0" err="1"/>
              <a:t>Nvidia</a:t>
            </a:r>
            <a:r>
              <a:rPr lang="en-US" i="1" dirty="0"/>
              <a:t> Developer Blog, (</a:t>
            </a:r>
            <a:r>
              <a:rPr lang="en-US" dirty="0"/>
              <a:t>2017)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Britz</a:t>
            </a:r>
            <a:r>
              <a:rPr lang="en-US" dirty="0"/>
              <a:t>, “Understanding Convolutional Neural Networks for NLP”, </a:t>
            </a:r>
            <a:r>
              <a:rPr lang="en-US" i="1" dirty="0"/>
              <a:t>WILDML</a:t>
            </a:r>
            <a:r>
              <a:rPr lang="en-US" dirty="0"/>
              <a:t>, (2015)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Lin, Min, </a:t>
            </a:r>
            <a:r>
              <a:rPr lang="en-US" dirty="0" err="1"/>
              <a:t>Qiang</a:t>
            </a:r>
            <a:r>
              <a:rPr lang="en-US" dirty="0"/>
              <a:t> Chen, and </a:t>
            </a:r>
            <a:r>
              <a:rPr lang="en-US" dirty="0" err="1"/>
              <a:t>Shuicheng</a:t>
            </a:r>
            <a:r>
              <a:rPr lang="en-US" dirty="0"/>
              <a:t> Yan. "Network in network." </a:t>
            </a:r>
            <a:r>
              <a:rPr lang="en-US" i="1" dirty="0" err="1"/>
              <a:t>arXiv</a:t>
            </a:r>
            <a:r>
              <a:rPr lang="en-US" i="1" dirty="0"/>
              <a:t> preprint arXiv:1312.4400</a:t>
            </a:r>
            <a:r>
              <a:rPr lang="en-US" dirty="0"/>
              <a:t> (2013).</a:t>
            </a:r>
          </a:p>
        </p:txBody>
      </p:sp>
    </p:spTree>
    <p:extLst>
      <p:ext uri="{BB962C8B-B14F-4D97-AF65-F5344CB8AC3E}">
        <p14:creationId xmlns:p14="http://schemas.microsoft.com/office/powerpoint/2010/main" val="284770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831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Most common method is using system calls as input to AI, achieve high percent (98% in [2])</a:t>
            </a:r>
          </a:p>
          <a:p>
            <a:r>
              <a:rPr lang="en-US" dirty="0"/>
              <a:t>Many also use control flow graphs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[1] Survey on malware detection (most recent)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[2] RNN + high level classifier = great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[3] </a:t>
            </a:r>
            <a:r>
              <a:rPr lang="en-US" dirty="0" err="1"/>
              <a:t>Nvidia</a:t>
            </a:r>
            <a:r>
              <a:rPr lang="en-US" dirty="0"/>
              <a:t> -&gt; </a:t>
            </a:r>
            <a:r>
              <a:rPr lang="en-US" dirty="0" err="1"/>
              <a:t>convnet</a:t>
            </a:r>
            <a:r>
              <a:rPr lang="en-US" dirty="0"/>
              <a:t> works very well (2017)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486" y="4947868"/>
            <a:ext cx="8904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[1] </a:t>
            </a:r>
            <a:r>
              <a:rPr lang="en-US" sz="1400" dirty="0" err="1"/>
              <a:t>Idika</a:t>
            </a:r>
            <a:r>
              <a:rPr lang="en-US" sz="1400" dirty="0"/>
              <a:t>, </a:t>
            </a:r>
            <a:r>
              <a:rPr lang="en-US" sz="1400" dirty="0" err="1"/>
              <a:t>Nwokedi</a:t>
            </a:r>
            <a:r>
              <a:rPr lang="en-US" sz="1400" dirty="0"/>
              <a:t>, and Aditya P. </a:t>
            </a:r>
            <a:r>
              <a:rPr lang="en-US" sz="1400" dirty="0" err="1"/>
              <a:t>Mathur</a:t>
            </a:r>
            <a:r>
              <a:rPr lang="en-US" sz="1400" dirty="0"/>
              <a:t>. "A survey of malware detection techniques." </a:t>
            </a:r>
            <a:r>
              <a:rPr lang="en-US" sz="1400" i="1" dirty="0"/>
              <a:t>Purdue University</a:t>
            </a:r>
            <a:r>
              <a:rPr lang="en-US" sz="1400" dirty="0"/>
              <a:t> 48 (2007).</a:t>
            </a:r>
          </a:p>
          <a:p>
            <a:r>
              <a:rPr lang="en-US" sz="1400" dirty="0"/>
              <a:t>[2] </a:t>
            </a:r>
            <a:r>
              <a:rPr lang="en-US" sz="1400" dirty="0" err="1"/>
              <a:t>Pascanu</a:t>
            </a:r>
            <a:r>
              <a:rPr lang="en-US" sz="1400" dirty="0"/>
              <a:t>, Stokes, </a:t>
            </a:r>
            <a:r>
              <a:rPr lang="en-US" sz="1400" dirty="0" err="1"/>
              <a:t>Sanossian</a:t>
            </a:r>
            <a:r>
              <a:rPr lang="en-US" sz="1400" dirty="0"/>
              <a:t>, </a:t>
            </a:r>
            <a:r>
              <a:rPr lang="en-US" sz="1400" dirty="0" err="1"/>
              <a:t>Marinescu</a:t>
            </a:r>
            <a:r>
              <a:rPr lang="en-US" sz="1400" dirty="0"/>
              <a:t>, and Thomas, “Malware classification with recurrent networks”, </a:t>
            </a:r>
            <a:r>
              <a:rPr lang="en-US" sz="1400" i="1" dirty="0"/>
              <a:t>Acoustics, Speech and Signal Processing (ICASSP),</a:t>
            </a:r>
            <a:r>
              <a:rPr lang="en-US" sz="1400" dirty="0"/>
              <a:t> (2015)</a:t>
            </a:r>
          </a:p>
          <a:p>
            <a:r>
              <a:rPr lang="en-US" sz="1400" dirty="0"/>
              <a:t>[3] Barker, “Malware Detection in Executables using Neural Networks”, </a:t>
            </a:r>
            <a:r>
              <a:rPr lang="en-US" sz="1400" i="1" dirty="0" err="1"/>
              <a:t>Nvidia</a:t>
            </a:r>
            <a:r>
              <a:rPr lang="en-US" sz="1400" i="1" dirty="0"/>
              <a:t> Developer Blog, (</a:t>
            </a:r>
            <a:r>
              <a:rPr lang="en-US" sz="1400" dirty="0"/>
              <a:t>2017)</a:t>
            </a:r>
          </a:p>
        </p:txBody>
      </p:sp>
    </p:spTree>
    <p:extLst>
      <p:ext uri="{BB962C8B-B14F-4D97-AF65-F5344CB8AC3E}">
        <p14:creationId xmlns:p14="http://schemas.microsoft.com/office/powerpoint/2010/main" val="267891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Nvidia</a:t>
            </a:r>
            <a:r>
              <a:rPr lang="en-US" dirty="0"/>
              <a:t> Malware Detection [3]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32717" cy="4525963"/>
          </a:xfrm>
        </p:spPr>
        <p:txBody>
          <a:bodyPr/>
          <a:lstStyle/>
          <a:p>
            <a:r>
              <a:rPr lang="en-US" dirty="0"/>
              <a:t>Treat executable bytes like an audio signal</a:t>
            </a:r>
          </a:p>
          <a:p>
            <a:pPr lvl="1"/>
            <a:r>
              <a:rPr lang="en-US" dirty="0"/>
              <a:t>Embedding and convolution</a:t>
            </a:r>
          </a:p>
          <a:p>
            <a:pPr lvl="1"/>
            <a:r>
              <a:rPr lang="en-US" dirty="0"/>
              <a:t>Up to 98.5% AUC</a:t>
            </a:r>
          </a:p>
          <a:p>
            <a:r>
              <a:rPr lang="en-US" dirty="0"/>
              <a:t>Strong overlap with current approach, but can greatly expand</a:t>
            </a:r>
          </a:p>
          <a:p>
            <a:pPr lvl="1"/>
            <a:r>
              <a:rPr lang="en-US" dirty="0"/>
              <a:t>Use x86 assembly</a:t>
            </a:r>
          </a:p>
        </p:txBody>
      </p:sp>
      <p:pic>
        <p:nvPicPr>
          <p:cNvPr id="1026" name="Picture 2" descr="Figure 1. Architecture of the malware detection networ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84" y="1600200"/>
            <a:ext cx="3234796" cy="397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5916" y="5729099"/>
            <a:ext cx="98133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[3] Barker, “Malware Detection in Executables using Neural Networks”, </a:t>
            </a:r>
            <a:r>
              <a:rPr lang="en-US" sz="1400" i="1" dirty="0" err="1"/>
              <a:t>Nvidia</a:t>
            </a:r>
            <a:r>
              <a:rPr lang="en-US" sz="1400" i="1" dirty="0"/>
              <a:t> Developer Blog, (</a:t>
            </a:r>
            <a:r>
              <a:rPr lang="en-US" sz="1400" dirty="0"/>
              <a:t>2017)</a:t>
            </a:r>
          </a:p>
        </p:txBody>
      </p:sp>
    </p:spTree>
    <p:extLst>
      <p:ext uri="{BB962C8B-B14F-4D97-AF65-F5344CB8AC3E}">
        <p14:creationId xmlns:p14="http://schemas.microsoft.com/office/powerpoint/2010/main" val="245435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to go even deeper than </a:t>
            </a:r>
            <a:r>
              <a:rPr lang="en-US" dirty="0" err="1"/>
              <a:t>Nvidia</a:t>
            </a:r>
            <a:endParaRPr lang="en-US" dirty="0"/>
          </a:p>
          <a:p>
            <a:r>
              <a:rPr lang="en-US" dirty="0"/>
              <a:t>Scan assembly/machine code to possibly result in malware-detecting hardware?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768867627"/>
              </p:ext>
            </p:extLst>
          </p:nvPr>
        </p:nvGraphicFramePr>
        <p:xfrm>
          <a:off x="1026543" y="3140016"/>
          <a:ext cx="7016151" cy="2968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89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</a:t>
            </a:r>
            <a:r>
              <a:rPr lang="en-US" i="1" dirty="0"/>
              <a:t>contiguous, ordered stream</a:t>
            </a:r>
            <a:r>
              <a:rPr lang="en-US" dirty="0"/>
              <a:t> of assembly for current approach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60" y="2805240"/>
            <a:ext cx="2004857" cy="1141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945" y="4304922"/>
            <a:ext cx="2126174" cy="1477722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2"/>
            <a:endCxn id="6" idx="1"/>
          </p:cNvCxnSpPr>
          <p:nvPr/>
        </p:nvCxnSpPr>
        <p:spPr>
          <a:xfrm>
            <a:off x="1264089" y="3947137"/>
            <a:ext cx="572856" cy="1096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28" idx="1"/>
          </p:cNvCxnSpPr>
          <p:nvPr/>
        </p:nvCxnSpPr>
        <p:spPr>
          <a:xfrm flipV="1">
            <a:off x="3963119" y="3376190"/>
            <a:ext cx="370858" cy="1667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ml4a.github.io/images/figures/neur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10" y="4141307"/>
            <a:ext cx="1960293" cy="129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559547" y="39566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977" y="2721284"/>
            <a:ext cx="1909111" cy="1309811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stCxn id="28" idx="3"/>
            <a:endCxn id="1026" idx="1"/>
          </p:cNvCxnSpPr>
          <p:nvPr/>
        </p:nvCxnSpPr>
        <p:spPr>
          <a:xfrm>
            <a:off x="6243088" y="3376190"/>
            <a:ext cx="387022" cy="1414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70633" y="449546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221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Acquiring samples – 240 total</a:t>
            </a:r>
          </a:p>
          <a:p>
            <a:pPr lvl="1"/>
            <a:r>
              <a:rPr lang="en-US" dirty="0">
                <a:hlinkClick r:id="rId2"/>
              </a:rPr>
              <a:t>http://dasmalwerk.eu</a:t>
            </a:r>
            <a:r>
              <a:rPr lang="en-US" dirty="0"/>
              <a:t> for malware</a:t>
            </a:r>
          </a:p>
          <a:p>
            <a:pPr lvl="1"/>
            <a:r>
              <a:rPr lang="en-US" dirty="0"/>
              <a:t>Benign samples from C:\ (somewhat normal)</a:t>
            </a:r>
          </a:p>
          <a:p>
            <a:r>
              <a:rPr lang="en-US" dirty="0"/>
              <a:t>Disassembly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objdump</a:t>
            </a:r>
            <a:r>
              <a:rPr lang="en-US" dirty="0"/>
              <a:t> -M intel –d</a:t>
            </a:r>
          </a:p>
          <a:p>
            <a:pPr lvl="1"/>
            <a:r>
              <a:rPr lang="en-US" dirty="0"/>
              <a:t>Intel syntax, only disassemble sections expected to have instructions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6359806"/>
              </p:ext>
            </p:extLst>
          </p:nvPr>
        </p:nvGraphicFramePr>
        <p:xfrm>
          <a:off x="4209691" y="4209691"/>
          <a:ext cx="4827917" cy="2477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837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input into unique tokens</a:t>
            </a:r>
          </a:p>
          <a:p>
            <a:endParaRPr lang="en-US" dirty="0"/>
          </a:p>
          <a:p>
            <a:r>
              <a:rPr lang="en-US" dirty="0"/>
              <a:t>All hex numbers treated as same token</a:t>
            </a:r>
          </a:p>
          <a:p>
            <a:r>
              <a:rPr lang="en-US" dirty="0"/>
              <a:t>All function calls treated as same token</a:t>
            </a:r>
          </a:p>
          <a:p>
            <a:r>
              <a:rPr lang="en-US" dirty="0"/>
              <a:t>Ignore commas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" y="2194538"/>
            <a:ext cx="2990850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899" y="2194539"/>
            <a:ext cx="4086225" cy="6191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46021" y="2564487"/>
            <a:ext cx="8578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68574240"/>
              </p:ext>
            </p:extLst>
          </p:nvPr>
        </p:nvGraphicFramePr>
        <p:xfrm>
          <a:off x="4209691" y="4209691"/>
          <a:ext cx="4827917" cy="2477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628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Looked to NLP for inspiration</a:t>
            </a:r>
          </a:p>
          <a:p>
            <a:endParaRPr lang="en-US" dirty="0"/>
          </a:p>
          <a:p>
            <a:r>
              <a:rPr lang="en-US" dirty="0"/>
              <a:t>Build up vocab of unique tokens across files</a:t>
            </a:r>
          </a:p>
          <a:p>
            <a:r>
              <a:rPr lang="en-US" dirty="0"/>
              <a:t>Assign each a unique digit and convert, pad</a:t>
            </a:r>
          </a:p>
          <a:p>
            <a:r>
              <a:rPr lang="en-US" dirty="0"/>
              <a:t>Feed into an embedding (standard NLP)</a:t>
            </a:r>
          </a:p>
          <a:p>
            <a:pPr lvl="1"/>
            <a:r>
              <a:rPr lang="en-US" dirty="0"/>
              <a:t>Each token maps to lookup table of multiple dimensions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22" y="2159298"/>
            <a:ext cx="3269411" cy="4953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997933" y="2406980"/>
            <a:ext cx="8578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811" y="2159298"/>
            <a:ext cx="3045435" cy="654501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33160687"/>
              </p:ext>
            </p:extLst>
          </p:nvPr>
        </p:nvGraphicFramePr>
        <p:xfrm>
          <a:off x="4101141" y="4359876"/>
          <a:ext cx="4827917" cy="2477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9914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Tried multiple architectures</a:t>
            </a:r>
          </a:p>
          <a:p>
            <a:pPr lvl="1"/>
            <a:r>
              <a:rPr lang="en-US" dirty="0"/>
              <a:t>LSTM (using TBTT), bidirectional LSTM, GRU…</a:t>
            </a:r>
          </a:p>
          <a:p>
            <a:r>
              <a:rPr lang="en-US" dirty="0"/>
              <a:t>Best: Convolutional neural network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1026" name="Picture 2" descr="http://www.wildml.com/wp-content/uploads/2015/11/Screen-Shot-2015-11-07-at-7.26.20-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74" y="3281323"/>
            <a:ext cx="7256143" cy="197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87811558"/>
              </p:ext>
            </p:extLst>
          </p:nvPr>
        </p:nvGraphicFramePr>
        <p:xfrm>
          <a:off x="4164457" y="4268680"/>
          <a:ext cx="4827917" cy="2477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/>
          <p:cNvSpPr/>
          <p:nvPr/>
        </p:nvSpPr>
        <p:spPr>
          <a:xfrm>
            <a:off x="223828" y="5256038"/>
            <a:ext cx="3940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[4] </a:t>
            </a:r>
            <a:r>
              <a:rPr lang="en-US" sz="1400" dirty="0" err="1"/>
              <a:t>Britz</a:t>
            </a:r>
            <a:r>
              <a:rPr lang="en-US" sz="1400" dirty="0"/>
              <a:t>, “Understanding Convolutional Neural Networks for NLP”, </a:t>
            </a:r>
            <a:r>
              <a:rPr lang="en-US" sz="1400" i="1" dirty="0"/>
              <a:t>WILDML</a:t>
            </a:r>
            <a:r>
              <a:rPr lang="en-US" sz="1400" dirty="0"/>
              <a:t>, (2015)</a:t>
            </a:r>
          </a:p>
        </p:txBody>
      </p:sp>
    </p:spTree>
    <p:extLst>
      <p:ext uri="{BB962C8B-B14F-4D97-AF65-F5344CB8AC3E}">
        <p14:creationId xmlns:p14="http://schemas.microsoft.com/office/powerpoint/2010/main" val="25075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8273</TotalTime>
  <Words>680</Words>
  <Application>Microsoft Macintosh PowerPoint</Application>
  <PresentationFormat>On-screen Show (4:3)</PresentationFormat>
  <Paragraphs>141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Detecting Malicious Assembly with Deep Learning</vt:lpstr>
      <vt:lpstr>Current Literature</vt:lpstr>
      <vt:lpstr>Nvidia Malware Detection [3]</vt:lpstr>
      <vt:lpstr>Approach</vt:lpstr>
      <vt:lpstr>Approach</vt:lpstr>
      <vt:lpstr>Samples</vt:lpstr>
      <vt:lpstr>Tokenizing</vt:lpstr>
      <vt:lpstr>Vectorizing</vt:lpstr>
      <vt:lpstr>Neural Network</vt:lpstr>
      <vt:lpstr>Neural Network</vt:lpstr>
      <vt:lpstr>Neural Network</vt:lpstr>
      <vt:lpstr>Results – Accuracy/Loss</vt:lpstr>
      <vt:lpstr>Results – Confusion Matrix</vt:lpstr>
      <vt:lpstr>Neural Network – Kaggle</vt:lpstr>
      <vt:lpstr>Results – Accuracy/Loss</vt:lpstr>
      <vt:lpstr>Future Work</vt:lpstr>
      <vt:lpstr>Sources</vt:lpstr>
    </vt:vector>
  </TitlesOfParts>
  <Company>Univ of Cincinnati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</dc:creator>
  <cp:lastModifiedBy>Santacroce, Michael</cp:lastModifiedBy>
  <cp:revision>832</cp:revision>
  <dcterms:created xsi:type="dcterms:W3CDTF">2012-11-07T14:03:20Z</dcterms:created>
  <dcterms:modified xsi:type="dcterms:W3CDTF">2018-07-23T20:19:13Z</dcterms:modified>
</cp:coreProperties>
</file>