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50CD-146F-704E-945C-804B189F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A20C-9400-1243-8868-71156E68F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9317-2111-B742-B54D-85E38DC4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E5D46-7C40-6343-B4FB-883DEDA0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988B-1DC1-0B4A-B083-3EAAB96F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E151-2696-C645-A699-41533B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EE89-D2C0-3B4F-985F-9962DC2A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F018-D163-7749-8759-887AA496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8E0A-9458-F145-8CC2-9A6D922A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12EE-7B0C-0241-ACFF-6A09236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DE05-D1FD-EB4B-A382-51D3D11A4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29CE-EE77-0946-A48E-EC62C4AA8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9C45-0E0A-284A-88F2-3B73EA02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D573-71D4-E344-AFAD-127F55A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5098-48C6-B646-918F-A009DCDE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AB4C-0559-1045-A7E8-9CA7B0D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F76D-BE9F-784C-A06C-583EBBD6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153C-C54B-094E-8759-7A3B5865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6243-0756-C84E-97FB-363100A0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0DB3-367D-7641-BF35-83B2FB0E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289A-4B52-4249-AA51-398416D4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61A0-2D58-8049-A57B-146E2876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6884-F423-C442-A4BE-77F7F325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097D-33E6-FD4E-A729-9DD8F581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26C6-73E0-9647-8DB7-3791BD1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3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61B4-04F3-3447-B21E-8F9EF4DA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DA5A-726D-A841-87B9-B7D4CFA53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6469-B620-8B4E-87CA-2B153614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8E7E2-BF6D-804F-B5EB-E6122C56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7430-1A44-994C-A70A-95F2F803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B8F1E-1352-D843-9AD0-713B88AE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5BBC-289A-384A-9D01-E148E991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9149-96B7-EE40-AC06-EC269A17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9B845-57CF-7D42-A524-4FBD8243C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1FEBB-3C97-DE4D-A089-8F549E3E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B0472-BA22-3B43-B458-A81ABA8BE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7401B-981F-F84D-8884-55251D96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4CA1D-560E-B941-B3A1-6603DBF3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A3672-D134-064E-BBB7-C626127E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6F0A-7A9F-664C-9057-8AA55081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412F-62E7-CE4B-BD97-53254036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E530-376C-3640-951E-7E1CF6BE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D0F97-149E-1445-A1FE-3EAF6677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EFB9-55A3-3C4B-AFC8-DAF99C66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9A741-E3E8-D240-B531-223BC9BB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F35B-2ACF-E342-83DD-AED185C4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5485-D0DB-5F40-98D5-AAB26074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EB83-162B-304F-B250-B5A98682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51D19-E411-9C4E-A522-B7BA4A977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3FE7F-5B61-864F-82D2-800848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94F5-9756-334B-9C6A-B9D9426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65D0-FAC3-334C-8CB5-5D215BB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6A8D-B41A-D24C-B1B9-2B8E32C1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7F5EB-11A3-CB4E-8A93-FEE368467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D79B-2EE7-D448-9786-F03A18D60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FC16C-ACF6-DA44-A4A9-A5D82F21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1467-8876-5646-8DF2-22988163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AAD66-C594-774F-8E46-8623ABA6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57083-5C7B-4840-8CBB-1E8FF779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D40DF-A631-9442-8F3B-BA87A773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4B1D-DCF0-094E-BD9F-C41ACB12A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6413-857B-4740-A59A-145F51E943A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F7EC-B6B8-0B4E-9E4C-E90EC2947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1CB9-2D0E-C24E-B75B-080A42BF6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983D-0485-3E41-88C7-17801550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747458-658E-9344-B07F-8C441D3DD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"/>
          <a:stretch/>
        </p:blipFill>
        <p:spPr>
          <a:xfrm>
            <a:off x="2524776" y="1293276"/>
            <a:ext cx="7142448" cy="534507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0C68519-F41A-9147-8FDC-5385E2505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Santacroce, Michael</dc:creator>
  <cp:lastModifiedBy>Santacroce, Michael</cp:lastModifiedBy>
  <cp:revision>7</cp:revision>
  <dcterms:created xsi:type="dcterms:W3CDTF">2018-08-09T17:27:37Z</dcterms:created>
  <dcterms:modified xsi:type="dcterms:W3CDTF">2018-08-09T20:18:06Z</dcterms:modified>
</cp:coreProperties>
</file>