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E42-96C4-0242-87A9-A3859E0AA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68D25-A622-044C-8DA7-1611C8B93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5A05-0CC3-5A42-B596-69C3D494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B1374-5D87-DF45-BE33-355BF4EB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47EC-9774-D148-86A4-34688DC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3830-5127-8D42-8D29-5721D55C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4AB3-18E4-9846-B5E0-213B7A7D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362B-A431-E240-9236-267167CF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66875-7989-9B4B-A571-96B97524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868E-9E71-2B4E-BF40-9D93DDF9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AA72A-F315-3F45-83E6-CE83C55E9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C2CFF-9AA4-4344-B978-9AB10E05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3E31-F500-FF44-95B0-64682D3C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B4A2-26CE-C84B-8B8E-6D32F4D6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3811-3798-8B43-9059-2064D507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9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0BB6-C2AF-3842-B459-52F7E31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5800-843F-DC4F-9F5F-D238701C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21F8-86D7-3E43-BA15-D3525FA8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7E7B-C735-8D40-81E0-E1DB99A2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C94-A2D7-FB4F-A9EC-C1004E99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58E5-69A8-4A4F-B4CC-F10CB235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B7F3-0B79-AE46-9A79-FA00F32D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777B-5393-E749-B4B6-71E1F0C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C068-2002-5A44-8FBC-185C2E1F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CCCA-1D6D-EB41-A24B-E86307EA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3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576B-BEF9-C546-99DC-608FC362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C449-07AC-D24C-ABF4-405C0500C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8428-ADD3-FE41-AB71-14DDBA2B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3876-1C69-9944-B19A-AFE99F21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89FE-3FD9-C84F-ADAC-3AF681C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22634-19E6-0449-BE01-3EACED1E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AE-AA36-5D4E-B23F-5F0ED49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6946-B1FD-C142-A423-ACF5330B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863F9-5051-5E40-A817-E433253F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04E84-2EA3-2D4E-B878-8240B5EC2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776C1-4C45-4840-B000-3D84790A2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4ACEE-8790-CB43-80D2-5F75F300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E71EE-7053-624B-80EC-ACAEBB3F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81E2A-0313-4D44-A494-D58A724E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BED9-6E9C-6144-AD55-36AA4C03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8062F-656E-8D4D-BF2E-0AB4E93F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22E0A-F7B5-D945-B24D-08E07835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D9115-2294-2049-B0EA-1D4E9D5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0F8A7-8B53-1248-80AF-89F59A85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7CA87-D7FB-4744-ADDF-F30C94E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EFE7A-E699-B64D-904D-31DE60F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C150-D1AD-7843-B1CE-9BD6EBC7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FC7A-8FA8-8F4D-81D6-7113E103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18B11-3619-C046-B1A4-B56120C4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4717-259F-A54B-97B3-BF423DF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C260-91BF-3341-8C08-6261989C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F0E38-D4D2-9742-9145-277ED7EB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2A21-FCC6-FD49-A15A-8D256B59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1064D-83A9-0245-B89C-5EC1563E8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0696-198F-EF4D-8ABB-10A533DCC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01DD-2577-F345-9409-F5B0341A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8279-6963-BB47-AF9F-147FC11F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A7A2C-CB43-FD46-A0BC-4A4B2736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7A969-7101-7E43-8C46-C09F61CF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ECC52-8EA8-C24D-B022-6C4CB013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E008-82B2-A44A-8DAA-6B826083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8DCD-6B9C-5646-B785-4338917950D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3183-8A20-8A45-83B0-395A7F2C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4B14-BE5B-0840-81F1-E6F3BD7E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CA12-D282-7A4F-A8AE-56203514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1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1431-2CCD-CF4F-85BD-6AF4B9E8B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30C86-18C0-EB4C-A8E8-73867E235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00180-EAAD-894F-8D99-74E2F59AC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4" t="9194" b="224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6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Santacroce, Michael</dc:creator>
  <cp:lastModifiedBy>Santacroce, Michael</cp:lastModifiedBy>
  <cp:revision>8</cp:revision>
  <dcterms:created xsi:type="dcterms:W3CDTF">2018-08-09T19:21:39Z</dcterms:created>
  <dcterms:modified xsi:type="dcterms:W3CDTF">2018-08-09T19:40:44Z</dcterms:modified>
</cp:coreProperties>
</file>