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sldIdLst>
    <p:sldId id="256" r:id="rId2"/>
    <p:sldId id="265" r:id="rId3"/>
    <p:sldId id="258" r:id="rId4"/>
    <p:sldId id="266" r:id="rId5"/>
    <p:sldId id="260" r:id="rId6"/>
    <p:sldId id="269" r:id="rId7"/>
    <p:sldId id="267" r:id="rId8"/>
    <p:sldId id="262" r:id="rId9"/>
    <p:sldId id="268" r:id="rId10"/>
    <p:sldId id="263" r:id="rId11"/>
    <p:sldId id="270" r:id="rId12"/>
    <p:sldId id="264" r:id="rId13"/>
    <p:sldId id="27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82" autoAdjust="0"/>
  </p:normalViewPr>
  <p:slideViewPr>
    <p:cSldViewPr snapToGrid="0">
      <p:cViewPr>
        <p:scale>
          <a:sx n="100" d="100"/>
          <a:sy n="100" d="100"/>
        </p:scale>
        <p:origin x="2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2CB0A-B5AA-457F-96C5-31F76861B81A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31A07-B3A9-4C37-854E-5234A83E0A5F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Descripción del producto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EAA911-EA5A-4477-81C7-8CD9B7C5D4A2}" type="parTrans" cxnId="{30D8B1DC-7217-43CE-80D1-6328B282EBCE}">
      <dgm:prSet/>
      <dgm:spPr/>
      <dgm:t>
        <a:bodyPr/>
        <a:lstStyle/>
        <a:p>
          <a:endParaRPr lang="en-US"/>
        </a:p>
      </dgm:t>
    </dgm:pt>
    <dgm:pt modelId="{9C2C47E1-E5E5-4AF3-9CAA-1674497F89FD}" type="sibTrans" cxnId="{30D8B1DC-7217-43CE-80D1-6328B282EBCE}">
      <dgm:prSet/>
      <dgm:spPr/>
      <dgm:t>
        <a:bodyPr/>
        <a:lstStyle/>
        <a:p>
          <a:endParaRPr lang="en-US"/>
        </a:p>
      </dgm:t>
    </dgm:pt>
    <dgm:pt modelId="{DEFAE9C1-637B-45C5-A8F0-77933140F2F2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Estado del arte, mercado y competencia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7EB534-8346-4E38-BF2D-810731305825}" type="parTrans" cxnId="{86E40FC7-41B6-4212-B2D7-AFD7C16C2CB1}">
      <dgm:prSet/>
      <dgm:spPr/>
      <dgm:t>
        <a:bodyPr/>
        <a:lstStyle/>
        <a:p>
          <a:endParaRPr lang="en-US"/>
        </a:p>
      </dgm:t>
    </dgm:pt>
    <dgm:pt modelId="{2104FF99-18B9-4EFD-AF11-6A1E1353A6BA}" type="sibTrans" cxnId="{86E40FC7-41B6-4212-B2D7-AFD7C16C2CB1}">
      <dgm:prSet/>
      <dgm:spPr/>
      <dgm:t>
        <a:bodyPr/>
        <a:lstStyle/>
        <a:p>
          <a:endParaRPr lang="en-US"/>
        </a:p>
      </dgm:t>
    </dgm:pt>
    <dgm:pt modelId="{B3F06BAE-F63B-4BF7-B971-2F2B48E635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Fuentes de ingresos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01BD2-724D-4E64-ACB6-0464C17DF719}" type="parTrans" cxnId="{B3622A47-083D-47D1-ABCF-26D668668335}">
      <dgm:prSet/>
      <dgm:spPr/>
      <dgm:t>
        <a:bodyPr/>
        <a:lstStyle/>
        <a:p>
          <a:endParaRPr lang="en-US"/>
        </a:p>
      </dgm:t>
    </dgm:pt>
    <dgm:pt modelId="{29D4C6DF-C5D9-4AF2-8386-DC482AA5C2A4}" type="sibTrans" cxnId="{B3622A47-083D-47D1-ABCF-26D668668335}">
      <dgm:prSet/>
      <dgm:spPr/>
      <dgm:t>
        <a:bodyPr/>
        <a:lstStyle/>
        <a:p>
          <a:endParaRPr lang="en-US"/>
        </a:p>
      </dgm:t>
    </dgm:pt>
    <dgm:pt modelId="{8D7024BA-3F7D-4929-AAD5-CD4E3708B8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Equipo de desarrollo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564DBA-9474-4987-8F16-E474402AD684}" type="parTrans" cxnId="{B2E231F2-BD5F-4456-9B6A-D27512470160}">
      <dgm:prSet/>
      <dgm:spPr/>
      <dgm:t>
        <a:bodyPr/>
        <a:lstStyle/>
        <a:p>
          <a:endParaRPr lang="en-US"/>
        </a:p>
      </dgm:t>
    </dgm:pt>
    <dgm:pt modelId="{E80FC854-9961-430D-AD67-E74FEFADF008}" type="sibTrans" cxnId="{B2E231F2-BD5F-4456-9B6A-D27512470160}">
      <dgm:prSet/>
      <dgm:spPr/>
      <dgm:t>
        <a:bodyPr/>
        <a:lstStyle/>
        <a:p>
          <a:endParaRPr lang="en-US"/>
        </a:p>
      </dgm:t>
    </dgm:pt>
    <dgm:pt modelId="{1BF0905D-35FB-4002-B469-D7F894AACC0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000" dirty="0" err="1">
              <a:latin typeface="Arial" panose="020B0604020202020204" pitchFamily="34" charset="0"/>
              <a:cs typeface="Arial" panose="020B0604020202020204" pitchFamily="34" charset="0"/>
            </a:rPr>
            <a:t>Stakeholders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019471-6A68-4BC2-8DAE-5D6C0210A2A1}" type="parTrans" cxnId="{D9827D6E-ADCA-4081-A848-7A89A44593B0}">
      <dgm:prSet/>
      <dgm:spPr/>
      <dgm:t>
        <a:bodyPr/>
        <a:lstStyle/>
        <a:p>
          <a:endParaRPr lang="en-US"/>
        </a:p>
      </dgm:t>
    </dgm:pt>
    <dgm:pt modelId="{A0F30B99-815D-4CBD-812B-65981F09DDD1}" type="sibTrans" cxnId="{D9827D6E-ADCA-4081-A848-7A89A44593B0}">
      <dgm:prSet/>
      <dgm:spPr/>
      <dgm:t>
        <a:bodyPr/>
        <a:lstStyle/>
        <a:p>
          <a:endParaRPr lang="en-US"/>
        </a:p>
      </dgm:t>
    </dgm:pt>
    <dgm:pt modelId="{75C05EA5-1B2A-4787-88FA-499108FD439C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Funcionalidad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B64833-A100-4E91-8062-7F4FB572C665}" type="parTrans" cxnId="{F4C1BBD5-3CCB-4FFA-8CE6-95B50D4E9330}">
      <dgm:prSet/>
      <dgm:spPr/>
      <dgm:t>
        <a:bodyPr/>
        <a:lstStyle/>
        <a:p>
          <a:endParaRPr lang="es-ES"/>
        </a:p>
      </dgm:t>
    </dgm:pt>
    <dgm:pt modelId="{8A9A4DC3-1410-4B0F-AD65-53F3516821A8}" type="sibTrans" cxnId="{F4C1BBD5-3CCB-4FFA-8CE6-95B50D4E9330}">
      <dgm:prSet/>
      <dgm:spPr/>
      <dgm:t>
        <a:bodyPr/>
        <a:lstStyle/>
        <a:p>
          <a:endParaRPr lang="es-ES"/>
        </a:p>
      </dgm:t>
    </dgm:pt>
    <dgm:pt modelId="{17F117A3-2D4C-4D1D-B840-7799B4EF6675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Publico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objetivo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0839D6-A646-4506-87E1-8DEFADAD584F}" type="parTrans" cxnId="{7B529FB0-42FA-4399-944B-F8A52FB2FF17}">
      <dgm:prSet/>
      <dgm:spPr/>
      <dgm:t>
        <a:bodyPr/>
        <a:lstStyle/>
        <a:p>
          <a:endParaRPr lang="es-ES"/>
        </a:p>
      </dgm:t>
    </dgm:pt>
    <dgm:pt modelId="{1F6E814C-1296-4882-9467-E2CFE9C90DDD}" type="sibTrans" cxnId="{7B529FB0-42FA-4399-944B-F8A52FB2FF17}">
      <dgm:prSet/>
      <dgm:spPr/>
      <dgm:t>
        <a:bodyPr/>
        <a:lstStyle/>
        <a:p>
          <a:endParaRPr lang="es-ES"/>
        </a:p>
      </dgm:t>
    </dgm:pt>
    <dgm:pt modelId="{265237AC-BA8A-41DD-B529-83CEEDB1E496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Proposito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E5D1D7-70DF-46DE-BD9B-721C1F3717CB}" type="parTrans" cxnId="{6E0060F7-3202-494F-AEA3-1C51CCF22D66}">
      <dgm:prSet/>
      <dgm:spPr/>
      <dgm:t>
        <a:bodyPr/>
        <a:lstStyle/>
        <a:p>
          <a:endParaRPr lang="es-ES"/>
        </a:p>
      </dgm:t>
    </dgm:pt>
    <dgm:pt modelId="{7E261032-1843-4FE6-AC9A-50CCD7AF752F}" type="sibTrans" cxnId="{6E0060F7-3202-494F-AEA3-1C51CCF22D66}">
      <dgm:prSet/>
      <dgm:spPr/>
      <dgm:t>
        <a:bodyPr/>
        <a:lstStyle/>
        <a:p>
          <a:endParaRPr lang="es-ES"/>
        </a:p>
      </dgm:t>
    </dgm:pt>
    <dgm:pt modelId="{B83B875C-5018-4A44-A57C-66C407CD009F}" type="pres">
      <dgm:prSet presAssocID="{3862CB0A-B5AA-457F-96C5-31F76861B81A}" presName="Name0" presStyleCnt="0">
        <dgm:presLayoutVars>
          <dgm:dir/>
          <dgm:animLvl val="lvl"/>
          <dgm:resizeHandles val="exact"/>
        </dgm:presLayoutVars>
      </dgm:prSet>
      <dgm:spPr/>
    </dgm:pt>
    <dgm:pt modelId="{D8B8E2C7-56EF-4874-8737-517204CAFBE8}" type="pres">
      <dgm:prSet presAssocID="{0B931A07-B3A9-4C37-854E-5234A83E0A5F}" presName="composite" presStyleCnt="0"/>
      <dgm:spPr/>
    </dgm:pt>
    <dgm:pt modelId="{51F2EFAE-3154-48A0-B137-2A9405B5DCE2}" type="pres">
      <dgm:prSet presAssocID="{0B931A07-B3A9-4C37-854E-5234A83E0A5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30113D-372E-4AD9-A3C3-E1C034B012D1}" type="pres">
      <dgm:prSet presAssocID="{0B931A07-B3A9-4C37-854E-5234A83E0A5F}" presName="desTx" presStyleLbl="alignAccFollowNode1" presStyleIdx="0" presStyleCnt="2">
        <dgm:presLayoutVars>
          <dgm:bulletEnabled val="1"/>
        </dgm:presLayoutVars>
      </dgm:prSet>
      <dgm:spPr/>
    </dgm:pt>
    <dgm:pt modelId="{EEDC9926-04AE-446D-A4EF-FB218EBE1FC5}" type="pres">
      <dgm:prSet presAssocID="{9C2C47E1-E5E5-4AF3-9CAA-1674497F89FD}" presName="space" presStyleCnt="0"/>
      <dgm:spPr/>
    </dgm:pt>
    <dgm:pt modelId="{FCC83728-352C-49AF-B2A3-1F9FB8ED9E79}" type="pres">
      <dgm:prSet presAssocID="{DEFAE9C1-637B-45C5-A8F0-77933140F2F2}" presName="composite" presStyleCnt="0"/>
      <dgm:spPr/>
    </dgm:pt>
    <dgm:pt modelId="{1A469586-5015-4433-A4D2-FBF56CA1C4B4}" type="pres">
      <dgm:prSet presAssocID="{DEFAE9C1-637B-45C5-A8F0-77933140F2F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7CAF3B0-B7A2-4F9F-90F7-EFD3C40E9488}" type="pres">
      <dgm:prSet presAssocID="{DEFAE9C1-637B-45C5-A8F0-77933140F2F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2A23305-745C-4BB3-8377-6E913E96E101}" type="presOf" srcId="{265237AC-BA8A-41DD-B529-83CEEDB1E496}" destId="{2B30113D-372E-4AD9-A3C3-E1C034B012D1}" srcOrd="0" destOrd="2" presId="urn:microsoft.com/office/officeart/2005/8/layout/hList1"/>
    <dgm:cxn modelId="{F1B4691D-0B98-45FB-B0BA-5A482BC91FA3}" type="presOf" srcId="{DEFAE9C1-637B-45C5-A8F0-77933140F2F2}" destId="{1A469586-5015-4433-A4D2-FBF56CA1C4B4}" srcOrd="0" destOrd="0" presId="urn:microsoft.com/office/officeart/2005/8/layout/hList1"/>
    <dgm:cxn modelId="{6D900429-3A67-4640-BC6C-C555714F457B}" type="presOf" srcId="{17F117A3-2D4C-4D1D-B840-7799B4EF6675}" destId="{2B30113D-372E-4AD9-A3C3-E1C034B012D1}" srcOrd="0" destOrd="1" presId="urn:microsoft.com/office/officeart/2005/8/layout/hList1"/>
    <dgm:cxn modelId="{EF473F66-1051-40CF-903B-43B4E6CFB443}" type="presOf" srcId="{75C05EA5-1B2A-4787-88FA-499108FD439C}" destId="{2B30113D-372E-4AD9-A3C3-E1C034B012D1}" srcOrd="0" destOrd="0" presId="urn:microsoft.com/office/officeart/2005/8/layout/hList1"/>
    <dgm:cxn modelId="{B3622A47-083D-47D1-ABCF-26D668668335}" srcId="{DEFAE9C1-637B-45C5-A8F0-77933140F2F2}" destId="{B3F06BAE-F63B-4BF7-B971-2F2B48E63575}" srcOrd="0" destOrd="0" parTransId="{66C01BD2-724D-4E64-ACB6-0464C17DF719}" sibTransId="{29D4C6DF-C5D9-4AF2-8386-DC482AA5C2A4}"/>
    <dgm:cxn modelId="{D9827D6E-ADCA-4081-A848-7A89A44593B0}" srcId="{DEFAE9C1-637B-45C5-A8F0-77933140F2F2}" destId="{1BF0905D-35FB-4002-B469-D7F894AACC0B}" srcOrd="2" destOrd="0" parTransId="{20019471-6A68-4BC2-8DAE-5D6C0210A2A1}" sibTransId="{A0F30B99-815D-4CBD-812B-65981F09DDD1}"/>
    <dgm:cxn modelId="{2B54F76F-62EE-424D-8765-631E3456BF3A}" type="presOf" srcId="{8D7024BA-3F7D-4929-AAD5-CD4E3708B83D}" destId="{D7CAF3B0-B7A2-4F9F-90F7-EFD3C40E9488}" srcOrd="0" destOrd="1" presId="urn:microsoft.com/office/officeart/2005/8/layout/hList1"/>
    <dgm:cxn modelId="{8B3D7784-6C98-4189-9E68-9E4D1B5C140D}" type="presOf" srcId="{B3F06BAE-F63B-4BF7-B971-2F2B48E63575}" destId="{D7CAF3B0-B7A2-4F9F-90F7-EFD3C40E9488}" srcOrd="0" destOrd="0" presId="urn:microsoft.com/office/officeart/2005/8/layout/hList1"/>
    <dgm:cxn modelId="{7B529FB0-42FA-4399-944B-F8A52FB2FF17}" srcId="{0B931A07-B3A9-4C37-854E-5234A83E0A5F}" destId="{17F117A3-2D4C-4D1D-B840-7799B4EF6675}" srcOrd="1" destOrd="0" parTransId="{880839D6-A646-4506-87E1-8DEFADAD584F}" sibTransId="{1F6E814C-1296-4882-9467-E2CFE9C90DDD}"/>
    <dgm:cxn modelId="{86E40FC7-41B6-4212-B2D7-AFD7C16C2CB1}" srcId="{3862CB0A-B5AA-457F-96C5-31F76861B81A}" destId="{DEFAE9C1-637B-45C5-A8F0-77933140F2F2}" srcOrd="1" destOrd="0" parTransId="{897EB534-8346-4E38-BF2D-810731305825}" sibTransId="{2104FF99-18B9-4EFD-AF11-6A1E1353A6BA}"/>
    <dgm:cxn modelId="{F4C1BBD5-3CCB-4FFA-8CE6-95B50D4E9330}" srcId="{0B931A07-B3A9-4C37-854E-5234A83E0A5F}" destId="{75C05EA5-1B2A-4787-88FA-499108FD439C}" srcOrd="0" destOrd="0" parTransId="{97B64833-A100-4E91-8062-7F4FB572C665}" sibTransId="{8A9A4DC3-1410-4B0F-AD65-53F3516821A8}"/>
    <dgm:cxn modelId="{6BC22EDB-EABB-48FF-B522-DC5F1C5FE59B}" type="presOf" srcId="{3862CB0A-B5AA-457F-96C5-31F76861B81A}" destId="{B83B875C-5018-4A44-A57C-66C407CD009F}" srcOrd="0" destOrd="0" presId="urn:microsoft.com/office/officeart/2005/8/layout/hList1"/>
    <dgm:cxn modelId="{30D8B1DC-7217-43CE-80D1-6328B282EBCE}" srcId="{3862CB0A-B5AA-457F-96C5-31F76861B81A}" destId="{0B931A07-B3A9-4C37-854E-5234A83E0A5F}" srcOrd="0" destOrd="0" parTransId="{A5EAA911-EA5A-4477-81C7-8CD9B7C5D4A2}" sibTransId="{9C2C47E1-E5E5-4AF3-9CAA-1674497F89FD}"/>
    <dgm:cxn modelId="{77C45FF0-6C51-4003-8FFE-CA00AF8D9A4D}" type="presOf" srcId="{1BF0905D-35FB-4002-B469-D7F894AACC0B}" destId="{D7CAF3B0-B7A2-4F9F-90F7-EFD3C40E9488}" srcOrd="0" destOrd="2" presId="urn:microsoft.com/office/officeart/2005/8/layout/hList1"/>
    <dgm:cxn modelId="{B2E231F2-BD5F-4456-9B6A-D27512470160}" srcId="{DEFAE9C1-637B-45C5-A8F0-77933140F2F2}" destId="{8D7024BA-3F7D-4929-AAD5-CD4E3708B83D}" srcOrd="1" destOrd="0" parTransId="{73564DBA-9474-4987-8F16-E474402AD684}" sibTransId="{E80FC854-9961-430D-AD67-E74FEFADF008}"/>
    <dgm:cxn modelId="{504B53F4-C727-48A7-BB02-CCD1C4F4FFC0}" type="presOf" srcId="{0B931A07-B3A9-4C37-854E-5234A83E0A5F}" destId="{51F2EFAE-3154-48A0-B137-2A9405B5DCE2}" srcOrd="0" destOrd="0" presId="urn:microsoft.com/office/officeart/2005/8/layout/hList1"/>
    <dgm:cxn modelId="{6E0060F7-3202-494F-AEA3-1C51CCF22D66}" srcId="{0B931A07-B3A9-4C37-854E-5234A83E0A5F}" destId="{265237AC-BA8A-41DD-B529-83CEEDB1E496}" srcOrd="2" destOrd="0" parTransId="{7FE5D1D7-70DF-46DE-BD9B-721C1F3717CB}" sibTransId="{7E261032-1843-4FE6-AC9A-50CCD7AF752F}"/>
    <dgm:cxn modelId="{A427DF16-A195-47A3-8115-A55EA1F47B67}" type="presParOf" srcId="{B83B875C-5018-4A44-A57C-66C407CD009F}" destId="{D8B8E2C7-56EF-4874-8737-517204CAFBE8}" srcOrd="0" destOrd="0" presId="urn:microsoft.com/office/officeart/2005/8/layout/hList1"/>
    <dgm:cxn modelId="{16C05501-196D-4C14-A71D-561601B1DE27}" type="presParOf" srcId="{D8B8E2C7-56EF-4874-8737-517204CAFBE8}" destId="{51F2EFAE-3154-48A0-B137-2A9405B5DCE2}" srcOrd="0" destOrd="0" presId="urn:microsoft.com/office/officeart/2005/8/layout/hList1"/>
    <dgm:cxn modelId="{DCD84DF9-FA51-4E3F-A4A4-1DD89C6923C2}" type="presParOf" srcId="{D8B8E2C7-56EF-4874-8737-517204CAFBE8}" destId="{2B30113D-372E-4AD9-A3C3-E1C034B012D1}" srcOrd="1" destOrd="0" presId="urn:microsoft.com/office/officeart/2005/8/layout/hList1"/>
    <dgm:cxn modelId="{E48FCF81-6F24-419E-B99D-23D3334BF769}" type="presParOf" srcId="{B83B875C-5018-4A44-A57C-66C407CD009F}" destId="{EEDC9926-04AE-446D-A4EF-FB218EBE1FC5}" srcOrd="1" destOrd="0" presId="urn:microsoft.com/office/officeart/2005/8/layout/hList1"/>
    <dgm:cxn modelId="{BBD7B634-2B1F-4F5D-9155-2673BA44B972}" type="presParOf" srcId="{B83B875C-5018-4A44-A57C-66C407CD009F}" destId="{FCC83728-352C-49AF-B2A3-1F9FB8ED9E79}" srcOrd="2" destOrd="0" presId="urn:microsoft.com/office/officeart/2005/8/layout/hList1"/>
    <dgm:cxn modelId="{8B3291F8-2CBA-49CD-AF00-2502E3D9AB8C}" type="presParOf" srcId="{FCC83728-352C-49AF-B2A3-1F9FB8ED9E79}" destId="{1A469586-5015-4433-A4D2-FBF56CA1C4B4}" srcOrd="0" destOrd="0" presId="urn:microsoft.com/office/officeart/2005/8/layout/hList1"/>
    <dgm:cxn modelId="{6D392F79-E1FE-43C3-9C0F-C8C857628CBC}" type="presParOf" srcId="{FCC83728-352C-49AF-B2A3-1F9FB8ED9E79}" destId="{D7CAF3B0-B7A2-4F9F-90F7-EFD3C40E94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276B09-3051-4FEB-B099-1481906B4E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C7DE80-869F-433B-AACE-1624C5B8E8EE}">
      <dgm:prSet phldrT="[Texto]"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Interno</a:t>
          </a:r>
          <a:endParaRPr lang="es-ES" sz="6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A3A4B-F147-4FC5-8C8D-687CF2D58902}" type="parTrans" cxnId="{AFC4A42D-555F-4CFF-BB5F-5FD6F6A10024}">
      <dgm:prSet/>
      <dgm:spPr/>
      <dgm:t>
        <a:bodyPr/>
        <a:lstStyle/>
        <a:p>
          <a:endParaRPr lang="es-ES"/>
        </a:p>
      </dgm:t>
    </dgm:pt>
    <dgm:pt modelId="{483CE0E9-FDF9-4F6E-9114-2A6B37763E80}" type="sibTrans" cxnId="{AFC4A42D-555F-4CFF-BB5F-5FD6F6A10024}">
      <dgm:prSet/>
      <dgm:spPr/>
      <dgm:t>
        <a:bodyPr/>
        <a:lstStyle/>
        <a:p>
          <a:endParaRPr lang="es-ES"/>
        </a:p>
      </dgm:t>
    </dgm:pt>
    <dgm:pt modelId="{21E7EB4A-7D34-4A53-9F88-6EA54F702FCF}">
      <dgm:prSet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Fortalezas:</a:t>
          </a:r>
        </a:p>
      </dgm:t>
    </dgm:pt>
    <dgm:pt modelId="{B2C770D0-9E85-42A4-998A-282279873803}" type="parTrans" cxnId="{25453F02-0C5C-4616-B827-D1CDF82BA861}">
      <dgm:prSet/>
      <dgm:spPr/>
      <dgm:t>
        <a:bodyPr/>
        <a:lstStyle/>
        <a:p>
          <a:endParaRPr lang="es-ES"/>
        </a:p>
      </dgm:t>
    </dgm:pt>
    <dgm:pt modelId="{70717558-B3B5-4266-B9E2-C06ED7EC975C}" type="sibTrans" cxnId="{25453F02-0C5C-4616-B827-D1CDF82BA861}">
      <dgm:prSet/>
      <dgm:spPr/>
      <dgm:t>
        <a:bodyPr/>
        <a:lstStyle/>
        <a:p>
          <a:endParaRPr lang="es-ES"/>
        </a:p>
      </dgm:t>
    </dgm:pt>
    <dgm:pt modelId="{07191758-129C-422B-B8E2-001389C022CA}">
      <dgm:prSet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Debilidades:</a:t>
          </a:r>
        </a:p>
      </dgm:t>
    </dgm:pt>
    <dgm:pt modelId="{C24F55BF-2413-4F5A-82FE-6FF4F333719C}" type="parTrans" cxnId="{0DDF9218-C9DB-4F21-9732-8BFD164EFB9C}">
      <dgm:prSet/>
      <dgm:spPr/>
      <dgm:t>
        <a:bodyPr/>
        <a:lstStyle/>
        <a:p>
          <a:endParaRPr lang="es-ES"/>
        </a:p>
      </dgm:t>
    </dgm:pt>
    <dgm:pt modelId="{66121D80-39AC-4972-AD26-8F4DDA71FC8B}" type="sibTrans" cxnId="{0DDF9218-C9DB-4F21-9732-8BFD164EFB9C}">
      <dgm:prSet/>
      <dgm:spPr/>
      <dgm:t>
        <a:bodyPr/>
        <a:lstStyle/>
        <a:p>
          <a:endParaRPr lang="es-ES"/>
        </a:p>
      </dgm:t>
    </dgm:pt>
    <dgm:pt modelId="{1F617C97-738E-4E38-91DB-8CEF64DFF43B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Externo</a:t>
          </a:r>
          <a:endParaRPr lang="es-E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7A0478-0A2D-43D2-9727-69E61D40EB4B}" type="parTrans" cxnId="{023FCFC1-ACEE-48A2-9171-8723D3A2CB73}">
      <dgm:prSet/>
      <dgm:spPr/>
      <dgm:t>
        <a:bodyPr/>
        <a:lstStyle/>
        <a:p>
          <a:endParaRPr lang="es-ES"/>
        </a:p>
      </dgm:t>
    </dgm:pt>
    <dgm:pt modelId="{BC5D0BFB-7726-4C51-835B-9B40CBF5CA3B}" type="sibTrans" cxnId="{023FCFC1-ACEE-48A2-9171-8723D3A2CB73}">
      <dgm:prSet/>
      <dgm:spPr/>
      <dgm:t>
        <a:bodyPr/>
        <a:lstStyle/>
        <a:p>
          <a:endParaRPr lang="es-ES"/>
        </a:p>
      </dgm:t>
    </dgm:pt>
    <dgm:pt modelId="{CE815E07-C3DF-468E-A07C-FB6ADE5231BC}">
      <dgm:prSet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Oportunidad</a:t>
          </a:r>
          <a:endParaRPr lang="es-ES" sz="4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B2D8E2-7822-44C5-B905-4116A7587DD2}" type="parTrans" cxnId="{051006FD-5A75-4297-ABFA-EC9F7E925364}">
      <dgm:prSet/>
      <dgm:spPr/>
      <dgm:t>
        <a:bodyPr/>
        <a:lstStyle/>
        <a:p>
          <a:endParaRPr lang="es-ES"/>
        </a:p>
      </dgm:t>
    </dgm:pt>
    <dgm:pt modelId="{966C6788-B6CF-46DF-A505-F51ABCF379A6}" type="sibTrans" cxnId="{051006FD-5A75-4297-ABFA-EC9F7E925364}">
      <dgm:prSet/>
      <dgm:spPr/>
      <dgm:t>
        <a:bodyPr/>
        <a:lstStyle/>
        <a:p>
          <a:endParaRPr lang="es-ES"/>
        </a:p>
      </dgm:t>
    </dgm:pt>
    <dgm:pt modelId="{931812C9-429C-48E8-8EBB-C486B3F4502F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¿Con qué ventajas contamos?</a:t>
          </a:r>
        </a:p>
      </dgm:t>
    </dgm:pt>
    <dgm:pt modelId="{9B49E2EB-A4F5-4823-ABEF-7C33DEC270E2}" type="parTrans" cxnId="{DF5F530D-2805-4D26-BF3D-50F5DD8337EE}">
      <dgm:prSet/>
      <dgm:spPr/>
      <dgm:t>
        <a:bodyPr/>
        <a:lstStyle/>
        <a:p>
          <a:endParaRPr lang="es-ES"/>
        </a:p>
      </dgm:t>
    </dgm:pt>
    <dgm:pt modelId="{2F12CBD0-720A-4433-B2E0-FDC72EBD53EF}" type="sibTrans" cxnId="{DF5F530D-2805-4D26-BF3D-50F5DD8337EE}">
      <dgm:prSet/>
      <dgm:spPr/>
      <dgm:t>
        <a:bodyPr/>
        <a:lstStyle/>
        <a:p>
          <a:endParaRPr lang="es-ES"/>
        </a:p>
      </dgm:t>
    </dgm:pt>
    <dgm:pt modelId="{197CD4ED-0C3D-4CC3-A61A-5DC19D7E4749}">
      <dgm:prSet custT="1"/>
      <dgm:spPr/>
      <dgm:t>
        <a:bodyPr/>
        <a:lstStyle/>
        <a:p>
          <a:endParaRPr lang="es-E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320F5F-C17C-43A6-9A0D-FBF4F9E4187B}" type="parTrans" cxnId="{F632BDFB-D101-446A-9693-42A94C26F318}">
      <dgm:prSet/>
      <dgm:spPr/>
      <dgm:t>
        <a:bodyPr/>
        <a:lstStyle/>
        <a:p>
          <a:endParaRPr lang="es-ES"/>
        </a:p>
      </dgm:t>
    </dgm:pt>
    <dgm:pt modelId="{970E2A1B-F795-430F-BD05-2B2A3AE4EB10}" type="sibTrans" cxnId="{F632BDFB-D101-446A-9693-42A94C26F318}">
      <dgm:prSet/>
      <dgm:spPr/>
      <dgm:t>
        <a:bodyPr/>
        <a:lstStyle/>
        <a:p>
          <a:endParaRPr lang="es-ES"/>
        </a:p>
      </dgm:t>
    </dgm:pt>
    <dgm:pt modelId="{A09D0371-87A3-40FD-BC06-B54994F81187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¿En qué somos mejores?</a:t>
          </a:r>
        </a:p>
      </dgm:t>
    </dgm:pt>
    <dgm:pt modelId="{3E04066E-D14C-424D-ADE7-3B13617DB5C7}" type="parTrans" cxnId="{7267CFBF-316C-496B-BF05-A6294D476EDB}">
      <dgm:prSet/>
      <dgm:spPr/>
      <dgm:t>
        <a:bodyPr/>
        <a:lstStyle/>
        <a:p>
          <a:endParaRPr lang="es-ES"/>
        </a:p>
      </dgm:t>
    </dgm:pt>
    <dgm:pt modelId="{7DD62EFB-8AA3-4813-8043-F2DEC849BF56}" type="sibTrans" cxnId="{7267CFBF-316C-496B-BF05-A6294D476EDB}">
      <dgm:prSet/>
      <dgm:spPr/>
      <dgm:t>
        <a:bodyPr/>
        <a:lstStyle/>
        <a:p>
          <a:endParaRPr lang="es-ES"/>
        </a:p>
      </dgm:t>
    </dgm:pt>
    <dgm:pt modelId="{076D57C3-0324-4F07-810E-DB13F00031CD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¿Qué puntos fuertes tienen los miembros del equipo?</a:t>
          </a:r>
        </a:p>
      </dgm:t>
    </dgm:pt>
    <dgm:pt modelId="{CE78C62D-35B0-45DE-BBA8-64E0FB96E923}" type="parTrans" cxnId="{F0D4338B-3B51-4416-93B3-0ED8D1213457}">
      <dgm:prSet/>
      <dgm:spPr/>
      <dgm:t>
        <a:bodyPr/>
        <a:lstStyle/>
        <a:p>
          <a:endParaRPr lang="es-ES"/>
        </a:p>
      </dgm:t>
    </dgm:pt>
    <dgm:pt modelId="{A6D9F153-3ADE-4019-8BC4-DFA7BDF98B67}" type="sibTrans" cxnId="{F0D4338B-3B51-4416-93B3-0ED8D1213457}">
      <dgm:prSet/>
      <dgm:spPr/>
      <dgm:t>
        <a:bodyPr/>
        <a:lstStyle/>
        <a:p>
          <a:endParaRPr lang="es-ES"/>
        </a:p>
      </dgm:t>
    </dgm:pt>
    <dgm:pt modelId="{A020223F-A4A3-45A4-B081-23B0C8B3D5BF}">
      <dgm:prSet custT="1"/>
      <dgm:spPr/>
      <dgm:t>
        <a:bodyPr/>
        <a:lstStyle/>
        <a:p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4053ED-EEC8-42DC-B90F-73601229CE63}" type="parTrans" cxnId="{1CF90827-AF9F-4E3B-9DCF-F5380B0A3F32}">
      <dgm:prSet/>
      <dgm:spPr/>
      <dgm:t>
        <a:bodyPr/>
        <a:lstStyle/>
        <a:p>
          <a:endParaRPr lang="es-ES"/>
        </a:p>
      </dgm:t>
    </dgm:pt>
    <dgm:pt modelId="{2C2AACA2-2B26-42B1-A5C1-BE0A607AF44E}" type="sibTrans" cxnId="{1CF90827-AF9F-4E3B-9DCF-F5380B0A3F32}">
      <dgm:prSet/>
      <dgm:spPr/>
      <dgm:t>
        <a:bodyPr/>
        <a:lstStyle/>
        <a:p>
          <a:endParaRPr lang="es-ES"/>
        </a:p>
      </dgm:t>
    </dgm:pt>
    <dgm:pt modelId="{4BAC74BC-3751-4576-9A8B-3166445A1FD3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¿Qué tendencias del mercado pueden favorecernos?</a:t>
          </a:r>
        </a:p>
      </dgm:t>
    </dgm:pt>
    <dgm:pt modelId="{EF1281AE-9A85-4DD7-88E3-6C3D9B9740A7}" type="parTrans" cxnId="{7FF2BA90-AAD0-4499-A791-42E8581E015B}">
      <dgm:prSet/>
      <dgm:spPr/>
      <dgm:t>
        <a:bodyPr/>
        <a:lstStyle/>
        <a:p>
          <a:endParaRPr lang="es-ES"/>
        </a:p>
      </dgm:t>
    </dgm:pt>
    <dgm:pt modelId="{8A1DEB9A-5D9B-44F8-9828-6324BC98ADE1}" type="sibTrans" cxnId="{7FF2BA90-AAD0-4499-A791-42E8581E015B}">
      <dgm:prSet/>
      <dgm:spPr/>
      <dgm:t>
        <a:bodyPr/>
        <a:lstStyle/>
        <a:p>
          <a:endParaRPr lang="es-ES"/>
        </a:p>
      </dgm:t>
    </dgm:pt>
    <dgm:pt modelId="{05A35AAC-2BF5-4C0E-9938-BF2B6D3FDEE3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¿Existe una coyuntura económica del país?</a:t>
          </a:r>
        </a:p>
      </dgm:t>
    </dgm:pt>
    <dgm:pt modelId="{B7FC4AA5-C3E8-41AB-B5D6-64016AA24650}" type="parTrans" cxnId="{815E6F37-7CDA-4B1C-A614-522F173EA48D}">
      <dgm:prSet/>
      <dgm:spPr/>
      <dgm:t>
        <a:bodyPr/>
        <a:lstStyle/>
        <a:p>
          <a:endParaRPr lang="es-ES"/>
        </a:p>
      </dgm:t>
    </dgm:pt>
    <dgm:pt modelId="{3B31A366-6582-4763-89E0-68339DF1E21A}" type="sibTrans" cxnId="{815E6F37-7CDA-4B1C-A614-522F173EA48D}">
      <dgm:prSet/>
      <dgm:spPr/>
      <dgm:t>
        <a:bodyPr/>
        <a:lstStyle/>
        <a:p>
          <a:endParaRPr lang="es-ES"/>
        </a:p>
      </dgm:t>
    </dgm:pt>
    <dgm:pt modelId="{582E24DA-82D6-422A-B21C-C87C3455B6A3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¿Qué cambios en los patrones sociales y de estilo de vida se están presentando?</a:t>
          </a:r>
        </a:p>
      </dgm:t>
    </dgm:pt>
    <dgm:pt modelId="{0CBFCB7E-FA75-45D8-8624-388431DA1797}" type="parTrans" cxnId="{70035D25-A219-4643-88FB-326CC4532CDE}">
      <dgm:prSet/>
      <dgm:spPr/>
      <dgm:t>
        <a:bodyPr/>
        <a:lstStyle/>
        <a:p>
          <a:endParaRPr lang="es-ES"/>
        </a:p>
      </dgm:t>
    </dgm:pt>
    <dgm:pt modelId="{437993B8-52D3-4A52-BA2A-5BBC259422ED}" type="sibTrans" cxnId="{70035D25-A219-4643-88FB-326CC4532CDE}">
      <dgm:prSet/>
      <dgm:spPr/>
      <dgm:t>
        <a:bodyPr/>
        <a:lstStyle/>
        <a:p>
          <a:endParaRPr lang="es-ES"/>
        </a:p>
      </dgm:t>
    </dgm:pt>
    <dgm:pt modelId="{209C6D58-78FC-4767-9C45-64A3D1227124}">
      <dgm:prSet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Amenaza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33D40C-35B6-4F1A-9787-E48B5FDEEE83}" type="parTrans" cxnId="{2329274E-D92F-4DD9-94A2-7B911019AED9}">
      <dgm:prSet/>
      <dgm:spPr/>
      <dgm:t>
        <a:bodyPr/>
        <a:lstStyle/>
        <a:p>
          <a:endParaRPr lang="es-ES"/>
        </a:p>
      </dgm:t>
    </dgm:pt>
    <dgm:pt modelId="{CA572C33-3935-43E5-9E7D-C78E16DEB185}" type="sibTrans" cxnId="{2329274E-D92F-4DD9-94A2-7B911019AED9}">
      <dgm:prSet/>
      <dgm:spPr/>
      <dgm:t>
        <a:bodyPr/>
        <a:lstStyle/>
        <a:p>
          <a:endParaRPr lang="es-ES"/>
        </a:p>
      </dgm:t>
    </dgm:pt>
    <dgm:pt modelId="{4E1E714C-0574-4A42-B198-7ED04A64694A}">
      <dgm:prSet custT="1"/>
      <dgm:spPr/>
      <dgm:t>
        <a:bodyPr/>
        <a:lstStyle/>
        <a:p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D76771-CF6C-4D99-89FE-F6BF516A5218}" type="parTrans" cxnId="{1AFFC7AA-955C-4D7E-B55D-5C2F0B5EC702}">
      <dgm:prSet/>
      <dgm:spPr/>
      <dgm:t>
        <a:bodyPr/>
        <a:lstStyle/>
        <a:p>
          <a:endParaRPr lang="es-ES"/>
        </a:p>
      </dgm:t>
    </dgm:pt>
    <dgm:pt modelId="{F9036C21-A00A-4B93-9226-B9D126182227}" type="sibTrans" cxnId="{1AFFC7AA-955C-4D7E-B55D-5C2F0B5EC702}">
      <dgm:prSet/>
      <dgm:spPr/>
      <dgm:t>
        <a:bodyPr/>
        <a:lstStyle/>
        <a:p>
          <a:endParaRPr lang="es-ES"/>
        </a:p>
      </dgm:t>
    </dgm:pt>
    <dgm:pt modelId="{F8D59466-8C23-4C53-9597-8CADF5C17971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¿A qué obstáculos se enfrenta la empresa?</a:t>
          </a:r>
        </a:p>
      </dgm:t>
    </dgm:pt>
    <dgm:pt modelId="{993B336B-7200-4C1B-BACB-85CC9747EB54}" type="parTrans" cxnId="{114B6027-95BF-45CD-A850-CBCFBDC089E5}">
      <dgm:prSet/>
      <dgm:spPr/>
      <dgm:t>
        <a:bodyPr/>
        <a:lstStyle/>
        <a:p>
          <a:endParaRPr lang="es-ES"/>
        </a:p>
      </dgm:t>
    </dgm:pt>
    <dgm:pt modelId="{E9A3FB19-227D-4A5A-B374-72ECF4C2AFAD}" type="sibTrans" cxnId="{114B6027-95BF-45CD-A850-CBCFBDC089E5}">
      <dgm:prSet/>
      <dgm:spPr/>
      <dgm:t>
        <a:bodyPr/>
        <a:lstStyle/>
        <a:p>
          <a:endParaRPr lang="es-ES"/>
        </a:p>
      </dgm:t>
    </dgm:pt>
    <dgm:pt modelId="{09E64D29-B4E1-40B5-8E1D-FC9A113FBCB4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¿Se tienen problemas de recursos de capital?</a:t>
          </a:r>
        </a:p>
      </dgm:t>
    </dgm:pt>
    <dgm:pt modelId="{10BB6328-B477-4A8D-9AFA-F63C7A1025BB}" type="parTrans" cxnId="{8C08FB61-F14A-4171-B138-FA3E10B5D0E6}">
      <dgm:prSet/>
      <dgm:spPr/>
      <dgm:t>
        <a:bodyPr/>
        <a:lstStyle/>
        <a:p>
          <a:endParaRPr lang="es-ES"/>
        </a:p>
      </dgm:t>
    </dgm:pt>
    <dgm:pt modelId="{A4B293D4-6D10-4EBA-AE35-B8045BEF1A55}" type="sibTrans" cxnId="{8C08FB61-F14A-4171-B138-FA3E10B5D0E6}">
      <dgm:prSet/>
      <dgm:spPr/>
      <dgm:t>
        <a:bodyPr/>
        <a:lstStyle/>
        <a:p>
          <a:endParaRPr lang="es-ES"/>
        </a:p>
      </dgm:t>
    </dgm:pt>
    <dgm:pt modelId="{77D1428F-4B03-4A6C-8332-2850DF5C391A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¿Puede alguna de las amenazas impedir totalmente la inactividad de la empresa?</a:t>
          </a:r>
        </a:p>
      </dgm:t>
    </dgm:pt>
    <dgm:pt modelId="{47952577-042A-45F1-A60F-7D6333CF1EAB}" type="parTrans" cxnId="{DA1E30BA-D176-457D-A825-441334CB7FF8}">
      <dgm:prSet/>
      <dgm:spPr/>
      <dgm:t>
        <a:bodyPr/>
        <a:lstStyle/>
        <a:p>
          <a:endParaRPr lang="es-ES"/>
        </a:p>
      </dgm:t>
    </dgm:pt>
    <dgm:pt modelId="{2D4B17C2-AB61-41A2-B2C2-958F3E6CA369}" type="sibTrans" cxnId="{DA1E30BA-D176-457D-A825-441334CB7FF8}">
      <dgm:prSet/>
      <dgm:spPr/>
      <dgm:t>
        <a:bodyPr/>
        <a:lstStyle/>
        <a:p>
          <a:endParaRPr lang="es-ES"/>
        </a:p>
      </dgm:t>
    </dgm:pt>
    <dgm:pt modelId="{1FBABDC3-813F-463A-99C7-A92D267394AF}">
      <dgm:prSet custT="1" custLinFactNeighborX="-70" custLinFactNeighborY="75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¿Qué desventajas hay en la empresa?</a:t>
          </a:r>
        </a:p>
      </dgm:t>
    </dgm:pt>
    <dgm:pt modelId="{922AF1B0-4A41-4EE6-AEBA-EED88A39A518}" type="parTrans" cxnId="{A29FF13A-7B23-48C9-8558-FACE50B9D6F8}">
      <dgm:prSet/>
      <dgm:spPr/>
      <dgm:t>
        <a:bodyPr/>
        <a:lstStyle/>
        <a:p>
          <a:endParaRPr lang="es-ES"/>
        </a:p>
      </dgm:t>
    </dgm:pt>
    <dgm:pt modelId="{E96A6485-80E7-40AC-8E1A-AD7824E0ECFA}" type="sibTrans" cxnId="{A29FF13A-7B23-48C9-8558-FACE50B9D6F8}">
      <dgm:prSet/>
      <dgm:spPr/>
      <dgm:t>
        <a:bodyPr/>
        <a:lstStyle/>
        <a:p>
          <a:endParaRPr lang="es-ES"/>
        </a:p>
      </dgm:t>
    </dgm:pt>
    <dgm:pt modelId="{F11ECFFE-87EB-4761-A852-21A246DD08F2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¿Qué se debería mejorar?</a:t>
          </a:r>
        </a:p>
      </dgm:t>
    </dgm:pt>
    <dgm:pt modelId="{B0950E7F-886F-4FC0-A53C-1387CBB32BC7}" type="parTrans" cxnId="{84293062-3705-4B5B-8388-4564918D4015}">
      <dgm:prSet/>
      <dgm:spPr/>
      <dgm:t>
        <a:bodyPr/>
        <a:lstStyle/>
        <a:p>
          <a:endParaRPr lang="es-ES"/>
        </a:p>
      </dgm:t>
    </dgm:pt>
    <dgm:pt modelId="{66D0569B-D15A-4BD1-948F-A21757269A57}" type="sibTrans" cxnId="{84293062-3705-4B5B-8388-4564918D4015}">
      <dgm:prSet/>
      <dgm:spPr/>
      <dgm:t>
        <a:bodyPr/>
        <a:lstStyle/>
        <a:p>
          <a:endParaRPr lang="es-ES"/>
        </a:p>
      </dgm:t>
    </dgm:pt>
    <dgm:pt modelId="{384AB7CA-C38C-48BB-83D7-50892F315679}">
      <dgm:prSet custT="1"/>
      <dgm:spPr/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¿Qué puntos débiles tiene cada uno de los integrantes del equipo?</a:t>
          </a:r>
        </a:p>
      </dgm:t>
    </dgm:pt>
    <dgm:pt modelId="{4367D443-668A-45B3-B4CD-75BF258C5EEF}" type="parTrans" cxnId="{5BB46648-854C-4A8B-95DB-927922AB96B0}">
      <dgm:prSet/>
      <dgm:spPr/>
      <dgm:t>
        <a:bodyPr/>
        <a:lstStyle/>
        <a:p>
          <a:endParaRPr lang="es-ES"/>
        </a:p>
      </dgm:t>
    </dgm:pt>
    <dgm:pt modelId="{E9822B38-BBBF-4161-A73F-631B8C63A27B}" type="sibTrans" cxnId="{5BB46648-854C-4A8B-95DB-927922AB96B0}">
      <dgm:prSet/>
      <dgm:spPr/>
      <dgm:t>
        <a:bodyPr/>
        <a:lstStyle/>
        <a:p>
          <a:endParaRPr lang="es-ES"/>
        </a:p>
      </dgm:t>
    </dgm:pt>
    <dgm:pt modelId="{8A09B0F9-9EA0-4DB9-BE62-C9C66556CD1A}" type="pres">
      <dgm:prSet presAssocID="{AE276B09-3051-4FEB-B099-1481906B4E7A}" presName="Name0" presStyleCnt="0">
        <dgm:presLayoutVars>
          <dgm:dir/>
          <dgm:animLvl val="lvl"/>
          <dgm:resizeHandles val="exact"/>
        </dgm:presLayoutVars>
      </dgm:prSet>
      <dgm:spPr/>
    </dgm:pt>
    <dgm:pt modelId="{E408A62E-BBB0-47C5-A24A-0D20EAA30BE5}" type="pres">
      <dgm:prSet presAssocID="{00C7DE80-869F-433B-AACE-1624C5B8E8EE}" presName="composite" presStyleCnt="0"/>
      <dgm:spPr/>
    </dgm:pt>
    <dgm:pt modelId="{CA623253-427C-44C4-8449-DB4F3805A84E}" type="pres">
      <dgm:prSet presAssocID="{00C7DE80-869F-433B-AACE-1624C5B8E8EE}" presName="parTx" presStyleLbl="alignNode1" presStyleIdx="0" presStyleCnt="2" custScaleX="100233" custScaleY="97625" custLinFactNeighborX="-161" custLinFactNeighborY="-47273">
        <dgm:presLayoutVars>
          <dgm:chMax val="0"/>
          <dgm:chPref val="0"/>
          <dgm:bulletEnabled val="1"/>
        </dgm:presLayoutVars>
      </dgm:prSet>
      <dgm:spPr/>
    </dgm:pt>
    <dgm:pt modelId="{CF2CEE92-A2D3-4D2C-A778-C59C134E49B0}" type="pres">
      <dgm:prSet presAssocID="{00C7DE80-869F-433B-AACE-1624C5B8E8EE}" presName="desTx" presStyleLbl="alignAccFollowNode1" presStyleIdx="0" presStyleCnt="2" custLinFactNeighborX="-1" custLinFactNeighborY="-3181">
        <dgm:presLayoutVars>
          <dgm:bulletEnabled val="1"/>
        </dgm:presLayoutVars>
      </dgm:prSet>
      <dgm:spPr/>
    </dgm:pt>
    <dgm:pt modelId="{2138DEA6-B7E0-43DF-B9C4-40E172481297}" type="pres">
      <dgm:prSet presAssocID="{483CE0E9-FDF9-4F6E-9114-2A6B37763E80}" presName="space" presStyleCnt="0"/>
      <dgm:spPr/>
    </dgm:pt>
    <dgm:pt modelId="{BEF6F605-4554-423B-81ED-A6256B55D940}" type="pres">
      <dgm:prSet presAssocID="{1F617C97-738E-4E38-91DB-8CEF64DFF43B}" presName="composite" presStyleCnt="0"/>
      <dgm:spPr/>
    </dgm:pt>
    <dgm:pt modelId="{0AFFCD7D-BFB8-4C86-890A-BF9AED332001}" type="pres">
      <dgm:prSet presAssocID="{1F617C97-738E-4E38-91DB-8CEF64DFF43B}" presName="parTx" presStyleLbl="alignNode1" presStyleIdx="1" presStyleCnt="2" custLinFactNeighborY="-48459">
        <dgm:presLayoutVars>
          <dgm:chMax val="0"/>
          <dgm:chPref val="0"/>
          <dgm:bulletEnabled val="1"/>
        </dgm:presLayoutVars>
      </dgm:prSet>
      <dgm:spPr/>
    </dgm:pt>
    <dgm:pt modelId="{EAE12EF1-FDB8-42C9-81B1-11996810CBC1}" type="pres">
      <dgm:prSet presAssocID="{1F617C97-738E-4E38-91DB-8CEF64DFF43B}" presName="desTx" presStyleLbl="alignAccFollowNode1" presStyleIdx="1" presStyleCnt="2" custScaleY="103140" custLinFactNeighborX="20" custLinFactNeighborY="-996">
        <dgm:presLayoutVars>
          <dgm:bulletEnabled val="1"/>
        </dgm:presLayoutVars>
      </dgm:prSet>
      <dgm:spPr/>
    </dgm:pt>
  </dgm:ptLst>
  <dgm:cxnLst>
    <dgm:cxn modelId="{25453F02-0C5C-4616-B827-D1CDF82BA861}" srcId="{00C7DE80-869F-433B-AACE-1624C5B8E8EE}" destId="{21E7EB4A-7D34-4A53-9F88-6EA54F702FCF}" srcOrd="0" destOrd="0" parTransId="{B2C770D0-9E85-42A4-998A-282279873803}" sibTransId="{70717558-B3B5-4266-B9E2-C06ED7EC975C}"/>
    <dgm:cxn modelId="{DF5F530D-2805-4D26-BF3D-50F5DD8337EE}" srcId="{21E7EB4A-7D34-4A53-9F88-6EA54F702FCF}" destId="{931812C9-429C-48E8-8EBB-C486B3F4502F}" srcOrd="0" destOrd="0" parTransId="{9B49E2EB-A4F5-4823-ABEF-7C33DEC270E2}" sibTransId="{2F12CBD0-720A-4433-B2E0-FDC72EBD53EF}"/>
    <dgm:cxn modelId="{49977111-DEC2-45CA-9B47-E7A7E626EC98}" type="presOf" srcId="{00C7DE80-869F-433B-AACE-1624C5B8E8EE}" destId="{CA623253-427C-44C4-8449-DB4F3805A84E}" srcOrd="0" destOrd="0" presId="urn:microsoft.com/office/officeart/2005/8/layout/hList1"/>
    <dgm:cxn modelId="{0DDF9218-C9DB-4F21-9732-8BFD164EFB9C}" srcId="{00C7DE80-869F-433B-AACE-1624C5B8E8EE}" destId="{07191758-129C-422B-B8E2-001389C022CA}" srcOrd="1" destOrd="0" parTransId="{C24F55BF-2413-4F5A-82FE-6FF4F333719C}" sibTransId="{66121D80-39AC-4972-AD26-8F4DDA71FC8B}"/>
    <dgm:cxn modelId="{386B111C-AC5E-40C8-8BB8-686700441DFE}" type="presOf" srcId="{582E24DA-82D6-422A-B21C-C87C3455B6A3}" destId="{EAE12EF1-FDB8-42C9-81B1-11996810CBC1}" srcOrd="0" destOrd="3" presId="urn:microsoft.com/office/officeart/2005/8/layout/hList1"/>
    <dgm:cxn modelId="{F32C961C-853C-463D-B6FD-FA95CFD32391}" type="presOf" srcId="{F8D59466-8C23-4C53-9597-8CADF5C17971}" destId="{EAE12EF1-FDB8-42C9-81B1-11996810CBC1}" srcOrd="0" destOrd="6" presId="urn:microsoft.com/office/officeart/2005/8/layout/hList1"/>
    <dgm:cxn modelId="{70035D25-A219-4643-88FB-326CC4532CDE}" srcId="{CE815E07-C3DF-468E-A07C-FB6ADE5231BC}" destId="{582E24DA-82D6-422A-B21C-C87C3455B6A3}" srcOrd="2" destOrd="0" parTransId="{0CBFCB7E-FA75-45D8-8624-388431DA1797}" sibTransId="{437993B8-52D3-4A52-BA2A-5BBC259422ED}"/>
    <dgm:cxn modelId="{1CF90827-AF9F-4E3B-9DCF-F5380B0A3F32}" srcId="{21E7EB4A-7D34-4A53-9F88-6EA54F702FCF}" destId="{A020223F-A4A3-45A4-B081-23B0C8B3D5BF}" srcOrd="3" destOrd="0" parTransId="{964053ED-EEC8-42DC-B90F-73601229CE63}" sibTransId="{2C2AACA2-2B26-42B1-A5C1-BE0A607AF44E}"/>
    <dgm:cxn modelId="{114B6027-95BF-45CD-A850-CBCFBDC089E5}" srcId="{209C6D58-78FC-4767-9C45-64A3D1227124}" destId="{F8D59466-8C23-4C53-9597-8CADF5C17971}" srcOrd="0" destOrd="0" parTransId="{993B336B-7200-4C1B-BACB-85CC9747EB54}" sibTransId="{E9A3FB19-227D-4A5A-B374-72ECF4C2AFAD}"/>
    <dgm:cxn modelId="{AFC4A42D-555F-4CFF-BB5F-5FD6F6A10024}" srcId="{AE276B09-3051-4FEB-B099-1481906B4E7A}" destId="{00C7DE80-869F-433B-AACE-1624C5B8E8EE}" srcOrd="0" destOrd="0" parTransId="{CFFA3A4B-F147-4FC5-8C8D-687CF2D58902}" sibTransId="{483CE0E9-FDF9-4F6E-9114-2A6B37763E80}"/>
    <dgm:cxn modelId="{815E6F37-7CDA-4B1C-A614-522F173EA48D}" srcId="{CE815E07-C3DF-468E-A07C-FB6ADE5231BC}" destId="{05A35AAC-2BF5-4C0E-9938-BF2B6D3FDEE3}" srcOrd="1" destOrd="0" parTransId="{B7FC4AA5-C3E8-41AB-B5D6-64016AA24650}" sibTransId="{3B31A366-6582-4763-89E0-68339DF1E21A}"/>
    <dgm:cxn modelId="{A29FF13A-7B23-48C9-8558-FACE50B9D6F8}" srcId="{07191758-129C-422B-B8E2-001389C022CA}" destId="{1FBABDC3-813F-463A-99C7-A92D267394AF}" srcOrd="0" destOrd="0" parTransId="{922AF1B0-4A41-4EE6-AEBA-EED88A39A518}" sibTransId="{E96A6485-80E7-40AC-8E1A-AD7824E0ECFA}"/>
    <dgm:cxn modelId="{6740703D-1B6C-4453-BAB3-56FB61BA3B1F}" type="presOf" srcId="{05A35AAC-2BF5-4C0E-9938-BF2B6D3FDEE3}" destId="{EAE12EF1-FDB8-42C9-81B1-11996810CBC1}" srcOrd="0" destOrd="2" presId="urn:microsoft.com/office/officeart/2005/8/layout/hList1"/>
    <dgm:cxn modelId="{8C08FB61-F14A-4171-B138-FA3E10B5D0E6}" srcId="{209C6D58-78FC-4767-9C45-64A3D1227124}" destId="{09E64D29-B4E1-40B5-8E1D-FC9A113FBCB4}" srcOrd="1" destOrd="0" parTransId="{10BB6328-B477-4A8D-9AFA-F63C7A1025BB}" sibTransId="{A4B293D4-6D10-4EBA-AE35-B8045BEF1A55}"/>
    <dgm:cxn modelId="{84293062-3705-4B5B-8388-4564918D4015}" srcId="{07191758-129C-422B-B8E2-001389C022CA}" destId="{F11ECFFE-87EB-4761-A852-21A246DD08F2}" srcOrd="1" destOrd="0" parTransId="{B0950E7F-886F-4FC0-A53C-1387CBB32BC7}" sibTransId="{66D0569B-D15A-4BD1-948F-A21757269A57}"/>
    <dgm:cxn modelId="{B7023264-C7A4-4BD4-8E05-14663DAEA03D}" type="presOf" srcId="{AE276B09-3051-4FEB-B099-1481906B4E7A}" destId="{8A09B0F9-9EA0-4DB9-BE62-C9C66556CD1A}" srcOrd="0" destOrd="0" presId="urn:microsoft.com/office/officeart/2005/8/layout/hList1"/>
    <dgm:cxn modelId="{5BB46648-854C-4A8B-95DB-927922AB96B0}" srcId="{07191758-129C-422B-B8E2-001389C022CA}" destId="{384AB7CA-C38C-48BB-83D7-50892F315679}" srcOrd="2" destOrd="0" parTransId="{4367D443-668A-45B3-B4CD-75BF258C5EEF}" sibTransId="{E9822B38-BBBF-4161-A73F-631B8C63A27B}"/>
    <dgm:cxn modelId="{A1973B4A-F67D-42A8-B93E-5FEC706E9BCE}" type="presOf" srcId="{209C6D58-78FC-4767-9C45-64A3D1227124}" destId="{EAE12EF1-FDB8-42C9-81B1-11996810CBC1}" srcOrd="0" destOrd="5" presId="urn:microsoft.com/office/officeart/2005/8/layout/hList1"/>
    <dgm:cxn modelId="{88BCA56B-FDA3-41C3-B95B-000393450BAB}" type="presOf" srcId="{09E64D29-B4E1-40B5-8E1D-FC9A113FBCB4}" destId="{EAE12EF1-FDB8-42C9-81B1-11996810CBC1}" srcOrd="0" destOrd="7" presId="urn:microsoft.com/office/officeart/2005/8/layout/hList1"/>
    <dgm:cxn modelId="{2329274E-D92F-4DD9-94A2-7B911019AED9}" srcId="{1F617C97-738E-4E38-91DB-8CEF64DFF43B}" destId="{209C6D58-78FC-4767-9C45-64A3D1227124}" srcOrd="1" destOrd="0" parTransId="{4833D40C-35B6-4F1A-9787-E48B5FDEEE83}" sibTransId="{CA572C33-3935-43E5-9E7D-C78E16DEB185}"/>
    <dgm:cxn modelId="{2674E76E-EEA4-4556-9435-B6BD414A2B48}" type="presOf" srcId="{4BAC74BC-3751-4576-9A8B-3166445A1FD3}" destId="{EAE12EF1-FDB8-42C9-81B1-11996810CBC1}" srcOrd="0" destOrd="1" presId="urn:microsoft.com/office/officeart/2005/8/layout/hList1"/>
    <dgm:cxn modelId="{F2B2E950-F663-44EC-82E7-0243861A4D40}" type="presOf" srcId="{076D57C3-0324-4F07-810E-DB13F00031CD}" destId="{CF2CEE92-A2D3-4D2C-A778-C59C134E49B0}" srcOrd="0" destOrd="3" presId="urn:microsoft.com/office/officeart/2005/8/layout/hList1"/>
    <dgm:cxn modelId="{AD34F474-F1DD-46F7-B6DD-48B071C4C5D4}" type="presOf" srcId="{21E7EB4A-7D34-4A53-9F88-6EA54F702FCF}" destId="{CF2CEE92-A2D3-4D2C-A778-C59C134E49B0}" srcOrd="0" destOrd="0" presId="urn:microsoft.com/office/officeart/2005/8/layout/hList1"/>
    <dgm:cxn modelId="{61CE6457-8ABF-4BA9-BCA1-81E2DE01060C}" type="presOf" srcId="{CE815E07-C3DF-468E-A07C-FB6ADE5231BC}" destId="{EAE12EF1-FDB8-42C9-81B1-11996810CBC1}" srcOrd="0" destOrd="0" presId="urn:microsoft.com/office/officeart/2005/8/layout/hList1"/>
    <dgm:cxn modelId="{D4839A59-4145-4294-9349-48B5239D3924}" type="presOf" srcId="{A09D0371-87A3-40FD-BC06-B54994F81187}" destId="{CF2CEE92-A2D3-4D2C-A778-C59C134E49B0}" srcOrd="0" destOrd="2" presId="urn:microsoft.com/office/officeart/2005/8/layout/hList1"/>
    <dgm:cxn modelId="{1414467B-F989-4FD4-9B04-DEBB44ECFEB8}" type="presOf" srcId="{F11ECFFE-87EB-4761-A852-21A246DD08F2}" destId="{CF2CEE92-A2D3-4D2C-A778-C59C134E49B0}" srcOrd="0" destOrd="7" presId="urn:microsoft.com/office/officeart/2005/8/layout/hList1"/>
    <dgm:cxn modelId="{901E3484-DDFF-4A0F-9E65-8FB3CDBEB90C}" type="presOf" srcId="{384AB7CA-C38C-48BB-83D7-50892F315679}" destId="{CF2CEE92-A2D3-4D2C-A778-C59C134E49B0}" srcOrd="0" destOrd="8" presId="urn:microsoft.com/office/officeart/2005/8/layout/hList1"/>
    <dgm:cxn modelId="{F0D4338B-3B51-4416-93B3-0ED8D1213457}" srcId="{21E7EB4A-7D34-4A53-9F88-6EA54F702FCF}" destId="{076D57C3-0324-4F07-810E-DB13F00031CD}" srcOrd="2" destOrd="0" parTransId="{CE78C62D-35B0-45DE-BBA8-64E0FB96E923}" sibTransId="{A6D9F153-3ADE-4019-8BC4-DFA7BDF98B67}"/>
    <dgm:cxn modelId="{7FF2BA90-AAD0-4499-A791-42E8581E015B}" srcId="{CE815E07-C3DF-468E-A07C-FB6ADE5231BC}" destId="{4BAC74BC-3751-4576-9A8B-3166445A1FD3}" srcOrd="0" destOrd="0" parTransId="{EF1281AE-9A85-4DD7-88E3-6C3D9B9740A7}" sibTransId="{8A1DEB9A-5D9B-44F8-9828-6324BC98ADE1}"/>
    <dgm:cxn modelId="{91D95F9A-1B08-4063-A804-365B641C6B30}" type="presOf" srcId="{1FBABDC3-813F-463A-99C7-A92D267394AF}" destId="{CF2CEE92-A2D3-4D2C-A778-C59C134E49B0}" srcOrd="0" destOrd="6" presId="urn:microsoft.com/office/officeart/2005/8/layout/hList1"/>
    <dgm:cxn modelId="{37E7149B-0210-46EB-8416-D6D62094BECB}" type="presOf" srcId="{931812C9-429C-48E8-8EBB-C486B3F4502F}" destId="{CF2CEE92-A2D3-4D2C-A778-C59C134E49B0}" srcOrd="0" destOrd="1" presId="urn:microsoft.com/office/officeart/2005/8/layout/hList1"/>
    <dgm:cxn modelId="{1AFFC7AA-955C-4D7E-B55D-5C2F0B5EC702}" srcId="{CE815E07-C3DF-468E-A07C-FB6ADE5231BC}" destId="{4E1E714C-0574-4A42-B198-7ED04A64694A}" srcOrd="3" destOrd="0" parTransId="{03D76771-CF6C-4D99-89FE-F6BF516A5218}" sibTransId="{F9036C21-A00A-4B93-9226-B9D126182227}"/>
    <dgm:cxn modelId="{376D5AAD-B635-43DC-BD49-BB021663A990}" type="presOf" srcId="{77D1428F-4B03-4A6C-8332-2850DF5C391A}" destId="{EAE12EF1-FDB8-42C9-81B1-11996810CBC1}" srcOrd="0" destOrd="8" presId="urn:microsoft.com/office/officeart/2005/8/layout/hList1"/>
    <dgm:cxn modelId="{01371DB1-7685-4D2C-9FF8-5898BD8FB18C}" type="presOf" srcId="{1F617C97-738E-4E38-91DB-8CEF64DFF43B}" destId="{0AFFCD7D-BFB8-4C86-890A-BF9AED332001}" srcOrd="0" destOrd="0" presId="urn:microsoft.com/office/officeart/2005/8/layout/hList1"/>
    <dgm:cxn modelId="{DA1E30BA-D176-457D-A825-441334CB7FF8}" srcId="{209C6D58-78FC-4767-9C45-64A3D1227124}" destId="{77D1428F-4B03-4A6C-8332-2850DF5C391A}" srcOrd="2" destOrd="0" parTransId="{47952577-042A-45F1-A60F-7D6333CF1EAB}" sibTransId="{2D4B17C2-AB61-41A2-B2C2-958F3E6CA369}"/>
    <dgm:cxn modelId="{7267CFBF-316C-496B-BF05-A6294D476EDB}" srcId="{21E7EB4A-7D34-4A53-9F88-6EA54F702FCF}" destId="{A09D0371-87A3-40FD-BC06-B54994F81187}" srcOrd="1" destOrd="0" parTransId="{3E04066E-D14C-424D-ADE7-3B13617DB5C7}" sibTransId="{7DD62EFB-8AA3-4813-8043-F2DEC849BF56}"/>
    <dgm:cxn modelId="{023FCFC1-ACEE-48A2-9171-8723D3A2CB73}" srcId="{AE276B09-3051-4FEB-B099-1481906B4E7A}" destId="{1F617C97-738E-4E38-91DB-8CEF64DFF43B}" srcOrd="1" destOrd="0" parTransId="{D27A0478-0A2D-43D2-9727-69E61D40EB4B}" sibTransId="{BC5D0BFB-7726-4C51-835B-9B40CBF5CA3B}"/>
    <dgm:cxn modelId="{2D7645DE-B896-40DF-A1FA-026208861ECB}" type="presOf" srcId="{A020223F-A4A3-45A4-B081-23B0C8B3D5BF}" destId="{CF2CEE92-A2D3-4D2C-A778-C59C134E49B0}" srcOrd="0" destOrd="4" presId="urn:microsoft.com/office/officeart/2005/8/layout/hList1"/>
    <dgm:cxn modelId="{05C344DF-59F5-4310-B74D-8FFE10B280F0}" type="presOf" srcId="{07191758-129C-422B-B8E2-001389C022CA}" destId="{CF2CEE92-A2D3-4D2C-A778-C59C134E49B0}" srcOrd="0" destOrd="5" presId="urn:microsoft.com/office/officeart/2005/8/layout/hList1"/>
    <dgm:cxn modelId="{5A8BCCE4-7D95-43D4-8DE2-C56686AF7E0C}" type="presOf" srcId="{197CD4ED-0C3D-4CC3-A61A-5DC19D7E4749}" destId="{CF2CEE92-A2D3-4D2C-A778-C59C134E49B0}" srcOrd="0" destOrd="9" presId="urn:microsoft.com/office/officeart/2005/8/layout/hList1"/>
    <dgm:cxn modelId="{6A8CE1EF-5CFB-48E2-81BA-6D69CADE96EF}" type="presOf" srcId="{4E1E714C-0574-4A42-B198-7ED04A64694A}" destId="{EAE12EF1-FDB8-42C9-81B1-11996810CBC1}" srcOrd="0" destOrd="4" presId="urn:microsoft.com/office/officeart/2005/8/layout/hList1"/>
    <dgm:cxn modelId="{F632BDFB-D101-446A-9693-42A94C26F318}" srcId="{00C7DE80-869F-433B-AACE-1624C5B8E8EE}" destId="{197CD4ED-0C3D-4CC3-A61A-5DC19D7E4749}" srcOrd="2" destOrd="0" parTransId="{0A320F5F-C17C-43A6-9A0D-FBF4F9E4187B}" sibTransId="{970E2A1B-F795-430F-BD05-2B2A3AE4EB10}"/>
    <dgm:cxn modelId="{051006FD-5A75-4297-ABFA-EC9F7E925364}" srcId="{1F617C97-738E-4E38-91DB-8CEF64DFF43B}" destId="{CE815E07-C3DF-468E-A07C-FB6ADE5231BC}" srcOrd="0" destOrd="0" parTransId="{21B2D8E2-7822-44C5-B905-4116A7587DD2}" sibTransId="{966C6788-B6CF-46DF-A505-F51ABCF379A6}"/>
    <dgm:cxn modelId="{69EBF751-DDA1-4806-B7AD-CC7E6FBD375E}" type="presParOf" srcId="{8A09B0F9-9EA0-4DB9-BE62-C9C66556CD1A}" destId="{E408A62E-BBB0-47C5-A24A-0D20EAA30BE5}" srcOrd="0" destOrd="0" presId="urn:microsoft.com/office/officeart/2005/8/layout/hList1"/>
    <dgm:cxn modelId="{2EE2F154-4723-4677-A867-27923DCBC7C4}" type="presParOf" srcId="{E408A62E-BBB0-47C5-A24A-0D20EAA30BE5}" destId="{CA623253-427C-44C4-8449-DB4F3805A84E}" srcOrd="0" destOrd="0" presId="urn:microsoft.com/office/officeart/2005/8/layout/hList1"/>
    <dgm:cxn modelId="{A72A1659-E456-4BFB-969C-81D59AC3DC71}" type="presParOf" srcId="{E408A62E-BBB0-47C5-A24A-0D20EAA30BE5}" destId="{CF2CEE92-A2D3-4D2C-A778-C59C134E49B0}" srcOrd="1" destOrd="0" presId="urn:microsoft.com/office/officeart/2005/8/layout/hList1"/>
    <dgm:cxn modelId="{485F7601-913C-4CB1-A6CA-802B1445CEF4}" type="presParOf" srcId="{8A09B0F9-9EA0-4DB9-BE62-C9C66556CD1A}" destId="{2138DEA6-B7E0-43DF-B9C4-40E172481297}" srcOrd="1" destOrd="0" presId="urn:microsoft.com/office/officeart/2005/8/layout/hList1"/>
    <dgm:cxn modelId="{837398FB-2D4E-4B85-8C39-B99224477563}" type="presParOf" srcId="{8A09B0F9-9EA0-4DB9-BE62-C9C66556CD1A}" destId="{BEF6F605-4554-423B-81ED-A6256B55D940}" srcOrd="2" destOrd="0" presId="urn:microsoft.com/office/officeart/2005/8/layout/hList1"/>
    <dgm:cxn modelId="{3E1D9830-23B3-4840-82E0-8B72FB64BA46}" type="presParOf" srcId="{BEF6F605-4554-423B-81ED-A6256B55D940}" destId="{0AFFCD7D-BFB8-4C86-890A-BF9AED332001}" srcOrd="0" destOrd="0" presId="urn:microsoft.com/office/officeart/2005/8/layout/hList1"/>
    <dgm:cxn modelId="{873367BD-FA63-4E7C-91E0-15747A993F75}" type="presParOf" srcId="{BEF6F605-4554-423B-81ED-A6256B55D940}" destId="{EAE12EF1-FDB8-42C9-81B1-11996810CB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090E4B-F338-4F29-B627-BF1E32C324A6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0A435C8-6881-455A-9DEF-F500D37E8609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Alumno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51C0A-FC9A-4417-BA6F-02416C0BB07A}" type="parTrans" cxnId="{261304A7-128C-4178-B66D-F0B2F9776EEC}">
      <dgm:prSet/>
      <dgm:spPr/>
      <dgm:t>
        <a:bodyPr/>
        <a:lstStyle/>
        <a:p>
          <a:endParaRPr lang="en-US"/>
        </a:p>
      </dgm:t>
    </dgm:pt>
    <dgm:pt modelId="{BD250B3F-D7E8-46E6-AEB1-B47A968680A4}" type="sibTrans" cxnId="{261304A7-128C-4178-B66D-F0B2F9776EEC}">
      <dgm:prSet/>
      <dgm:spPr/>
      <dgm:t>
        <a:bodyPr/>
        <a:lstStyle/>
        <a:p>
          <a:endParaRPr lang="en-US"/>
        </a:p>
      </dgm:t>
    </dgm:pt>
    <dgm:pt modelId="{978263EA-58A3-49EF-8B70-9C04F229A518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Arrendador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CD04F9-F567-4588-9BFF-2565903CC081}" type="parTrans" cxnId="{95900FEB-A94A-4403-B0BD-C40C9AA911DC}">
      <dgm:prSet/>
      <dgm:spPr/>
      <dgm:t>
        <a:bodyPr/>
        <a:lstStyle/>
        <a:p>
          <a:endParaRPr lang="en-US"/>
        </a:p>
      </dgm:t>
    </dgm:pt>
    <dgm:pt modelId="{F16ACAD5-9768-4C0F-9356-D26B4DA2AA1B}" type="sibTrans" cxnId="{95900FEB-A94A-4403-B0BD-C40C9AA911DC}">
      <dgm:prSet/>
      <dgm:spPr/>
      <dgm:t>
        <a:bodyPr/>
        <a:lstStyle/>
        <a:p>
          <a:endParaRPr lang="en-US"/>
        </a:p>
      </dgm:t>
    </dgm:pt>
    <dgm:pt modelId="{0F58EF8E-1CA4-49CF-A873-9A168725D81C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Anunciante</a:t>
          </a:r>
          <a:endParaRPr lang="en-US" sz="5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C6116E-65E7-43F6-8BA9-8CD7001ABED3}" type="parTrans" cxnId="{3086C133-2DFF-4061-AF00-24662C5816E1}">
      <dgm:prSet/>
      <dgm:spPr/>
      <dgm:t>
        <a:bodyPr/>
        <a:lstStyle/>
        <a:p>
          <a:endParaRPr lang="en-US"/>
        </a:p>
      </dgm:t>
    </dgm:pt>
    <dgm:pt modelId="{2D22D530-BCA3-4DC8-B996-031CEC020079}" type="sibTrans" cxnId="{3086C133-2DFF-4061-AF00-24662C5816E1}">
      <dgm:prSet/>
      <dgm:spPr/>
      <dgm:t>
        <a:bodyPr/>
        <a:lstStyle/>
        <a:p>
          <a:endParaRPr lang="en-US"/>
        </a:p>
      </dgm:t>
    </dgm:pt>
    <dgm:pt modelId="{FCB29747-A03E-44F6-94E7-FB8DB1254055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Universidad</a:t>
          </a:r>
          <a:endParaRPr lang="en-US" sz="5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F741A-A5A6-4E72-8F9F-BD5B8259B1DC}" type="parTrans" cxnId="{6AF3365E-9630-4FF6-9847-BD1CB59EE3AD}">
      <dgm:prSet/>
      <dgm:spPr/>
      <dgm:t>
        <a:bodyPr/>
        <a:lstStyle/>
        <a:p>
          <a:endParaRPr lang="en-US"/>
        </a:p>
      </dgm:t>
    </dgm:pt>
    <dgm:pt modelId="{814CFFF5-CF58-46D4-A771-6C8115A4204A}" type="sibTrans" cxnId="{6AF3365E-9630-4FF6-9847-BD1CB59EE3AD}">
      <dgm:prSet/>
      <dgm:spPr/>
      <dgm:t>
        <a:bodyPr/>
        <a:lstStyle/>
        <a:p>
          <a:endParaRPr lang="en-US"/>
        </a:p>
      </dgm:t>
    </dgm:pt>
    <dgm:pt modelId="{3C099045-9137-4DAD-84E5-C1F360E618CC}" type="pres">
      <dgm:prSet presAssocID="{34090E4B-F338-4F29-B627-BF1E32C324A6}" presName="linear" presStyleCnt="0">
        <dgm:presLayoutVars>
          <dgm:animLvl val="lvl"/>
          <dgm:resizeHandles val="exact"/>
        </dgm:presLayoutVars>
      </dgm:prSet>
      <dgm:spPr/>
    </dgm:pt>
    <dgm:pt modelId="{B2231C54-1FD3-483C-AFBB-F91F6CF5FD2B}" type="pres">
      <dgm:prSet presAssocID="{A0A435C8-6881-455A-9DEF-F500D37E86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4E3C4D-00D6-4389-8A2F-0E10F455B41A}" type="pres">
      <dgm:prSet presAssocID="{BD250B3F-D7E8-46E6-AEB1-B47A968680A4}" presName="spacer" presStyleCnt="0"/>
      <dgm:spPr/>
    </dgm:pt>
    <dgm:pt modelId="{E5F3B368-D021-4CA0-940C-A5F732F7FBF4}" type="pres">
      <dgm:prSet presAssocID="{978263EA-58A3-49EF-8B70-9C04F229A5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31FB67-16B2-4FB5-A260-9D93A83B993E}" type="pres">
      <dgm:prSet presAssocID="{F16ACAD5-9768-4C0F-9356-D26B4DA2AA1B}" presName="spacer" presStyleCnt="0"/>
      <dgm:spPr/>
    </dgm:pt>
    <dgm:pt modelId="{4526AD37-88CE-435F-A3CD-A682366403AF}" type="pres">
      <dgm:prSet presAssocID="{0F58EF8E-1CA4-49CF-A873-9A168725D8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55CA79-5D61-49A4-86C3-0FD0F4FC562E}" type="pres">
      <dgm:prSet presAssocID="{2D22D530-BCA3-4DC8-B996-031CEC020079}" presName="spacer" presStyleCnt="0"/>
      <dgm:spPr/>
    </dgm:pt>
    <dgm:pt modelId="{F981F737-E99A-4220-AC57-0FF63BC89839}" type="pres">
      <dgm:prSet presAssocID="{FCB29747-A03E-44F6-94E7-FB8DB12540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408C1B-D174-4BE9-A385-615B94DED6DA}" type="presOf" srcId="{FCB29747-A03E-44F6-94E7-FB8DB1254055}" destId="{F981F737-E99A-4220-AC57-0FF63BC89839}" srcOrd="0" destOrd="0" presId="urn:microsoft.com/office/officeart/2005/8/layout/vList2"/>
    <dgm:cxn modelId="{3086C133-2DFF-4061-AF00-24662C5816E1}" srcId="{34090E4B-F338-4F29-B627-BF1E32C324A6}" destId="{0F58EF8E-1CA4-49CF-A873-9A168725D81C}" srcOrd="2" destOrd="0" parTransId="{84C6116E-65E7-43F6-8BA9-8CD7001ABED3}" sibTransId="{2D22D530-BCA3-4DC8-B996-031CEC020079}"/>
    <dgm:cxn modelId="{F6D4C33A-2EAD-4646-A254-6DE715E0BEF0}" type="presOf" srcId="{978263EA-58A3-49EF-8B70-9C04F229A518}" destId="{E5F3B368-D021-4CA0-940C-A5F732F7FBF4}" srcOrd="0" destOrd="0" presId="urn:microsoft.com/office/officeart/2005/8/layout/vList2"/>
    <dgm:cxn modelId="{6AF3365E-9630-4FF6-9847-BD1CB59EE3AD}" srcId="{34090E4B-F338-4F29-B627-BF1E32C324A6}" destId="{FCB29747-A03E-44F6-94E7-FB8DB1254055}" srcOrd="3" destOrd="0" parTransId="{4E7F741A-A5A6-4E72-8F9F-BD5B8259B1DC}" sibTransId="{814CFFF5-CF58-46D4-A771-6C8115A4204A}"/>
    <dgm:cxn modelId="{FC790149-D69D-47C1-883B-AA824F3961FA}" type="presOf" srcId="{0F58EF8E-1CA4-49CF-A873-9A168725D81C}" destId="{4526AD37-88CE-435F-A3CD-A682366403AF}" srcOrd="0" destOrd="0" presId="urn:microsoft.com/office/officeart/2005/8/layout/vList2"/>
    <dgm:cxn modelId="{261304A7-128C-4178-B66D-F0B2F9776EEC}" srcId="{34090E4B-F338-4F29-B627-BF1E32C324A6}" destId="{A0A435C8-6881-455A-9DEF-F500D37E8609}" srcOrd="0" destOrd="0" parTransId="{8CB51C0A-FC9A-4417-BA6F-02416C0BB07A}" sibTransId="{BD250B3F-D7E8-46E6-AEB1-B47A968680A4}"/>
    <dgm:cxn modelId="{7F5618C6-DFDC-48B0-834A-B585906E475D}" type="presOf" srcId="{A0A435C8-6881-455A-9DEF-F500D37E8609}" destId="{B2231C54-1FD3-483C-AFBB-F91F6CF5FD2B}" srcOrd="0" destOrd="0" presId="urn:microsoft.com/office/officeart/2005/8/layout/vList2"/>
    <dgm:cxn modelId="{95900FEB-A94A-4403-B0BD-C40C9AA911DC}" srcId="{34090E4B-F338-4F29-B627-BF1E32C324A6}" destId="{978263EA-58A3-49EF-8B70-9C04F229A518}" srcOrd="1" destOrd="0" parTransId="{CCCD04F9-F567-4588-9BFF-2565903CC081}" sibTransId="{F16ACAD5-9768-4C0F-9356-D26B4DA2AA1B}"/>
    <dgm:cxn modelId="{408888F7-F731-4131-8DCB-AEFFF5DCE52E}" type="presOf" srcId="{34090E4B-F338-4F29-B627-BF1E32C324A6}" destId="{3C099045-9137-4DAD-84E5-C1F360E618CC}" srcOrd="0" destOrd="0" presId="urn:microsoft.com/office/officeart/2005/8/layout/vList2"/>
    <dgm:cxn modelId="{7D33E29C-C3FC-4613-A5E7-FF54594FF1CB}" type="presParOf" srcId="{3C099045-9137-4DAD-84E5-C1F360E618CC}" destId="{B2231C54-1FD3-483C-AFBB-F91F6CF5FD2B}" srcOrd="0" destOrd="0" presId="urn:microsoft.com/office/officeart/2005/8/layout/vList2"/>
    <dgm:cxn modelId="{B2876AAA-1E1E-49ED-B30B-82D3B3F8CBE2}" type="presParOf" srcId="{3C099045-9137-4DAD-84E5-C1F360E618CC}" destId="{EB4E3C4D-00D6-4389-8A2F-0E10F455B41A}" srcOrd="1" destOrd="0" presId="urn:microsoft.com/office/officeart/2005/8/layout/vList2"/>
    <dgm:cxn modelId="{0AAF7205-E364-4E3A-98DF-FFFA8F461E2E}" type="presParOf" srcId="{3C099045-9137-4DAD-84E5-C1F360E618CC}" destId="{E5F3B368-D021-4CA0-940C-A5F732F7FBF4}" srcOrd="2" destOrd="0" presId="urn:microsoft.com/office/officeart/2005/8/layout/vList2"/>
    <dgm:cxn modelId="{1294A2AB-7521-4FE0-AB38-63059463D5F7}" type="presParOf" srcId="{3C099045-9137-4DAD-84E5-C1F360E618CC}" destId="{B331FB67-16B2-4FB5-A260-9D93A83B993E}" srcOrd="3" destOrd="0" presId="urn:microsoft.com/office/officeart/2005/8/layout/vList2"/>
    <dgm:cxn modelId="{1CFED585-01C8-43C6-8061-E3EC0686AA75}" type="presParOf" srcId="{3C099045-9137-4DAD-84E5-C1F360E618CC}" destId="{4526AD37-88CE-435F-A3CD-A682366403AF}" srcOrd="4" destOrd="0" presId="urn:microsoft.com/office/officeart/2005/8/layout/vList2"/>
    <dgm:cxn modelId="{099E2D0E-446C-455B-B799-BE49CB1499B6}" type="presParOf" srcId="{3C099045-9137-4DAD-84E5-C1F360E618CC}" destId="{4955CA79-5D61-49A4-86C3-0FD0F4FC562E}" srcOrd="5" destOrd="0" presId="urn:microsoft.com/office/officeart/2005/8/layout/vList2"/>
    <dgm:cxn modelId="{9F9D1B94-1D63-4DD6-B091-D2FEF66A4D80}" type="presParOf" srcId="{3C099045-9137-4DAD-84E5-C1F360E618CC}" destId="{F981F737-E99A-4220-AC57-0FF63BC898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366ADD-FFEE-4443-B96A-09B68B65FFFB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2218BD2-589E-4D88-A5B0-92E9BF1E0256}">
      <dgm:prSet custT="1"/>
      <dgm:spPr/>
      <dgm:t>
        <a:bodyPr/>
        <a:lstStyle/>
        <a:p>
          <a:r>
            <a:rPr lang="es-ES" sz="1900" dirty="0">
              <a:latin typeface="Arial" panose="020B0604020202020204" pitchFamily="34" charset="0"/>
              <a:cs typeface="Arial" panose="020B0604020202020204" pitchFamily="34" charset="0"/>
            </a:rPr>
            <a:t>Usuario Alumno </a:t>
          </a:r>
          <a:endParaRPr lang="en-US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78373-1BB7-4A1B-B1DC-2DBD1082EE7B}" type="parTrans" cxnId="{2B124F89-1C9E-44FA-82AD-70F014BA0CEA}">
      <dgm:prSet/>
      <dgm:spPr/>
      <dgm:t>
        <a:bodyPr/>
        <a:lstStyle/>
        <a:p>
          <a:endParaRPr lang="en-US"/>
        </a:p>
      </dgm:t>
    </dgm:pt>
    <dgm:pt modelId="{DC2D61CA-66EF-4BD2-B553-99BD484C57AE}" type="sibTrans" cxnId="{2B124F89-1C9E-44FA-82AD-70F014BA0CEA}">
      <dgm:prSet/>
      <dgm:spPr/>
      <dgm:t>
        <a:bodyPr/>
        <a:lstStyle/>
        <a:p>
          <a:endParaRPr lang="en-US"/>
        </a:p>
      </dgm:t>
    </dgm:pt>
    <dgm:pt modelId="{9B375539-1079-450B-A7E4-B1E0C9FD3A51}">
      <dgm:prSet/>
      <dgm:spPr/>
      <dgm:t>
        <a:bodyPr/>
        <a:lstStyle/>
        <a:p>
          <a:pPr algn="l"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Como alumno, puedo crear mi perfil, indicando mi nombre, edad, periodo de estancia, universidad de salida, correo electrónico y universidad de destino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F0E19-9663-40D4-938A-7DEDA1E5B6F3}" type="parTrans" cxnId="{C151173D-0AD8-46D4-9085-984352A2031B}">
      <dgm:prSet/>
      <dgm:spPr/>
      <dgm:t>
        <a:bodyPr/>
        <a:lstStyle/>
        <a:p>
          <a:endParaRPr lang="en-US"/>
        </a:p>
      </dgm:t>
    </dgm:pt>
    <dgm:pt modelId="{D49930C6-B072-4269-9A0A-1A1A05F15587}" type="sibTrans" cxnId="{C151173D-0AD8-46D4-9085-984352A2031B}">
      <dgm:prSet/>
      <dgm:spPr/>
      <dgm:t>
        <a:bodyPr/>
        <a:lstStyle/>
        <a:p>
          <a:endParaRPr lang="en-US"/>
        </a:p>
      </dgm:t>
    </dgm:pt>
    <dgm:pt modelId="{5E4EF14F-978C-43E3-A2E3-FAE6C7A0D098}">
      <dgm:prSet custT="1"/>
      <dgm:spPr/>
      <dgm:t>
        <a:bodyPr/>
        <a:lstStyle/>
        <a:p>
          <a:r>
            <a:rPr lang="es-ES" sz="1900" dirty="0">
              <a:latin typeface="Arial" panose="020B0604020202020204" pitchFamily="34" charset="0"/>
              <a:cs typeface="Arial" panose="020B0604020202020204" pitchFamily="34" charset="0"/>
            </a:rPr>
            <a:t>Usuario Arrendador: </a:t>
          </a:r>
          <a:endParaRPr lang="en-US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2773BB-3A9C-4D36-B390-96FB8F5BB70F}" type="parTrans" cxnId="{D194838F-D2CE-4D1D-8733-037B32E6D730}">
      <dgm:prSet/>
      <dgm:spPr/>
      <dgm:t>
        <a:bodyPr/>
        <a:lstStyle/>
        <a:p>
          <a:endParaRPr lang="en-US"/>
        </a:p>
      </dgm:t>
    </dgm:pt>
    <dgm:pt modelId="{33FBA678-0501-43DD-8078-6F6EB1242814}" type="sibTrans" cxnId="{D194838F-D2CE-4D1D-8733-037B32E6D730}">
      <dgm:prSet/>
      <dgm:spPr/>
      <dgm:t>
        <a:bodyPr/>
        <a:lstStyle/>
        <a:p>
          <a:endParaRPr lang="en-US"/>
        </a:p>
      </dgm:t>
    </dgm:pt>
    <dgm:pt modelId="{4D4A58AC-BEA7-4ABD-AC50-59017F7EE841}">
      <dgm:prSet/>
      <dgm:spPr/>
      <dgm:t>
        <a:bodyPr/>
        <a:lstStyle/>
        <a:p>
          <a:pPr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Como arrendador, puedo crear mi perfil, indicando mi nombre, teléfono y correo electrónico de contacto, ciudad y método de pago.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476A5F-82AD-4C8E-B3EE-80E79FDD7328}" type="parTrans" cxnId="{77416595-F278-426B-AE0C-6122F6C2CD46}">
      <dgm:prSet/>
      <dgm:spPr/>
      <dgm:t>
        <a:bodyPr/>
        <a:lstStyle/>
        <a:p>
          <a:endParaRPr lang="en-US"/>
        </a:p>
      </dgm:t>
    </dgm:pt>
    <dgm:pt modelId="{C928A154-FF72-4AFC-A673-C93DA478EF9B}" type="sibTrans" cxnId="{77416595-F278-426B-AE0C-6122F6C2CD46}">
      <dgm:prSet/>
      <dgm:spPr/>
      <dgm:t>
        <a:bodyPr/>
        <a:lstStyle/>
        <a:p>
          <a:endParaRPr lang="en-US"/>
        </a:p>
      </dgm:t>
    </dgm:pt>
    <dgm:pt modelId="{E028F2F6-5791-4D3F-94B0-9081855BDB27}">
      <dgm:prSet custT="1"/>
      <dgm:spPr/>
      <dgm:t>
        <a:bodyPr/>
        <a:lstStyle/>
        <a:p>
          <a:r>
            <a:rPr lang="es-ES" sz="1900" dirty="0">
              <a:latin typeface="Arial" panose="020B0604020202020204" pitchFamily="34" charset="0"/>
              <a:cs typeface="Arial" panose="020B0604020202020204" pitchFamily="34" charset="0"/>
            </a:rPr>
            <a:t>Usuario Administrador de la universidad </a:t>
          </a:r>
          <a:endParaRPr lang="en-US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790026-6BD7-4C01-8712-B249CA48967C}" type="parTrans" cxnId="{849A2C6C-0310-4104-805B-A0D24EC77C5A}">
      <dgm:prSet/>
      <dgm:spPr/>
      <dgm:t>
        <a:bodyPr/>
        <a:lstStyle/>
        <a:p>
          <a:endParaRPr lang="en-US"/>
        </a:p>
      </dgm:t>
    </dgm:pt>
    <dgm:pt modelId="{A9F2D959-DE00-4FB5-ADE4-B52534A37204}" type="sibTrans" cxnId="{849A2C6C-0310-4104-805B-A0D24EC77C5A}">
      <dgm:prSet/>
      <dgm:spPr/>
      <dgm:t>
        <a:bodyPr/>
        <a:lstStyle/>
        <a:p>
          <a:endParaRPr lang="en-US"/>
        </a:p>
      </dgm:t>
    </dgm:pt>
    <dgm:pt modelId="{447935E4-ABAF-476B-8DDB-9174D009DB65}">
      <dgm:prSet/>
      <dgm:spPr/>
      <dgm:t>
        <a:bodyPr/>
        <a:lstStyle/>
        <a:p>
          <a:pPr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Como UAU, puedo crear mi perfil indicando el nombre de la universidad a la que represento, la localización de la sede de esta, y una breve descripción.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52507E-6AD0-4E3A-AD6A-28E412E7EB37}" type="parTrans" cxnId="{214A5AAB-86D2-49C8-BEFB-21AAF403B1F6}">
      <dgm:prSet/>
      <dgm:spPr/>
      <dgm:t>
        <a:bodyPr/>
        <a:lstStyle/>
        <a:p>
          <a:endParaRPr lang="en-US"/>
        </a:p>
      </dgm:t>
    </dgm:pt>
    <dgm:pt modelId="{BF4DB1DD-212A-4EB9-8F7F-47C3D8216ACF}" type="sibTrans" cxnId="{214A5AAB-86D2-49C8-BEFB-21AAF403B1F6}">
      <dgm:prSet/>
      <dgm:spPr/>
      <dgm:t>
        <a:bodyPr/>
        <a:lstStyle/>
        <a:p>
          <a:endParaRPr lang="en-US"/>
        </a:p>
      </dgm:t>
    </dgm:pt>
    <dgm:pt modelId="{FAC5C87F-CB8A-42F5-AD63-DFCBCBD96F82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Usuario Administrador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EE1AD3-8434-4370-B688-DDFCEE9EB1FA}" type="parTrans" cxnId="{C3A9AB3F-1EA9-4EAE-8A99-564136621237}">
      <dgm:prSet/>
      <dgm:spPr/>
      <dgm:t>
        <a:bodyPr/>
        <a:lstStyle/>
        <a:p>
          <a:endParaRPr lang="en-US"/>
        </a:p>
      </dgm:t>
    </dgm:pt>
    <dgm:pt modelId="{CD4FDFEF-4970-40DC-BD21-C716712E7793}" type="sibTrans" cxnId="{C3A9AB3F-1EA9-4EAE-8A99-564136621237}">
      <dgm:prSet/>
      <dgm:spPr/>
      <dgm:t>
        <a:bodyPr/>
        <a:lstStyle/>
        <a:p>
          <a:endParaRPr lang="en-US"/>
        </a:p>
      </dgm:t>
    </dgm:pt>
    <dgm:pt modelId="{271B0B49-3C80-4DC7-94C8-E67C6205304F}">
      <dgm:prSet/>
      <dgm:spPr/>
      <dgm:t>
        <a:bodyPr/>
        <a:lstStyle/>
        <a:p>
          <a:pPr algn="l"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Como administrador, puedo consultar las bases de datos ya existentes como: alumnos, </a:t>
          </a:r>
          <a:r>
            <a:rPr lang="es-ES" dirty="0" err="1">
              <a:latin typeface="Arial" panose="020B0604020202020204" pitchFamily="34" charset="0"/>
              <a:cs typeface="Arial" panose="020B0604020202020204" pitchFamily="34" charset="0"/>
            </a:rPr>
            <a:t>UAU’s</a:t>
          </a: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 y arrendatarios.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5664-77C4-4F1D-ADA4-B942A42DE6FC}" type="parTrans" cxnId="{2A29C441-6769-46E5-A888-6C270634B628}">
      <dgm:prSet/>
      <dgm:spPr/>
      <dgm:t>
        <a:bodyPr/>
        <a:lstStyle/>
        <a:p>
          <a:endParaRPr lang="en-US"/>
        </a:p>
      </dgm:t>
    </dgm:pt>
    <dgm:pt modelId="{800363F9-088F-42C6-8629-87143F9C7832}" type="sibTrans" cxnId="{2A29C441-6769-46E5-A888-6C270634B628}">
      <dgm:prSet/>
      <dgm:spPr/>
      <dgm:t>
        <a:bodyPr/>
        <a:lstStyle/>
        <a:p>
          <a:endParaRPr lang="en-US"/>
        </a:p>
      </dgm:t>
    </dgm:pt>
    <dgm:pt modelId="{B4878E2B-33EB-48CE-8516-B379411EFC83}" type="pres">
      <dgm:prSet presAssocID="{C7366ADD-FFEE-4443-B96A-09B68B65FFFB}" presName="Name0" presStyleCnt="0">
        <dgm:presLayoutVars>
          <dgm:dir/>
          <dgm:animLvl val="lvl"/>
          <dgm:resizeHandles val="exact"/>
        </dgm:presLayoutVars>
      </dgm:prSet>
      <dgm:spPr/>
    </dgm:pt>
    <dgm:pt modelId="{9E17761E-33F1-4F6D-9614-6E05629A0DB7}" type="pres">
      <dgm:prSet presAssocID="{02218BD2-589E-4D88-A5B0-92E9BF1E0256}" presName="composite" presStyleCnt="0"/>
      <dgm:spPr/>
    </dgm:pt>
    <dgm:pt modelId="{78F181F5-FA47-4D3D-9388-49F0CBA89112}" type="pres">
      <dgm:prSet presAssocID="{02218BD2-589E-4D88-A5B0-92E9BF1E025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B838634-4CB7-4400-9A57-6DACC1D0E22F}" type="pres">
      <dgm:prSet presAssocID="{02218BD2-589E-4D88-A5B0-92E9BF1E0256}" presName="desTx" presStyleLbl="alignAccFollowNode1" presStyleIdx="0" presStyleCnt="4">
        <dgm:presLayoutVars>
          <dgm:bulletEnabled val="1"/>
        </dgm:presLayoutVars>
      </dgm:prSet>
      <dgm:spPr/>
    </dgm:pt>
    <dgm:pt modelId="{BBE312EB-959B-4583-9C99-512643CF240E}" type="pres">
      <dgm:prSet presAssocID="{DC2D61CA-66EF-4BD2-B553-99BD484C57AE}" presName="space" presStyleCnt="0"/>
      <dgm:spPr/>
    </dgm:pt>
    <dgm:pt modelId="{68C96662-622C-43D2-9463-3824BECC6EED}" type="pres">
      <dgm:prSet presAssocID="{5E4EF14F-978C-43E3-A2E3-FAE6C7A0D098}" presName="composite" presStyleCnt="0"/>
      <dgm:spPr/>
    </dgm:pt>
    <dgm:pt modelId="{34EE0B28-AE8F-41F3-A83A-2278003ABF46}" type="pres">
      <dgm:prSet presAssocID="{5E4EF14F-978C-43E3-A2E3-FAE6C7A0D09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CD3A4D9-F8AB-41FB-B155-A1F01C4FCD46}" type="pres">
      <dgm:prSet presAssocID="{5E4EF14F-978C-43E3-A2E3-FAE6C7A0D098}" presName="desTx" presStyleLbl="alignAccFollowNode1" presStyleIdx="1" presStyleCnt="4">
        <dgm:presLayoutVars>
          <dgm:bulletEnabled val="1"/>
        </dgm:presLayoutVars>
      </dgm:prSet>
      <dgm:spPr/>
    </dgm:pt>
    <dgm:pt modelId="{D3649B12-E419-4ACA-B59A-76D33001CEC9}" type="pres">
      <dgm:prSet presAssocID="{33FBA678-0501-43DD-8078-6F6EB1242814}" presName="space" presStyleCnt="0"/>
      <dgm:spPr/>
    </dgm:pt>
    <dgm:pt modelId="{9D66DECD-369F-4F83-ADB9-55257DDF9018}" type="pres">
      <dgm:prSet presAssocID="{E028F2F6-5791-4D3F-94B0-9081855BDB27}" presName="composite" presStyleCnt="0"/>
      <dgm:spPr/>
    </dgm:pt>
    <dgm:pt modelId="{D5FAFD5E-08EC-456E-8FA1-928C634C31D7}" type="pres">
      <dgm:prSet presAssocID="{E028F2F6-5791-4D3F-94B0-9081855BDB2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FB62535-002C-4510-BB59-FB241AD94EC9}" type="pres">
      <dgm:prSet presAssocID="{E028F2F6-5791-4D3F-94B0-9081855BDB27}" presName="desTx" presStyleLbl="alignAccFollowNode1" presStyleIdx="2" presStyleCnt="4">
        <dgm:presLayoutVars>
          <dgm:bulletEnabled val="1"/>
        </dgm:presLayoutVars>
      </dgm:prSet>
      <dgm:spPr/>
    </dgm:pt>
    <dgm:pt modelId="{3FC3CEF7-3345-436E-8378-DC2002F72EC1}" type="pres">
      <dgm:prSet presAssocID="{A9F2D959-DE00-4FB5-ADE4-B52534A37204}" presName="space" presStyleCnt="0"/>
      <dgm:spPr/>
    </dgm:pt>
    <dgm:pt modelId="{721DAE47-9805-4162-91BD-C6A321093EC4}" type="pres">
      <dgm:prSet presAssocID="{FAC5C87F-CB8A-42F5-AD63-DFCBCBD96F82}" presName="composite" presStyleCnt="0"/>
      <dgm:spPr/>
    </dgm:pt>
    <dgm:pt modelId="{0D4AA895-244E-46B2-9F7E-27E529A25265}" type="pres">
      <dgm:prSet presAssocID="{FAC5C87F-CB8A-42F5-AD63-DFCBCBD96F8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B7DD7AE-DCA4-49D7-9A37-3DBDF9732671}" type="pres">
      <dgm:prSet presAssocID="{FAC5C87F-CB8A-42F5-AD63-DFCBCBD96F8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151173D-0AD8-46D4-9085-984352A2031B}" srcId="{02218BD2-589E-4D88-A5B0-92E9BF1E0256}" destId="{9B375539-1079-450B-A7E4-B1E0C9FD3A51}" srcOrd="0" destOrd="0" parTransId="{0F1F0E19-9663-40D4-938A-7DEDA1E5B6F3}" sibTransId="{D49930C6-B072-4269-9A0A-1A1A05F15587}"/>
    <dgm:cxn modelId="{C3A9AB3F-1EA9-4EAE-8A99-564136621237}" srcId="{C7366ADD-FFEE-4443-B96A-09B68B65FFFB}" destId="{FAC5C87F-CB8A-42F5-AD63-DFCBCBD96F82}" srcOrd="3" destOrd="0" parTransId="{61EE1AD3-8434-4370-B688-DDFCEE9EB1FA}" sibTransId="{CD4FDFEF-4970-40DC-BD21-C716712E7793}"/>
    <dgm:cxn modelId="{2A29C441-6769-46E5-A888-6C270634B628}" srcId="{FAC5C87F-CB8A-42F5-AD63-DFCBCBD96F82}" destId="{271B0B49-3C80-4DC7-94C8-E67C6205304F}" srcOrd="0" destOrd="0" parTransId="{DC675664-77C4-4F1D-ADA4-B942A42DE6FC}" sibTransId="{800363F9-088F-42C6-8629-87143F9C7832}"/>
    <dgm:cxn modelId="{849A2C6C-0310-4104-805B-A0D24EC77C5A}" srcId="{C7366ADD-FFEE-4443-B96A-09B68B65FFFB}" destId="{E028F2F6-5791-4D3F-94B0-9081855BDB27}" srcOrd="2" destOrd="0" parTransId="{41790026-6BD7-4C01-8712-B249CA48967C}" sibTransId="{A9F2D959-DE00-4FB5-ADE4-B52534A37204}"/>
    <dgm:cxn modelId="{B78ACE70-BC8E-4DD7-8736-65EC21EBE562}" type="presOf" srcId="{02218BD2-589E-4D88-A5B0-92E9BF1E0256}" destId="{78F181F5-FA47-4D3D-9388-49F0CBA89112}" srcOrd="0" destOrd="0" presId="urn:microsoft.com/office/officeart/2005/8/layout/hList1"/>
    <dgm:cxn modelId="{7F45A454-0475-4544-9152-3E695C097FFC}" type="presOf" srcId="{FAC5C87F-CB8A-42F5-AD63-DFCBCBD96F82}" destId="{0D4AA895-244E-46B2-9F7E-27E529A25265}" srcOrd="0" destOrd="0" presId="urn:microsoft.com/office/officeart/2005/8/layout/hList1"/>
    <dgm:cxn modelId="{2B124F89-1C9E-44FA-82AD-70F014BA0CEA}" srcId="{C7366ADD-FFEE-4443-B96A-09B68B65FFFB}" destId="{02218BD2-589E-4D88-A5B0-92E9BF1E0256}" srcOrd="0" destOrd="0" parTransId="{9A878373-1BB7-4A1B-B1DC-2DBD1082EE7B}" sibTransId="{DC2D61CA-66EF-4BD2-B553-99BD484C57AE}"/>
    <dgm:cxn modelId="{D194838F-D2CE-4D1D-8733-037B32E6D730}" srcId="{C7366ADD-FFEE-4443-B96A-09B68B65FFFB}" destId="{5E4EF14F-978C-43E3-A2E3-FAE6C7A0D098}" srcOrd="1" destOrd="0" parTransId="{232773BB-3A9C-4D36-B390-96FB8F5BB70F}" sibTransId="{33FBA678-0501-43DD-8078-6F6EB1242814}"/>
    <dgm:cxn modelId="{77416595-F278-426B-AE0C-6122F6C2CD46}" srcId="{5E4EF14F-978C-43E3-A2E3-FAE6C7A0D098}" destId="{4D4A58AC-BEA7-4ABD-AC50-59017F7EE841}" srcOrd="0" destOrd="0" parTransId="{6A476A5F-82AD-4C8E-B3EE-80E79FDD7328}" sibTransId="{C928A154-FF72-4AFC-A673-C93DA478EF9B}"/>
    <dgm:cxn modelId="{A639B897-7305-47FF-9FF5-FCE6A5F77A4E}" type="presOf" srcId="{E028F2F6-5791-4D3F-94B0-9081855BDB27}" destId="{D5FAFD5E-08EC-456E-8FA1-928C634C31D7}" srcOrd="0" destOrd="0" presId="urn:microsoft.com/office/officeart/2005/8/layout/hList1"/>
    <dgm:cxn modelId="{ABA4FA9E-3ADC-4EF2-8302-187BE93CE4A5}" type="presOf" srcId="{447935E4-ABAF-476B-8DDB-9174D009DB65}" destId="{3FB62535-002C-4510-BB59-FB241AD94EC9}" srcOrd="0" destOrd="0" presId="urn:microsoft.com/office/officeart/2005/8/layout/hList1"/>
    <dgm:cxn modelId="{214A5AAB-86D2-49C8-BEFB-21AAF403B1F6}" srcId="{E028F2F6-5791-4D3F-94B0-9081855BDB27}" destId="{447935E4-ABAF-476B-8DDB-9174D009DB65}" srcOrd="0" destOrd="0" parTransId="{FB52507E-6AD0-4E3A-AD6A-28E412E7EB37}" sibTransId="{BF4DB1DD-212A-4EB9-8F7F-47C3D8216ACF}"/>
    <dgm:cxn modelId="{0F11DAAE-4575-4F13-B4BE-8C5BD3B59A58}" type="presOf" srcId="{5E4EF14F-978C-43E3-A2E3-FAE6C7A0D098}" destId="{34EE0B28-AE8F-41F3-A83A-2278003ABF46}" srcOrd="0" destOrd="0" presId="urn:microsoft.com/office/officeart/2005/8/layout/hList1"/>
    <dgm:cxn modelId="{2CBFEFB3-46CE-4868-991A-911ABE9AFE63}" type="presOf" srcId="{271B0B49-3C80-4DC7-94C8-E67C6205304F}" destId="{CB7DD7AE-DCA4-49D7-9A37-3DBDF9732671}" srcOrd="0" destOrd="0" presId="urn:microsoft.com/office/officeart/2005/8/layout/hList1"/>
    <dgm:cxn modelId="{7E2F05B7-BB97-421A-A070-A21E2DA95737}" type="presOf" srcId="{9B375539-1079-450B-A7E4-B1E0C9FD3A51}" destId="{0B838634-4CB7-4400-9A57-6DACC1D0E22F}" srcOrd="0" destOrd="0" presId="urn:microsoft.com/office/officeart/2005/8/layout/hList1"/>
    <dgm:cxn modelId="{55940FCF-E3FC-4F74-8995-E09E324AC154}" type="presOf" srcId="{C7366ADD-FFEE-4443-B96A-09B68B65FFFB}" destId="{B4878E2B-33EB-48CE-8516-B379411EFC83}" srcOrd="0" destOrd="0" presId="urn:microsoft.com/office/officeart/2005/8/layout/hList1"/>
    <dgm:cxn modelId="{D361A0D4-DF89-45D2-83F6-8B8293749A37}" type="presOf" srcId="{4D4A58AC-BEA7-4ABD-AC50-59017F7EE841}" destId="{3CD3A4D9-F8AB-41FB-B155-A1F01C4FCD46}" srcOrd="0" destOrd="0" presId="urn:microsoft.com/office/officeart/2005/8/layout/hList1"/>
    <dgm:cxn modelId="{85C1BAFC-7FDB-4165-9D53-4499F3AB1E11}" type="presParOf" srcId="{B4878E2B-33EB-48CE-8516-B379411EFC83}" destId="{9E17761E-33F1-4F6D-9614-6E05629A0DB7}" srcOrd="0" destOrd="0" presId="urn:microsoft.com/office/officeart/2005/8/layout/hList1"/>
    <dgm:cxn modelId="{CA35E1E1-4DFD-4AB4-83BD-AE5101F08B18}" type="presParOf" srcId="{9E17761E-33F1-4F6D-9614-6E05629A0DB7}" destId="{78F181F5-FA47-4D3D-9388-49F0CBA89112}" srcOrd="0" destOrd="0" presId="urn:microsoft.com/office/officeart/2005/8/layout/hList1"/>
    <dgm:cxn modelId="{1D23F52D-41FD-4E24-8A77-F8F6B9F21156}" type="presParOf" srcId="{9E17761E-33F1-4F6D-9614-6E05629A0DB7}" destId="{0B838634-4CB7-4400-9A57-6DACC1D0E22F}" srcOrd="1" destOrd="0" presId="urn:microsoft.com/office/officeart/2005/8/layout/hList1"/>
    <dgm:cxn modelId="{95BB85A3-320E-4F93-A374-9D3EDE171086}" type="presParOf" srcId="{B4878E2B-33EB-48CE-8516-B379411EFC83}" destId="{BBE312EB-959B-4583-9C99-512643CF240E}" srcOrd="1" destOrd="0" presId="urn:microsoft.com/office/officeart/2005/8/layout/hList1"/>
    <dgm:cxn modelId="{30611B77-83FA-4D34-B499-4FDB0B9A5032}" type="presParOf" srcId="{B4878E2B-33EB-48CE-8516-B379411EFC83}" destId="{68C96662-622C-43D2-9463-3824BECC6EED}" srcOrd="2" destOrd="0" presId="urn:microsoft.com/office/officeart/2005/8/layout/hList1"/>
    <dgm:cxn modelId="{AB133EC0-7232-40FE-A2C4-9E2FB40AB775}" type="presParOf" srcId="{68C96662-622C-43D2-9463-3824BECC6EED}" destId="{34EE0B28-AE8F-41F3-A83A-2278003ABF46}" srcOrd="0" destOrd="0" presId="urn:microsoft.com/office/officeart/2005/8/layout/hList1"/>
    <dgm:cxn modelId="{E959F3B6-D8E8-4F4B-B1C1-5D1C75D8C7AB}" type="presParOf" srcId="{68C96662-622C-43D2-9463-3824BECC6EED}" destId="{3CD3A4D9-F8AB-41FB-B155-A1F01C4FCD46}" srcOrd="1" destOrd="0" presId="urn:microsoft.com/office/officeart/2005/8/layout/hList1"/>
    <dgm:cxn modelId="{763764D0-AD87-4E74-9DBC-55FF6F3F27D8}" type="presParOf" srcId="{B4878E2B-33EB-48CE-8516-B379411EFC83}" destId="{D3649B12-E419-4ACA-B59A-76D33001CEC9}" srcOrd="3" destOrd="0" presId="urn:microsoft.com/office/officeart/2005/8/layout/hList1"/>
    <dgm:cxn modelId="{47285F75-7B91-41A5-9A2D-2F0F45380117}" type="presParOf" srcId="{B4878E2B-33EB-48CE-8516-B379411EFC83}" destId="{9D66DECD-369F-4F83-ADB9-55257DDF9018}" srcOrd="4" destOrd="0" presId="urn:microsoft.com/office/officeart/2005/8/layout/hList1"/>
    <dgm:cxn modelId="{8DCF104F-3FBB-4E10-B1E7-6990A8B2C5C7}" type="presParOf" srcId="{9D66DECD-369F-4F83-ADB9-55257DDF9018}" destId="{D5FAFD5E-08EC-456E-8FA1-928C634C31D7}" srcOrd="0" destOrd="0" presId="urn:microsoft.com/office/officeart/2005/8/layout/hList1"/>
    <dgm:cxn modelId="{A17D8D89-6D7D-4707-827D-4AB96D5BE4DA}" type="presParOf" srcId="{9D66DECD-369F-4F83-ADB9-55257DDF9018}" destId="{3FB62535-002C-4510-BB59-FB241AD94EC9}" srcOrd="1" destOrd="0" presId="urn:microsoft.com/office/officeart/2005/8/layout/hList1"/>
    <dgm:cxn modelId="{F0D397C8-2E1D-4D8C-9D5B-6890789F222E}" type="presParOf" srcId="{B4878E2B-33EB-48CE-8516-B379411EFC83}" destId="{3FC3CEF7-3345-436E-8378-DC2002F72EC1}" srcOrd="5" destOrd="0" presId="urn:microsoft.com/office/officeart/2005/8/layout/hList1"/>
    <dgm:cxn modelId="{8103A7B5-C464-49C0-AF3C-607BFA7E7990}" type="presParOf" srcId="{B4878E2B-33EB-48CE-8516-B379411EFC83}" destId="{721DAE47-9805-4162-91BD-C6A321093EC4}" srcOrd="6" destOrd="0" presId="urn:microsoft.com/office/officeart/2005/8/layout/hList1"/>
    <dgm:cxn modelId="{4F4F37FA-AD21-4BD9-91C7-FC1CF14DCFA3}" type="presParOf" srcId="{721DAE47-9805-4162-91BD-C6A321093EC4}" destId="{0D4AA895-244E-46B2-9F7E-27E529A25265}" srcOrd="0" destOrd="0" presId="urn:microsoft.com/office/officeart/2005/8/layout/hList1"/>
    <dgm:cxn modelId="{09B1FA90-D450-45B0-88A5-0385394E8CFD}" type="presParOf" srcId="{721DAE47-9805-4162-91BD-C6A321093EC4}" destId="{CB7DD7AE-DCA4-49D7-9A37-3DBDF97326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1DAF63-053C-4144-8D5A-9F779B118625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D5F90F6-50D4-436B-8CF8-724A5786A530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Medida de Puntos de Historia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A9EA95-562E-462E-A075-AD052BB5FF25}" type="parTrans" cxnId="{AD2383B1-1B11-4254-BB75-67793550CE45}">
      <dgm:prSet/>
      <dgm:spPr/>
      <dgm:t>
        <a:bodyPr/>
        <a:lstStyle/>
        <a:p>
          <a:endParaRPr lang="en-US"/>
        </a:p>
      </dgm:t>
    </dgm:pt>
    <dgm:pt modelId="{40A1D1EE-8465-4583-B77A-572154A448AF}" type="sibTrans" cxnId="{AD2383B1-1B11-4254-BB75-67793550CE45}">
      <dgm:prSet/>
      <dgm:spPr/>
      <dgm:t>
        <a:bodyPr/>
        <a:lstStyle/>
        <a:p>
          <a:endParaRPr lang="en-US"/>
        </a:p>
      </dgm:t>
    </dgm:pt>
    <dgm:pt modelId="{9364E280-B3A8-492E-A202-C3A59DD8A7D2}">
      <dgm:prSet/>
      <dgm:spPr/>
      <dgm:t>
        <a:bodyPr/>
        <a:lstStyle/>
        <a:p>
          <a:r>
            <a:rPr lang="es-ES" dirty="0" err="1">
              <a:latin typeface="Arial" panose="020B0604020202020204" pitchFamily="34" charset="0"/>
              <a:cs typeface="Arial" panose="020B0604020202020204" pitchFamily="34" charset="0"/>
            </a:rPr>
            <a:t>Estimacion</a:t>
          </a: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 de cada historia de Usuario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3B2D5F-B391-43E7-8F37-2D3BE7BA6B2A}" type="parTrans" cxnId="{48EF43D9-141F-431B-9189-124BE3588C11}">
      <dgm:prSet/>
      <dgm:spPr/>
      <dgm:t>
        <a:bodyPr/>
        <a:lstStyle/>
        <a:p>
          <a:endParaRPr lang="en-US"/>
        </a:p>
      </dgm:t>
    </dgm:pt>
    <dgm:pt modelId="{460668F7-AEC6-4331-B43A-684F46266EFC}" type="sibTrans" cxnId="{48EF43D9-141F-431B-9189-124BE3588C11}">
      <dgm:prSet/>
      <dgm:spPr/>
      <dgm:t>
        <a:bodyPr/>
        <a:lstStyle/>
        <a:p>
          <a:endParaRPr lang="en-US"/>
        </a:p>
      </dgm:t>
    </dgm:pt>
    <dgm:pt modelId="{A3758235-7736-4E60-9945-9E1B62695234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Estimación total del proyecto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6062D-22D0-45F4-8EB9-CDC8CC74F6BB}" type="parTrans" cxnId="{E50F9E3A-8DDD-4176-A4A7-CC73A0A9E331}">
      <dgm:prSet/>
      <dgm:spPr/>
      <dgm:t>
        <a:bodyPr/>
        <a:lstStyle/>
        <a:p>
          <a:endParaRPr lang="en-US"/>
        </a:p>
      </dgm:t>
    </dgm:pt>
    <dgm:pt modelId="{1CEA07FC-C819-48DF-9AB2-2A4C1F2D2FA0}" type="sibTrans" cxnId="{E50F9E3A-8DDD-4176-A4A7-CC73A0A9E331}">
      <dgm:prSet/>
      <dgm:spPr/>
      <dgm:t>
        <a:bodyPr/>
        <a:lstStyle/>
        <a:p>
          <a:endParaRPr lang="en-US"/>
        </a:p>
      </dgm:t>
    </dgm:pt>
    <dgm:pt modelId="{C2E00957-A865-427A-B399-DFF3A5A4CC08}" type="pres">
      <dgm:prSet presAssocID="{FC1DAF63-053C-4144-8D5A-9F779B118625}" presName="linear" presStyleCnt="0">
        <dgm:presLayoutVars>
          <dgm:dir/>
          <dgm:animLvl val="lvl"/>
          <dgm:resizeHandles val="exact"/>
        </dgm:presLayoutVars>
      </dgm:prSet>
      <dgm:spPr/>
    </dgm:pt>
    <dgm:pt modelId="{74572441-0426-43B3-9E2B-D37FD7FB5F3B}" type="pres">
      <dgm:prSet presAssocID="{DD5F90F6-50D4-436B-8CF8-724A5786A530}" presName="parentLin" presStyleCnt="0"/>
      <dgm:spPr/>
    </dgm:pt>
    <dgm:pt modelId="{8DB6B258-A04F-486D-A650-CA45E19F5373}" type="pres">
      <dgm:prSet presAssocID="{DD5F90F6-50D4-436B-8CF8-724A5786A530}" presName="parentLeftMargin" presStyleLbl="node1" presStyleIdx="0" presStyleCnt="3"/>
      <dgm:spPr/>
    </dgm:pt>
    <dgm:pt modelId="{DFCFD37C-7FD3-4C66-9D68-4CD0E30C74E0}" type="pres">
      <dgm:prSet presAssocID="{DD5F90F6-50D4-436B-8CF8-724A5786A5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10312A-8ED8-4960-8F46-3A2AE627CFFD}" type="pres">
      <dgm:prSet presAssocID="{DD5F90F6-50D4-436B-8CF8-724A5786A530}" presName="negativeSpace" presStyleCnt="0"/>
      <dgm:spPr/>
    </dgm:pt>
    <dgm:pt modelId="{2202EA9B-C1D2-4F81-9F8C-86067B723E8F}" type="pres">
      <dgm:prSet presAssocID="{DD5F90F6-50D4-436B-8CF8-724A5786A530}" presName="childText" presStyleLbl="conFgAcc1" presStyleIdx="0" presStyleCnt="3">
        <dgm:presLayoutVars>
          <dgm:bulletEnabled val="1"/>
        </dgm:presLayoutVars>
      </dgm:prSet>
      <dgm:spPr/>
    </dgm:pt>
    <dgm:pt modelId="{3E7E51B1-84EC-45E0-8646-E2FD31133EA8}" type="pres">
      <dgm:prSet presAssocID="{40A1D1EE-8465-4583-B77A-572154A448AF}" presName="spaceBetweenRectangles" presStyleCnt="0"/>
      <dgm:spPr/>
    </dgm:pt>
    <dgm:pt modelId="{9EC48996-110F-4C0A-87FF-5971BF0DF640}" type="pres">
      <dgm:prSet presAssocID="{9364E280-B3A8-492E-A202-C3A59DD8A7D2}" presName="parentLin" presStyleCnt="0"/>
      <dgm:spPr/>
    </dgm:pt>
    <dgm:pt modelId="{8C08610F-C18A-4782-94D5-E0E76B7C3F8C}" type="pres">
      <dgm:prSet presAssocID="{9364E280-B3A8-492E-A202-C3A59DD8A7D2}" presName="parentLeftMargin" presStyleLbl="node1" presStyleIdx="0" presStyleCnt="3"/>
      <dgm:spPr/>
    </dgm:pt>
    <dgm:pt modelId="{F1EF7D96-3156-4857-A768-852B4732AB04}" type="pres">
      <dgm:prSet presAssocID="{9364E280-B3A8-492E-A202-C3A59DD8A7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9A40EB-5DCC-4EAE-A340-1D10C8A0BF93}" type="pres">
      <dgm:prSet presAssocID="{9364E280-B3A8-492E-A202-C3A59DD8A7D2}" presName="negativeSpace" presStyleCnt="0"/>
      <dgm:spPr/>
    </dgm:pt>
    <dgm:pt modelId="{0E993564-E6AB-4247-9889-3CC9FFB6A320}" type="pres">
      <dgm:prSet presAssocID="{9364E280-B3A8-492E-A202-C3A59DD8A7D2}" presName="childText" presStyleLbl="conFgAcc1" presStyleIdx="1" presStyleCnt="3">
        <dgm:presLayoutVars>
          <dgm:bulletEnabled val="1"/>
        </dgm:presLayoutVars>
      </dgm:prSet>
      <dgm:spPr/>
    </dgm:pt>
    <dgm:pt modelId="{FD91D6EC-6369-4759-BFE6-12435DF48131}" type="pres">
      <dgm:prSet presAssocID="{460668F7-AEC6-4331-B43A-684F46266EFC}" presName="spaceBetweenRectangles" presStyleCnt="0"/>
      <dgm:spPr/>
    </dgm:pt>
    <dgm:pt modelId="{C959D523-DF81-4173-ABA3-6E74D75573A2}" type="pres">
      <dgm:prSet presAssocID="{A3758235-7736-4E60-9945-9E1B62695234}" presName="parentLin" presStyleCnt="0"/>
      <dgm:spPr/>
    </dgm:pt>
    <dgm:pt modelId="{FBE1DEC0-D8D6-4B50-82CF-4F5831380BF1}" type="pres">
      <dgm:prSet presAssocID="{A3758235-7736-4E60-9945-9E1B62695234}" presName="parentLeftMargin" presStyleLbl="node1" presStyleIdx="1" presStyleCnt="3"/>
      <dgm:spPr/>
    </dgm:pt>
    <dgm:pt modelId="{69B69DFE-9346-431F-A85A-70E53AD4ED1C}" type="pres">
      <dgm:prSet presAssocID="{A3758235-7736-4E60-9945-9E1B626952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68D8CA-EAA4-4792-A0CD-908CA87D8328}" type="pres">
      <dgm:prSet presAssocID="{A3758235-7736-4E60-9945-9E1B62695234}" presName="negativeSpace" presStyleCnt="0"/>
      <dgm:spPr/>
    </dgm:pt>
    <dgm:pt modelId="{3DD45535-EA0E-40CF-8293-C30AF3B78D94}" type="pres">
      <dgm:prSet presAssocID="{A3758235-7736-4E60-9945-9E1B626952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36A611-A2D8-46FC-A8A5-8C16AB00F7B9}" type="presOf" srcId="{DD5F90F6-50D4-436B-8CF8-724A5786A530}" destId="{DFCFD37C-7FD3-4C66-9D68-4CD0E30C74E0}" srcOrd="1" destOrd="0" presId="urn:microsoft.com/office/officeart/2005/8/layout/list1"/>
    <dgm:cxn modelId="{D9DA5829-9BEB-45E4-90F5-35DFBC984F44}" type="presOf" srcId="{DD5F90F6-50D4-436B-8CF8-724A5786A530}" destId="{8DB6B258-A04F-486D-A650-CA45E19F5373}" srcOrd="0" destOrd="0" presId="urn:microsoft.com/office/officeart/2005/8/layout/list1"/>
    <dgm:cxn modelId="{E50F9E3A-8DDD-4176-A4A7-CC73A0A9E331}" srcId="{FC1DAF63-053C-4144-8D5A-9F779B118625}" destId="{A3758235-7736-4E60-9945-9E1B62695234}" srcOrd="2" destOrd="0" parTransId="{8D16062D-22D0-45F4-8EB9-CDC8CC74F6BB}" sibTransId="{1CEA07FC-C819-48DF-9AB2-2A4C1F2D2FA0}"/>
    <dgm:cxn modelId="{0F2E423B-446F-4B73-929D-61F40163EEB1}" type="presOf" srcId="{A3758235-7736-4E60-9945-9E1B62695234}" destId="{69B69DFE-9346-431F-A85A-70E53AD4ED1C}" srcOrd="1" destOrd="0" presId="urn:microsoft.com/office/officeart/2005/8/layout/list1"/>
    <dgm:cxn modelId="{5233FA41-CEBB-470F-A8A7-68609C51075A}" type="presOf" srcId="{A3758235-7736-4E60-9945-9E1B62695234}" destId="{FBE1DEC0-D8D6-4B50-82CF-4F5831380BF1}" srcOrd="0" destOrd="0" presId="urn:microsoft.com/office/officeart/2005/8/layout/list1"/>
    <dgm:cxn modelId="{C6136165-8A1E-47ED-BFFD-C0ED8807B713}" type="presOf" srcId="{9364E280-B3A8-492E-A202-C3A59DD8A7D2}" destId="{8C08610F-C18A-4782-94D5-E0E76B7C3F8C}" srcOrd="0" destOrd="0" presId="urn:microsoft.com/office/officeart/2005/8/layout/list1"/>
    <dgm:cxn modelId="{DFD1F54D-AA6B-4D4F-8479-B9D16AE52FD8}" type="presOf" srcId="{9364E280-B3A8-492E-A202-C3A59DD8A7D2}" destId="{F1EF7D96-3156-4857-A768-852B4732AB04}" srcOrd="1" destOrd="0" presId="urn:microsoft.com/office/officeart/2005/8/layout/list1"/>
    <dgm:cxn modelId="{AD2383B1-1B11-4254-BB75-67793550CE45}" srcId="{FC1DAF63-053C-4144-8D5A-9F779B118625}" destId="{DD5F90F6-50D4-436B-8CF8-724A5786A530}" srcOrd="0" destOrd="0" parTransId="{21A9EA95-562E-462E-A075-AD052BB5FF25}" sibTransId="{40A1D1EE-8465-4583-B77A-572154A448AF}"/>
    <dgm:cxn modelId="{48EF43D9-141F-431B-9189-124BE3588C11}" srcId="{FC1DAF63-053C-4144-8D5A-9F779B118625}" destId="{9364E280-B3A8-492E-A202-C3A59DD8A7D2}" srcOrd="1" destOrd="0" parTransId="{C03B2D5F-B391-43E7-8F37-2D3BE7BA6B2A}" sibTransId="{460668F7-AEC6-4331-B43A-684F46266EFC}"/>
    <dgm:cxn modelId="{5069C2D9-FC99-451A-9C5A-0F54BF7E6AA6}" type="presOf" srcId="{FC1DAF63-053C-4144-8D5A-9F779B118625}" destId="{C2E00957-A865-427A-B399-DFF3A5A4CC08}" srcOrd="0" destOrd="0" presId="urn:microsoft.com/office/officeart/2005/8/layout/list1"/>
    <dgm:cxn modelId="{2C8EE2E2-7B0C-4909-946F-F290FDBAFE54}" type="presParOf" srcId="{C2E00957-A865-427A-B399-DFF3A5A4CC08}" destId="{74572441-0426-43B3-9E2B-D37FD7FB5F3B}" srcOrd="0" destOrd="0" presId="urn:microsoft.com/office/officeart/2005/8/layout/list1"/>
    <dgm:cxn modelId="{C1D87580-2ECD-4EBB-A89C-19E10D4F8304}" type="presParOf" srcId="{74572441-0426-43B3-9E2B-D37FD7FB5F3B}" destId="{8DB6B258-A04F-486D-A650-CA45E19F5373}" srcOrd="0" destOrd="0" presId="urn:microsoft.com/office/officeart/2005/8/layout/list1"/>
    <dgm:cxn modelId="{357D41D4-4F49-49EF-81DB-63C1C1EC0914}" type="presParOf" srcId="{74572441-0426-43B3-9E2B-D37FD7FB5F3B}" destId="{DFCFD37C-7FD3-4C66-9D68-4CD0E30C74E0}" srcOrd="1" destOrd="0" presId="urn:microsoft.com/office/officeart/2005/8/layout/list1"/>
    <dgm:cxn modelId="{34BF78C3-97C6-4B3A-B8DA-BE1DA9924829}" type="presParOf" srcId="{C2E00957-A865-427A-B399-DFF3A5A4CC08}" destId="{0310312A-8ED8-4960-8F46-3A2AE627CFFD}" srcOrd="1" destOrd="0" presId="urn:microsoft.com/office/officeart/2005/8/layout/list1"/>
    <dgm:cxn modelId="{8FD7D0E0-2DA5-4F77-A6AD-882E53F6608D}" type="presParOf" srcId="{C2E00957-A865-427A-B399-DFF3A5A4CC08}" destId="{2202EA9B-C1D2-4F81-9F8C-86067B723E8F}" srcOrd="2" destOrd="0" presId="urn:microsoft.com/office/officeart/2005/8/layout/list1"/>
    <dgm:cxn modelId="{797AA18B-28F8-482E-B624-2973B862BA25}" type="presParOf" srcId="{C2E00957-A865-427A-B399-DFF3A5A4CC08}" destId="{3E7E51B1-84EC-45E0-8646-E2FD31133EA8}" srcOrd="3" destOrd="0" presId="urn:microsoft.com/office/officeart/2005/8/layout/list1"/>
    <dgm:cxn modelId="{64F01B0F-9CC1-481B-8D0C-2893BDD65292}" type="presParOf" srcId="{C2E00957-A865-427A-B399-DFF3A5A4CC08}" destId="{9EC48996-110F-4C0A-87FF-5971BF0DF640}" srcOrd="4" destOrd="0" presId="urn:microsoft.com/office/officeart/2005/8/layout/list1"/>
    <dgm:cxn modelId="{79039B57-6FAF-45FD-9387-6B17FAB9FB82}" type="presParOf" srcId="{9EC48996-110F-4C0A-87FF-5971BF0DF640}" destId="{8C08610F-C18A-4782-94D5-E0E76B7C3F8C}" srcOrd="0" destOrd="0" presId="urn:microsoft.com/office/officeart/2005/8/layout/list1"/>
    <dgm:cxn modelId="{E26037A5-111A-4697-B041-B66D86EAA548}" type="presParOf" srcId="{9EC48996-110F-4C0A-87FF-5971BF0DF640}" destId="{F1EF7D96-3156-4857-A768-852B4732AB04}" srcOrd="1" destOrd="0" presId="urn:microsoft.com/office/officeart/2005/8/layout/list1"/>
    <dgm:cxn modelId="{DC177720-C02D-46F0-84DA-ECFC35C9B72F}" type="presParOf" srcId="{C2E00957-A865-427A-B399-DFF3A5A4CC08}" destId="{D09A40EB-5DCC-4EAE-A340-1D10C8A0BF93}" srcOrd="5" destOrd="0" presId="urn:microsoft.com/office/officeart/2005/8/layout/list1"/>
    <dgm:cxn modelId="{D6867CD5-0211-4A5B-AAC6-22DFFB92D2AE}" type="presParOf" srcId="{C2E00957-A865-427A-B399-DFF3A5A4CC08}" destId="{0E993564-E6AB-4247-9889-3CC9FFB6A320}" srcOrd="6" destOrd="0" presId="urn:microsoft.com/office/officeart/2005/8/layout/list1"/>
    <dgm:cxn modelId="{0354E1D1-9E82-4484-85BB-0A80F4923993}" type="presParOf" srcId="{C2E00957-A865-427A-B399-DFF3A5A4CC08}" destId="{FD91D6EC-6369-4759-BFE6-12435DF48131}" srcOrd="7" destOrd="0" presId="urn:microsoft.com/office/officeart/2005/8/layout/list1"/>
    <dgm:cxn modelId="{3A65926C-0B44-42C1-837E-B6DF1E3DB613}" type="presParOf" srcId="{C2E00957-A865-427A-B399-DFF3A5A4CC08}" destId="{C959D523-DF81-4173-ABA3-6E74D75573A2}" srcOrd="8" destOrd="0" presId="urn:microsoft.com/office/officeart/2005/8/layout/list1"/>
    <dgm:cxn modelId="{FD2F33CA-5F61-4F86-A912-581A04A6D36C}" type="presParOf" srcId="{C959D523-DF81-4173-ABA3-6E74D75573A2}" destId="{FBE1DEC0-D8D6-4B50-82CF-4F5831380BF1}" srcOrd="0" destOrd="0" presId="urn:microsoft.com/office/officeart/2005/8/layout/list1"/>
    <dgm:cxn modelId="{1077F02A-83F7-4F01-A699-D227C3A73503}" type="presParOf" srcId="{C959D523-DF81-4173-ABA3-6E74D75573A2}" destId="{69B69DFE-9346-431F-A85A-70E53AD4ED1C}" srcOrd="1" destOrd="0" presId="urn:microsoft.com/office/officeart/2005/8/layout/list1"/>
    <dgm:cxn modelId="{1FF52B53-074B-4F31-84CA-BF528B25BF7F}" type="presParOf" srcId="{C2E00957-A865-427A-B399-DFF3A5A4CC08}" destId="{8D68D8CA-EAA4-4792-A0CD-908CA87D8328}" srcOrd="9" destOrd="0" presId="urn:microsoft.com/office/officeart/2005/8/layout/list1"/>
    <dgm:cxn modelId="{31253AC3-7306-4BA4-9961-CECD0FC77467}" type="presParOf" srcId="{C2E00957-A865-427A-B399-DFF3A5A4CC08}" destId="{3DD45535-EA0E-40CF-8293-C30AF3B78D9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EEB932-DB5B-47BB-87AA-7354B6FE3D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E2BCC8-82C1-4885-98AF-542F41048F73}">
      <dgm:prSet phldrT="[Texto]"/>
      <dgm:spPr/>
      <dgm:t>
        <a:bodyPr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Tamaño de las iteraciones elegido.</a:t>
          </a:r>
        </a:p>
      </dgm:t>
    </dgm:pt>
    <dgm:pt modelId="{1B146A7D-7136-42C5-8006-2F0DC3D2422E}" type="parTrans" cxnId="{C6FCFBF9-8B4E-480A-B37E-DAFA080DC4A7}">
      <dgm:prSet/>
      <dgm:spPr/>
      <dgm:t>
        <a:bodyPr/>
        <a:lstStyle/>
        <a:p>
          <a:endParaRPr lang="es-ES"/>
        </a:p>
      </dgm:t>
    </dgm:pt>
    <dgm:pt modelId="{47DD21A8-2721-495C-B5EA-8AA73642E638}" type="sibTrans" cxnId="{C6FCFBF9-8B4E-480A-B37E-DAFA080DC4A7}">
      <dgm:prSet/>
      <dgm:spPr/>
      <dgm:t>
        <a:bodyPr/>
        <a:lstStyle/>
        <a:p>
          <a:endParaRPr lang="es-ES"/>
        </a:p>
      </dgm:t>
    </dgm:pt>
    <dgm:pt modelId="{E4AE6DA0-754D-4B6E-8B04-082DA4225B51}">
      <dgm:prSet/>
      <dgm:spPr/>
      <dgm:t>
        <a:bodyPr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Historias elegidas para la primera iteración.</a:t>
          </a:r>
        </a:p>
      </dgm:t>
    </dgm:pt>
    <dgm:pt modelId="{74AEB084-887F-4CEF-BF4D-68FEB07E586A}" type="parTrans" cxnId="{A6F4161C-B646-4D83-BE09-342B871CAECD}">
      <dgm:prSet/>
      <dgm:spPr/>
      <dgm:t>
        <a:bodyPr/>
        <a:lstStyle/>
        <a:p>
          <a:endParaRPr lang="es-ES"/>
        </a:p>
      </dgm:t>
    </dgm:pt>
    <dgm:pt modelId="{772992A1-E9F5-4A1F-9FF2-64A6D3074A01}" type="sibTrans" cxnId="{A6F4161C-B646-4D83-BE09-342B871CAECD}">
      <dgm:prSet/>
      <dgm:spPr/>
      <dgm:t>
        <a:bodyPr/>
        <a:lstStyle/>
        <a:p>
          <a:endParaRPr lang="es-ES"/>
        </a:p>
      </dgm:t>
    </dgm:pt>
    <dgm:pt modelId="{8098B0C9-338E-4270-A943-37C24401B7D9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Distribución de las restantes historias.</a:t>
          </a:r>
        </a:p>
      </dgm:t>
    </dgm:pt>
    <dgm:pt modelId="{9D03E0EC-21BE-4659-9119-4BF8739D32C0}" type="parTrans" cxnId="{4B6740CF-A67E-4BFC-8E3E-77C819141C4D}">
      <dgm:prSet/>
      <dgm:spPr/>
      <dgm:t>
        <a:bodyPr/>
        <a:lstStyle/>
        <a:p>
          <a:endParaRPr lang="es-ES"/>
        </a:p>
      </dgm:t>
    </dgm:pt>
    <dgm:pt modelId="{42819695-BE98-4BC1-BA99-67769193D2FC}" type="sibTrans" cxnId="{4B6740CF-A67E-4BFC-8E3E-77C819141C4D}">
      <dgm:prSet/>
      <dgm:spPr/>
      <dgm:t>
        <a:bodyPr/>
        <a:lstStyle/>
        <a:p>
          <a:endParaRPr lang="es-ES"/>
        </a:p>
      </dgm:t>
    </dgm:pt>
    <dgm:pt modelId="{EE413D88-EE47-4D76-81F5-46636C1B6006}">
      <dgm:prSet/>
      <dgm:spPr/>
      <dgm:t>
        <a:bodyPr/>
        <a:lstStyle/>
        <a:p>
          <a:pPr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Iteración 2 (416)</a:t>
          </a:r>
        </a:p>
      </dgm:t>
    </dgm:pt>
    <dgm:pt modelId="{16C13AA1-FA5E-4DBC-8AC4-BB8928A8BDB1}" type="parTrans" cxnId="{FF694174-1AD5-4FE1-9E1B-98F0C26207D8}">
      <dgm:prSet/>
      <dgm:spPr/>
      <dgm:t>
        <a:bodyPr/>
        <a:lstStyle/>
        <a:p>
          <a:endParaRPr lang="es-ES"/>
        </a:p>
      </dgm:t>
    </dgm:pt>
    <dgm:pt modelId="{FA057F46-4B5A-4803-A2C3-F991DDB07323}" type="sibTrans" cxnId="{FF694174-1AD5-4FE1-9E1B-98F0C26207D8}">
      <dgm:prSet/>
      <dgm:spPr/>
      <dgm:t>
        <a:bodyPr/>
        <a:lstStyle/>
        <a:p>
          <a:endParaRPr lang="es-ES"/>
        </a:p>
      </dgm:t>
    </dgm:pt>
    <dgm:pt modelId="{675D0A7A-D855-4B55-9711-CC2773EE4D9C}">
      <dgm:prSet/>
      <dgm:spPr/>
      <dgm:t>
        <a:bodyPr/>
        <a:lstStyle/>
        <a:p>
          <a:pPr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Iteración 3 (432)</a:t>
          </a:r>
        </a:p>
      </dgm:t>
    </dgm:pt>
    <dgm:pt modelId="{3498C8FB-69B6-478D-9C73-AA297B572D90}" type="parTrans" cxnId="{D03F361A-2508-4A86-836E-989417524091}">
      <dgm:prSet/>
      <dgm:spPr/>
      <dgm:t>
        <a:bodyPr/>
        <a:lstStyle/>
        <a:p>
          <a:endParaRPr lang="es-ES"/>
        </a:p>
      </dgm:t>
    </dgm:pt>
    <dgm:pt modelId="{C85E1AEC-5408-407E-B34C-090A218F085E}" type="sibTrans" cxnId="{D03F361A-2508-4A86-836E-989417524091}">
      <dgm:prSet/>
      <dgm:spPr/>
      <dgm:t>
        <a:bodyPr/>
        <a:lstStyle/>
        <a:p>
          <a:endParaRPr lang="es-ES"/>
        </a:p>
      </dgm:t>
    </dgm:pt>
    <dgm:pt modelId="{A16C3291-E290-439B-B2B7-6047B8BC8249}">
      <dgm:prSet phldrT="[Texto]"/>
      <dgm:spPr/>
      <dgm:t>
        <a:bodyPr/>
        <a:lstStyle/>
        <a:p>
          <a:pPr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Iteraciones de dos semanas.</a:t>
          </a:r>
        </a:p>
      </dgm:t>
    </dgm:pt>
    <dgm:pt modelId="{AC210672-5AB5-49CC-8CA1-25BB2A929D22}" type="parTrans" cxnId="{0BD2E2D6-9107-47A8-8800-B9661D188C0F}">
      <dgm:prSet/>
      <dgm:spPr/>
      <dgm:t>
        <a:bodyPr/>
        <a:lstStyle/>
        <a:p>
          <a:endParaRPr lang="es-ES"/>
        </a:p>
      </dgm:t>
    </dgm:pt>
    <dgm:pt modelId="{C9A11427-968F-4304-A0E1-245DD684C11D}" type="sibTrans" cxnId="{0BD2E2D6-9107-47A8-8800-B9661D188C0F}">
      <dgm:prSet/>
      <dgm:spPr/>
      <dgm:t>
        <a:bodyPr/>
        <a:lstStyle/>
        <a:p>
          <a:endParaRPr lang="es-ES"/>
        </a:p>
      </dgm:t>
    </dgm:pt>
    <dgm:pt modelId="{BD15CAF9-C82B-47A0-B65F-6593A2909E95}">
      <dgm:prSet/>
      <dgm:spPr/>
      <dgm:t>
        <a:bodyPr/>
        <a:lstStyle/>
        <a:p>
          <a:pPr>
            <a:buNone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1, 3, 16, 18, 21, 23, 27, 28, 29, 30.</a:t>
          </a:r>
        </a:p>
      </dgm:t>
    </dgm:pt>
    <dgm:pt modelId="{E16CE9D2-7418-4D8F-958B-36692381CC2F}" type="parTrans" cxnId="{E4054757-9CC1-461D-AB41-2F8AB6956104}">
      <dgm:prSet/>
      <dgm:spPr/>
      <dgm:t>
        <a:bodyPr/>
        <a:lstStyle/>
        <a:p>
          <a:endParaRPr lang="es-ES"/>
        </a:p>
      </dgm:t>
    </dgm:pt>
    <dgm:pt modelId="{E817B4AC-EEDD-425D-A92B-033444E3DA7A}" type="sibTrans" cxnId="{E4054757-9CC1-461D-AB41-2F8AB6956104}">
      <dgm:prSet/>
      <dgm:spPr/>
      <dgm:t>
        <a:bodyPr/>
        <a:lstStyle/>
        <a:p>
          <a:endParaRPr lang="es-ES"/>
        </a:p>
      </dgm:t>
    </dgm:pt>
    <dgm:pt modelId="{51BF0F29-D562-42C8-A4F0-5CFE98BB39C5}" type="pres">
      <dgm:prSet presAssocID="{0AEEB932-DB5B-47BB-87AA-7354B6FE3D7A}" presName="linear" presStyleCnt="0">
        <dgm:presLayoutVars>
          <dgm:dir/>
          <dgm:animLvl val="lvl"/>
          <dgm:resizeHandles val="exact"/>
        </dgm:presLayoutVars>
      </dgm:prSet>
      <dgm:spPr/>
    </dgm:pt>
    <dgm:pt modelId="{1B3EEA21-0760-4842-A130-220F793C3469}" type="pres">
      <dgm:prSet presAssocID="{3EE2BCC8-82C1-4885-98AF-542F41048F73}" presName="parentLin" presStyleCnt="0"/>
      <dgm:spPr/>
    </dgm:pt>
    <dgm:pt modelId="{0B6D0C43-89AE-4FA0-9558-4E9C040FBE41}" type="pres">
      <dgm:prSet presAssocID="{3EE2BCC8-82C1-4885-98AF-542F41048F73}" presName="parentLeftMargin" presStyleLbl="node1" presStyleIdx="0" presStyleCnt="3"/>
      <dgm:spPr/>
    </dgm:pt>
    <dgm:pt modelId="{A34027A8-77AD-4370-B8D7-2C2232727B6D}" type="pres">
      <dgm:prSet presAssocID="{3EE2BCC8-82C1-4885-98AF-542F41048F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8160C4-8F66-4C47-8193-3332C3D31F9C}" type="pres">
      <dgm:prSet presAssocID="{3EE2BCC8-82C1-4885-98AF-542F41048F73}" presName="negativeSpace" presStyleCnt="0"/>
      <dgm:spPr/>
    </dgm:pt>
    <dgm:pt modelId="{406EA4B0-167A-44CE-A963-2F2E87B49D3B}" type="pres">
      <dgm:prSet presAssocID="{3EE2BCC8-82C1-4885-98AF-542F41048F73}" presName="childText" presStyleLbl="conFgAcc1" presStyleIdx="0" presStyleCnt="3">
        <dgm:presLayoutVars>
          <dgm:bulletEnabled val="1"/>
        </dgm:presLayoutVars>
      </dgm:prSet>
      <dgm:spPr/>
    </dgm:pt>
    <dgm:pt modelId="{E5D21F95-56D4-4F0B-9A4E-E05325569AAE}" type="pres">
      <dgm:prSet presAssocID="{47DD21A8-2721-495C-B5EA-8AA73642E638}" presName="spaceBetweenRectangles" presStyleCnt="0"/>
      <dgm:spPr/>
    </dgm:pt>
    <dgm:pt modelId="{60506924-4162-4C27-82E3-15962225156C}" type="pres">
      <dgm:prSet presAssocID="{E4AE6DA0-754D-4B6E-8B04-082DA4225B51}" presName="parentLin" presStyleCnt="0"/>
      <dgm:spPr/>
    </dgm:pt>
    <dgm:pt modelId="{9E211068-D66F-47D9-9D25-4B5CCAF5AD31}" type="pres">
      <dgm:prSet presAssocID="{E4AE6DA0-754D-4B6E-8B04-082DA4225B51}" presName="parentLeftMargin" presStyleLbl="node1" presStyleIdx="0" presStyleCnt="3"/>
      <dgm:spPr/>
    </dgm:pt>
    <dgm:pt modelId="{D92E5E67-4462-4FA0-80E3-E93CCD221644}" type="pres">
      <dgm:prSet presAssocID="{E4AE6DA0-754D-4B6E-8B04-082DA4225B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9169A7-EDB1-4599-872A-E784E3B74B8A}" type="pres">
      <dgm:prSet presAssocID="{E4AE6DA0-754D-4B6E-8B04-082DA4225B51}" presName="negativeSpace" presStyleCnt="0"/>
      <dgm:spPr/>
    </dgm:pt>
    <dgm:pt modelId="{8CFBB894-2611-4DF2-9A4B-5B62B198494A}" type="pres">
      <dgm:prSet presAssocID="{E4AE6DA0-754D-4B6E-8B04-082DA4225B51}" presName="childText" presStyleLbl="conFgAcc1" presStyleIdx="1" presStyleCnt="3">
        <dgm:presLayoutVars>
          <dgm:bulletEnabled val="1"/>
        </dgm:presLayoutVars>
      </dgm:prSet>
      <dgm:spPr/>
    </dgm:pt>
    <dgm:pt modelId="{79644F6B-761E-4E9F-81F1-3730482CE290}" type="pres">
      <dgm:prSet presAssocID="{772992A1-E9F5-4A1F-9FF2-64A6D3074A01}" presName="spaceBetweenRectangles" presStyleCnt="0"/>
      <dgm:spPr/>
    </dgm:pt>
    <dgm:pt modelId="{2EF0E321-B0CB-4E08-9C17-C52544FBE234}" type="pres">
      <dgm:prSet presAssocID="{8098B0C9-338E-4270-A943-37C24401B7D9}" presName="parentLin" presStyleCnt="0"/>
      <dgm:spPr/>
    </dgm:pt>
    <dgm:pt modelId="{879F6FB0-5816-48E7-8E0F-15E555391AEA}" type="pres">
      <dgm:prSet presAssocID="{8098B0C9-338E-4270-A943-37C24401B7D9}" presName="parentLeftMargin" presStyleLbl="node1" presStyleIdx="1" presStyleCnt="3"/>
      <dgm:spPr/>
    </dgm:pt>
    <dgm:pt modelId="{BC22D2C2-02D7-4E1C-846A-1ACA11025C22}" type="pres">
      <dgm:prSet presAssocID="{8098B0C9-338E-4270-A943-37C24401B7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06B18A-A0C9-42BD-8BDB-DB4EDB472C86}" type="pres">
      <dgm:prSet presAssocID="{8098B0C9-338E-4270-A943-37C24401B7D9}" presName="negativeSpace" presStyleCnt="0"/>
      <dgm:spPr/>
    </dgm:pt>
    <dgm:pt modelId="{D8F0EDA3-6EB7-49FF-8BCE-AF0022AC610B}" type="pres">
      <dgm:prSet presAssocID="{8098B0C9-338E-4270-A943-37C24401B7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03F361A-2508-4A86-836E-989417524091}" srcId="{8098B0C9-338E-4270-A943-37C24401B7D9}" destId="{675D0A7A-D855-4B55-9711-CC2773EE4D9C}" srcOrd="1" destOrd="0" parTransId="{3498C8FB-69B6-478D-9C73-AA297B572D90}" sibTransId="{C85E1AEC-5408-407E-B34C-090A218F085E}"/>
    <dgm:cxn modelId="{A6F4161C-B646-4D83-BE09-342B871CAECD}" srcId="{0AEEB932-DB5B-47BB-87AA-7354B6FE3D7A}" destId="{E4AE6DA0-754D-4B6E-8B04-082DA4225B51}" srcOrd="1" destOrd="0" parTransId="{74AEB084-887F-4CEF-BF4D-68FEB07E586A}" sibTransId="{772992A1-E9F5-4A1F-9FF2-64A6D3074A01}"/>
    <dgm:cxn modelId="{F3062922-CEE6-4513-B5C0-1140D351EC56}" type="presOf" srcId="{E4AE6DA0-754D-4B6E-8B04-082DA4225B51}" destId="{D92E5E67-4462-4FA0-80E3-E93CCD221644}" srcOrd="1" destOrd="0" presId="urn:microsoft.com/office/officeart/2005/8/layout/list1"/>
    <dgm:cxn modelId="{06F3D726-1991-4DBB-B769-84ABD118200E}" type="presOf" srcId="{0AEEB932-DB5B-47BB-87AA-7354B6FE3D7A}" destId="{51BF0F29-D562-42C8-A4F0-5CFE98BB39C5}" srcOrd="0" destOrd="0" presId="urn:microsoft.com/office/officeart/2005/8/layout/list1"/>
    <dgm:cxn modelId="{EEADC760-D191-4F72-86F5-A2410A60F6EB}" type="presOf" srcId="{8098B0C9-338E-4270-A943-37C24401B7D9}" destId="{879F6FB0-5816-48E7-8E0F-15E555391AEA}" srcOrd="0" destOrd="0" presId="urn:microsoft.com/office/officeart/2005/8/layout/list1"/>
    <dgm:cxn modelId="{9BBFA249-8C2A-47B1-B878-C6463B03FF72}" type="presOf" srcId="{BD15CAF9-C82B-47A0-B65F-6593A2909E95}" destId="{8CFBB894-2611-4DF2-9A4B-5B62B198494A}" srcOrd="0" destOrd="0" presId="urn:microsoft.com/office/officeart/2005/8/layout/list1"/>
    <dgm:cxn modelId="{8C1DC26E-A4CD-43CC-B2E7-BE696F58187F}" type="presOf" srcId="{8098B0C9-338E-4270-A943-37C24401B7D9}" destId="{BC22D2C2-02D7-4E1C-846A-1ACA11025C22}" srcOrd="1" destOrd="0" presId="urn:microsoft.com/office/officeart/2005/8/layout/list1"/>
    <dgm:cxn modelId="{FF694174-1AD5-4FE1-9E1B-98F0C26207D8}" srcId="{8098B0C9-338E-4270-A943-37C24401B7D9}" destId="{EE413D88-EE47-4D76-81F5-46636C1B6006}" srcOrd="0" destOrd="0" parTransId="{16C13AA1-FA5E-4DBC-8AC4-BB8928A8BDB1}" sibTransId="{FA057F46-4B5A-4803-A2C3-F991DDB07323}"/>
    <dgm:cxn modelId="{E4054757-9CC1-461D-AB41-2F8AB6956104}" srcId="{E4AE6DA0-754D-4B6E-8B04-082DA4225B51}" destId="{BD15CAF9-C82B-47A0-B65F-6593A2909E95}" srcOrd="0" destOrd="0" parTransId="{E16CE9D2-7418-4D8F-958B-36692381CC2F}" sibTransId="{E817B4AC-EEDD-425D-A92B-033444E3DA7A}"/>
    <dgm:cxn modelId="{33178079-9129-439F-8FB9-AD25C897E11F}" type="presOf" srcId="{3EE2BCC8-82C1-4885-98AF-542F41048F73}" destId="{0B6D0C43-89AE-4FA0-9558-4E9C040FBE41}" srcOrd="0" destOrd="0" presId="urn:microsoft.com/office/officeart/2005/8/layout/list1"/>
    <dgm:cxn modelId="{11C46681-1D2C-4721-AE5C-375E4E10F80E}" type="presOf" srcId="{A16C3291-E290-439B-B2B7-6047B8BC8249}" destId="{406EA4B0-167A-44CE-A963-2F2E87B49D3B}" srcOrd="0" destOrd="0" presId="urn:microsoft.com/office/officeart/2005/8/layout/list1"/>
    <dgm:cxn modelId="{4B6740CF-A67E-4BFC-8E3E-77C819141C4D}" srcId="{0AEEB932-DB5B-47BB-87AA-7354B6FE3D7A}" destId="{8098B0C9-338E-4270-A943-37C24401B7D9}" srcOrd="2" destOrd="0" parTransId="{9D03E0EC-21BE-4659-9119-4BF8739D32C0}" sibTransId="{42819695-BE98-4BC1-BA99-67769193D2FC}"/>
    <dgm:cxn modelId="{9A4FA1D4-8A31-4CEB-A28A-4917A77ADCC8}" type="presOf" srcId="{675D0A7A-D855-4B55-9711-CC2773EE4D9C}" destId="{D8F0EDA3-6EB7-49FF-8BCE-AF0022AC610B}" srcOrd="0" destOrd="1" presId="urn:microsoft.com/office/officeart/2005/8/layout/list1"/>
    <dgm:cxn modelId="{0BD2E2D6-9107-47A8-8800-B9661D188C0F}" srcId="{3EE2BCC8-82C1-4885-98AF-542F41048F73}" destId="{A16C3291-E290-439B-B2B7-6047B8BC8249}" srcOrd="0" destOrd="0" parTransId="{AC210672-5AB5-49CC-8CA1-25BB2A929D22}" sibTransId="{C9A11427-968F-4304-A0E1-245DD684C11D}"/>
    <dgm:cxn modelId="{FDF77BDE-375A-427F-B53D-5588FA720106}" type="presOf" srcId="{EE413D88-EE47-4D76-81F5-46636C1B6006}" destId="{D8F0EDA3-6EB7-49FF-8BCE-AF0022AC610B}" srcOrd="0" destOrd="0" presId="urn:microsoft.com/office/officeart/2005/8/layout/list1"/>
    <dgm:cxn modelId="{BA35DAEC-6040-4DC3-B277-1EE285F54D56}" type="presOf" srcId="{E4AE6DA0-754D-4B6E-8B04-082DA4225B51}" destId="{9E211068-D66F-47D9-9D25-4B5CCAF5AD31}" srcOrd="0" destOrd="0" presId="urn:microsoft.com/office/officeart/2005/8/layout/list1"/>
    <dgm:cxn modelId="{C6FCFBF9-8B4E-480A-B37E-DAFA080DC4A7}" srcId="{0AEEB932-DB5B-47BB-87AA-7354B6FE3D7A}" destId="{3EE2BCC8-82C1-4885-98AF-542F41048F73}" srcOrd="0" destOrd="0" parTransId="{1B146A7D-7136-42C5-8006-2F0DC3D2422E}" sibTransId="{47DD21A8-2721-495C-B5EA-8AA73642E638}"/>
    <dgm:cxn modelId="{3D8D84FC-280A-4CC8-835E-9C2AEE4A8F77}" type="presOf" srcId="{3EE2BCC8-82C1-4885-98AF-542F41048F73}" destId="{A34027A8-77AD-4370-B8D7-2C2232727B6D}" srcOrd="1" destOrd="0" presId="urn:microsoft.com/office/officeart/2005/8/layout/list1"/>
    <dgm:cxn modelId="{0E1FCC3C-4616-437B-989B-B25AF64E6C9C}" type="presParOf" srcId="{51BF0F29-D562-42C8-A4F0-5CFE98BB39C5}" destId="{1B3EEA21-0760-4842-A130-220F793C3469}" srcOrd="0" destOrd="0" presId="urn:microsoft.com/office/officeart/2005/8/layout/list1"/>
    <dgm:cxn modelId="{FE1A915C-683A-46B9-AF34-924C19F56A95}" type="presParOf" srcId="{1B3EEA21-0760-4842-A130-220F793C3469}" destId="{0B6D0C43-89AE-4FA0-9558-4E9C040FBE41}" srcOrd="0" destOrd="0" presId="urn:microsoft.com/office/officeart/2005/8/layout/list1"/>
    <dgm:cxn modelId="{3A381206-1CC9-40CA-9834-28BA7C08F3BA}" type="presParOf" srcId="{1B3EEA21-0760-4842-A130-220F793C3469}" destId="{A34027A8-77AD-4370-B8D7-2C2232727B6D}" srcOrd="1" destOrd="0" presId="urn:microsoft.com/office/officeart/2005/8/layout/list1"/>
    <dgm:cxn modelId="{72818443-8FE9-4DAD-855A-46E095D1EA3E}" type="presParOf" srcId="{51BF0F29-D562-42C8-A4F0-5CFE98BB39C5}" destId="{8E8160C4-8F66-4C47-8193-3332C3D31F9C}" srcOrd="1" destOrd="0" presId="urn:microsoft.com/office/officeart/2005/8/layout/list1"/>
    <dgm:cxn modelId="{C97DC54C-84F8-45F9-BA59-236B0F88B621}" type="presParOf" srcId="{51BF0F29-D562-42C8-A4F0-5CFE98BB39C5}" destId="{406EA4B0-167A-44CE-A963-2F2E87B49D3B}" srcOrd="2" destOrd="0" presId="urn:microsoft.com/office/officeart/2005/8/layout/list1"/>
    <dgm:cxn modelId="{F3E7BA30-FC2F-4801-AA3B-95F7BAA26797}" type="presParOf" srcId="{51BF0F29-D562-42C8-A4F0-5CFE98BB39C5}" destId="{E5D21F95-56D4-4F0B-9A4E-E05325569AAE}" srcOrd="3" destOrd="0" presId="urn:microsoft.com/office/officeart/2005/8/layout/list1"/>
    <dgm:cxn modelId="{9B4ED722-A178-4C19-BB28-7E547962DF66}" type="presParOf" srcId="{51BF0F29-D562-42C8-A4F0-5CFE98BB39C5}" destId="{60506924-4162-4C27-82E3-15962225156C}" srcOrd="4" destOrd="0" presId="urn:microsoft.com/office/officeart/2005/8/layout/list1"/>
    <dgm:cxn modelId="{8E0D8231-12A2-40A7-BE37-15E8191C0B8D}" type="presParOf" srcId="{60506924-4162-4C27-82E3-15962225156C}" destId="{9E211068-D66F-47D9-9D25-4B5CCAF5AD31}" srcOrd="0" destOrd="0" presId="urn:microsoft.com/office/officeart/2005/8/layout/list1"/>
    <dgm:cxn modelId="{C254DB8D-6A7F-4709-BA58-47CCC6326AD7}" type="presParOf" srcId="{60506924-4162-4C27-82E3-15962225156C}" destId="{D92E5E67-4462-4FA0-80E3-E93CCD221644}" srcOrd="1" destOrd="0" presId="urn:microsoft.com/office/officeart/2005/8/layout/list1"/>
    <dgm:cxn modelId="{24750C76-0184-4069-9900-C127CCD21C4A}" type="presParOf" srcId="{51BF0F29-D562-42C8-A4F0-5CFE98BB39C5}" destId="{B19169A7-EDB1-4599-872A-E784E3B74B8A}" srcOrd="5" destOrd="0" presId="urn:microsoft.com/office/officeart/2005/8/layout/list1"/>
    <dgm:cxn modelId="{F1A8CA65-0F15-4E51-9B6A-A2FAA8E9EDFE}" type="presParOf" srcId="{51BF0F29-D562-42C8-A4F0-5CFE98BB39C5}" destId="{8CFBB894-2611-4DF2-9A4B-5B62B198494A}" srcOrd="6" destOrd="0" presId="urn:microsoft.com/office/officeart/2005/8/layout/list1"/>
    <dgm:cxn modelId="{90E2A6F6-D4FC-4525-A6FF-A74D68F3C8BA}" type="presParOf" srcId="{51BF0F29-D562-42C8-A4F0-5CFE98BB39C5}" destId="{79644F6B-761E-4E9F-81F1-3730482CE290}" srcOrd="7" destOrd="0" presId="urn:microsoft.com/office/officeart/2005/8/layout/list1"/>
    <dgm:cxn modelId="{FB400C04-DBD1-46D0-B0CE-419009F2D9DC}" type="presParOf" srcId="{51BF0F29-D562-42C8-A4F0-5CFE98BB39C5}" destId="{2EF0E321-B0CB-4E08-9C17-C52544FBE234}" srcOrd="8" destOrd="0" presId="urn:microsoft.com/office/officeart/2005/8/layout/list1"/>
    <dgm:cxn modelId="{C2775916-B85B-4F33-8FD8-8ADCE9CF76B4}" type="presParOf" srcId="{2EF0E321-B0CB-4E08-9C17-C52544FBE234}" destId="{879F6FB0-5816-48E7-8E0F-15E555391AEA}" srcOrd="0" destOrd="0" presId="urn:microsoft.com/office/officeart/2005/8/layout/list1"/>
    <dgm:cxn modelId="{FFAEF607-D5CD-4E7A-A112-9E8C10F0042E}" type="presParOf" srcId="{2EF0E321-B0CB-4E08-9C17-C52544FBE234}" destId="{BC22D2C2-02D7-4E1C-846A-1ACA11025C22}" srcOrd="1" destOrd="0" presId="urn:microsoft.com/office/officeart/2005/8/layout/list1"/>
    <dgm:cxn modelId="{8070CD1A-2F06-4F8E-B6AF-75D6FCBA49C0}" type="presParOf" srcId="{51BF0F29-D562-42C8-A4F0-5CFE98BB39C5}" destId="{0606B18A-A0C9-42BD-8BDB-DB4EDB472C86}" srcOrd="9" destOrd="0" presId="urn:microsoft.com/office/officeart/2005/8/layout/list1"/>
    <dgm:cxn modelId="{EF9E0B83-C297-467B-91DF-560E165F2556}" type="presParOf" srcId="{51BF0F29-D562-42C8-A4F0-5CFE98BB39C5}" destId="{D8F0EDA3-6EB7-49FF-8BCE-AF0022AC61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C3DFB9-117B-4789-B911-A2557C8CF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81E35D-1514-4C5E-853B-CFCDAAEEDA5D}">
      <dgm:prSet phldrT="[Texto]" custT="1"/>
      <dgm:spPr/>
      <dgm:t>
        <a:bodyPr/>
        <a:lstStyle/>
        <a:p>
          <a:r>
            <a:rPr lang="es-ES" sz="4400" dirty="0">
              <a:latin typeface="Arial" panose="020B0604020202020204" pitchFamily="34" charset="0"/>
              <a:cs typeface="Arial" panose="020B0604020202020204" pitchFamily="34" charset="0"/>
            </a:rPr>
            <a:t>Generales.</a:t>
          </a:r>
        </a:p>
      </dgm:t>
    </dgm:pt>
    <dgm:pt modelId="{93E2683D-0CAE-4516-85C1-076D5647D69D}" type="parTrans" cxnId="{46B43EBD-D54C-4134-BE4C-1BE52F30314F}">
      <dgm:prSet/>
      <dgm:spPr/>
      <dgm:t>
        <a:bodyPr/>
        <a:lstStyle/>
        <a:p>
          <a:endParaRPr lang="es-ES"/>
        </a:p>
      </dgm:t>
    </dgm:pt>
    <dgm:pt modelId="{97B68FF9-FC8B-416C-8836-D6D9C24230DF}" type="sibTrans" cxnId="{46B43EBD-D54C-4134-BE4C-1BE52F30314F}">
      <dgm:prSet/>
      <dgm:spPr/>
      <dgm:t>
        <a:bodyPr/>
        <a:lstStyle/>
        <a:p>
          <a:endParaRPr lang="es-ES"/>
        </a:p>
      </dgm:t>
    </dgm:pt>
    <dgm:pt modelId="{634506A3-F542-4758-9664-A7A18CA5F468}">
      <dgm:prSet custT="1"/>
      <dgm:spPr/>
      <dgm:t>
        <a:bodyPr/>
        <a:lstStyle/>
        <a:p>
          <a:r>
            <a:rPr lang="es-ES" sz="4000" dirty="0">
              <a:latin typeface="Arial" panose="020B0604020202020204" pitchFamily="34" charset="0"/>
              <a:cs typeface="Arial" panose="020B0604020202020204" pitchFamily="34" charset="0"/>
            </a:rPr>
            <a:t>Específicos del proyecto.</a:t>
          </a:r>
        </a:p>
      </dgm:t>
    </dgm:pt>
    <dgm:pt modelId="{9B666A02-A047-440F-995F-993F44A8ED4C}" type="parTrans" cxnId="{A4C4106C-506A-4409-A868-F2DE0BA0E0B3}">
      <dgm:prSet/>
      <dgm:spPr/>
      <dgm:t>
        <a:bodyPr/>
        <a:lstStyle/>
        <a:p>
          <a:endParaRPr lang="es-ES"/>
        </a:p>
      </dgm:t>
    </dgm:pt>
    <dgm:pt modelId="{41191E80-CC33-480C-B02D-3AB45ED70CCC}" type="sibTrans" cxnId="{A4C4106C-506A-4409-A868-F2DE0BA0E0B3}">
      <dgm:prSet/>
      <dgm:spPr/>
      <dgm:t>
        <a:bodyPr/>
        <a:lstStyle/>
        <a:p>
          <a:endParaRPr lang="es-ES"/>
        </a:p>
      </dgm:t>
    </dgm:pt>
    <dgm:pt modelId="{603A38D7-DE74-4346-8244-4DADC6DFAE25}">
      <dgm:prSet phldrT="[Texto]" custT="1"/>
      <dgm:spPr/>
      <dgm:t>
        <a:bodyPr/>
        <a:lstStyle/>
        <a:p>
          <a:pPr>
            <a:buNone/>
          </a:pPr>
          <a:r>
            <a:rPr lang="es-ES" sz="2800" dirty="0">
              <a:latin typeface="Arial" panose="020B0604020202020204" pitchFamily="34" charset="0"/>
              <a:cs typeface="Arial" panose="020B0604020202020204" pitchFamily="34" charset="0"/>
            </a:rPr>
            <a:t>6 iteraciones, de 3 minutos cada una, en el que cada miembro identificaba 3 riesgos.</a:t>
          </a:r>
        </a:p>
      </dgm:t>
    </dgm:pt>
    <dgm:pt modelId="{7009DE62-2803-42E0-AB9B-A8A06B66E683}" type="parTrans" cxnId="{42E8940D-C2B6-474A-9AC2-8F8DB4CCC389}">
      <dgm:prSet/>
      <dgm:spPr/>
      <dgm:t>
        <a:bodyPr/>
        <a:lstStyle/>
        <a:p>
          <a:endParaRPr lang="es-ES"/>
        </a:p>
      </dgm:t>
    </dgm:pt>
    <dgm:pt modelId="{221832FE-00DE-4F92-B645-344FA79F4F18}" type="sibTrans" cxnId="{42E8940D-C2B6-474A-9AC2-8F8DB4CCC389}">
      <dgm:prSet/>
      <dgm:spPr/>
      <dgm:t>
        <a:bodyPr/>
        <a:lstStyle/>
        <a:p>
          <a:endParaRPr lang="es-ES"/>
        </a:p>
      </dgm:t>
    </dgm:pt>
    <dgm:pt modelId="{D7E95C5C-1116-4ED3-B777-988AD46DEE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400" dirty="0">
              <a:latin typeface="Arial" panose="020B0604020202020204" pitchFamily="34" charset="0"/>
              <a:cs typeface="Arial" panose="020B0604020202020204" pitchFamily="34" charset="0"/>
            </a:rPr>
            <a:t>Organizativo.</a:t>
          </a:r>
        </a:p>
      </dgm:t>
    </dgm:pt>
    <dgm:pt modelId="{EB5098E8-233C-4CD6-9183-1B28FD8C8018}" type="parTrans" cxnId="{90C6C0C1-6315-4FBC-AC84-5615F79F6BAB}">
      <dgm:prSet/>
      <dgm:spPr/>
      <dgm:t>
        <a:bodyPr/>
        <a:lstStyle/>
        <a:p>
          <a:endParaRPr lang="es-ES"/>
        </a:p>
      </dgm:t>
    </dgm:pt>
    <dgm:pt modelId="{DF49A422-5587-497E-8AA6-04A6C3EB8960}" type="sibTrans" cxnId="{90C6C0C1-6315-4FBC-AC84-5615F79F6BAB}">
      <dgm:prSet/>
      <dgm:spPr/>
      <dgm:t>
        <a:bodyPr/>
        <a:lstStyle/>
        <a:p>
          <a:endParaRPr lang="es-ES"/>
        </a:p>
      </dgm:t>
    </dgm:pt>
    <dgm:pt modelId="{0572B8B9-55F9-44CE-A209-93895BC6B18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400" dirty="0">
              <a:latin typeface="Arial" panose="020B0604020202020204" pitchFamily="34" charset="0"/>
              <a:cs typeface="Arial" panose="020B0604020202020204" pitchFamily="34" charset="0"/>
            </a:rPr>
            <a:t>Directivo.</a:t>
          </a:r>
        </a:p>
      </dgm:t>
    </dgm:pt>
    <dgm:pt modelId="{439D28A6-E5E9-4C3B-9B02-9F49CB84B6F4}" type="parTrans" cxnId="{5FC4F654-1897-4560-961E-DD10C44A86B9}">
      <dgm:prSet/>
      <dgm:spPr/>
    </dgm:pt>
    <dgm:pt modelId="{F6BCB0B6-1326-4469-97A0-C3DEA08FFEB9}" type="sibTrans" cxnId="{5FC4F654-1897-4560-961E-DD10C44A86B9}">
      <dgm:prSet/>
      <dgm:spPr/>
    </dgm:pt>
    <dgm:pt modelId="{03244A79-9507-4879-8FC2-E2F3524BD26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400" dirty="0">
              <a:latin typeface="Arial" panose="020B0604020202020204" pitchFamily="34" charset="0"/>
              <a:cs typeface="Arial" panose="020B0604020202020204" pitchFamily="34" charset="0"/>
            </a:rPr>
            <a:t>Técnico.</a:t>
          </a:r>
        </a:p>
      </dgm:t>
    </dgm:pt>
    <dgm:pt modelId="{D6F12016-A233-47A6-8921-C1D13BC13F18}" type="parTrans" cxnId="{780DF4C3-4992-4904-BAA7-374EBA134A3B}">
      <dgm:prSet/>
      <dgm:spPr/>
    </dgm:pt>
    <dgm:pt modelId="{40B993F5-4F68-46E0-848F-E381F8460127}" type="sibTrans" cxnId="{780DF4C3-4992-4904-BAA7-374EBA134A3B}">
      <dgm:prSet/>
      <dgm:spPr/>
    </dgm:pt>
    <dgm:pt modelId="{54A2B844-754C-41B9-A8F0-6D5395B9ADD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400" dirty="0">
              <a:latin typeface="Arial" panose="020B0604020202020204" pitchFamily="34" charset="0"/>
              <a:cs typeface="Arial" panose="020B0604020202020204" pitchFamily="34" charset="0"/>
            </a:rPr>
            <a:t>Externo.</a:t>
          </a:r>
        </a:p>
      </dgm:t>
    </dgm:pt>
    <dgm:pt modelId="{00CCB5DF-E44A-4FA9-B52B-4BFDDAF1307B}" type="parTrans" cxnId="{2A95F84E-E207-479B-B61C-E38B8B678FD5}">
      <dgm:prSet/>
      <dgm:spPr/>
    </dgm:pt>
    <dgm:pt modelId="{AD43C7BB-86E6-4A2B-BD8B-F0ED3C1561B5}" type="sibTrans" cxnId="{2A95F84E-E207-479B-B61C-E38B8B678FD5}">
      <dgm:prSet/>
      <dgm:spPr/>
    </dgm:pt>
    <dgm:pt modelId="{CED8D491-0F60-4300-AC75-920B3B80E180}" type="pres">
      <dgm:prSet presAssocID="{C3C3DFB9-117B-4789-B911-A2557C8CFD57}" presName="Name0" presStyleCnt="0">
        <dgm:presLayoutVars>
          <dgm:dir/>
          <dgm:animLvl val="lvl"/>
          <dgm:resizeHandles val="exact"/>
        </dgm:presLayoutVars>
      </dgm:prSet>
      <dgm:spPr/>
    </dgm:pt>
    <dgm:pt modelId="{7BF82965-906F-4A0F-8382-E691B7255C39}" type="pres">
      <dgm:prSet presAssocID="{FD81E35D-1514-4C5E-853B-CFCDAAEEDA5D}" presName="composite" presStyleCnt="0"/>
      <dgm:spPr/>
    </dgm:pt>
    <dgm:pt modelId="{34387553-1FA5-4433-8812-9BD6BED74413}" type="pres">
      <dgm:prSet presAssocID="{FD81E35D-1514-4C5E-853B-CFCDAAEEDA5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72B125D-2CD1-4C6B-AC22-D0C249FC26CE}" type="pres">
      <dgm:prSet presAssocID="{FD81E35D-1514-4C5E-853B-CFCDAAEEDA5D}" presName="desTx" presStyleLbl="alignAccFollowNode1" presStyleIdx="0" presStyleCnt="2">
        <dgm:presLayoutVars>
          <dgm:bulletEnabled val="1"/>
        </dgm:presLayoutVars>
      </dgm:prSet>
      <dgm:spPr/>
    </dgm:pt>
    <dgm:pt modelId="{6C1762EF-0403-489F-91E8-A5C82BC870C3}" type="pres">
      <dgm:prSet presAssocID="{97B68FF9-FC8B-416C-8836-D6D9C24230DF}" presName="space" presStyleCnt="0"/>
      <dgm:spPr/>
    </dgm:pt>
    <dgm:pt modelId="{2F152210-2FEC-41F5-A887-346C13E22C7C}" type="pres">
      <dgm:prSet presAssocID="{634506A3-F542-4758-9664-A7A18CA5F468}" presName="composite" presStyleCnt="0"/>
      <dgm:spPr/>
    </dgm:pt>
    <dgm:pt modelId="{D160D6B1-1FF1-4C23-BB6D-684F87A1D1C3}" type="pres">
      <dgm:prSet presAssocID="{634506A3-F542-4758-9664-A7A18CA5F46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90ED322-9110-4126-B040-1DC32C03524B}" type="pres">
      <dgm:prSet presAssocID="{634506A3-F542-4758-9664-A7A18CA5F46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2E8940D-C2B6-474A-9AC2-8F8DB4CCC389}" srcId="{FD81E35D-1514-4C5E-853B-CFCDAAEEDA5D}" destId="{603A38D7-DE74-4346-8244-4DADC6DFAE25}" srcOrd="0" destOrd="0" parTransId="{7009DE62-2803-42E0-AB9B-A8A06B66E683}" sibTransId="{221832FE-00DE-4F92-B645-344FA79F4F18}"/>
    <dgm:cxn modelId="{1B295025-C997-4E0F-A8D2-B300B52DF957}" type="presOf" srcId="{03244A79-9507-4879-8FC2-E2F3524BD26B}" destId="{B90ED322-9110-4126-B040-1DC32C03524B}" srcOrd="0" destOrd="2" presId="urn:microsoft.com/office/officeart/2005/8/layout/hList1"/>
    <dgm:cxn modelId="{53CBA331-739E-4EB7-B1D0-EE2CA7BF65E3}" type="presOf" srcId="{D7E95C5C-1116-4ED3-B777-988AD46DEE07}" destId="{B90ED322-9110-4126-B040-1DC32C03524B}" srcOrd="0" destOrd="0" presId="urn:microsoft.com/office/officeart/2005/8/layout/hList1"/>
    <dgm:cxn modelId="{A7E38D37-A5CB-4CEC-847A-316371180A0D}" type="presOf" srcId="{54A2B844-754C-41B9-A8F0-6D5395B9ADDD}" destId="{B90ED322-9110-4126-B040-1DC32C03524B}" srcOrd="0" destOrd="3" presId="urn:microsoft.com/office/officeart/2005/8/layout/hList1"/>
    <dgm:cxn modelId="{1BCEE841-64D8-48C4-A405-EF6D83497E23}" type="presOf" srcId="{0572B8B9-55F9-44CE-A209-93895BC6B18A}" destId="{B90ED322-9110-4126-B040-1DC32C03524B}" srcOrd="0" destOrd="1" presId="urn:microsoft.com/office/officeart/2005/8/layout/hList1"/>
    <dgm:cxn modelId="{BC3BB846-3341-4F3E-A63A-63376B06C4A0}" type="presOf" srcId="{634506A3-F542-4758-9664-A7A18CA5F468}" destId="{D160D6B1-1FF1-4C23-BB6D-684F87A1D1C3}" srcOrd="0" destOrd="0" presId="urn:microsoft.com/office/officeart/2005/8/layout/hList1"/>
    <dgm:cxn modelId="{A4C4106C-506A-4409-A868-F2DE0BA0E0B3}" srcId="{C3C3DFB9-117B-4789-B911-A2557C8CFD57}" destId="{634506A3-F542-4758-9664-A7A18CA5F468}" srcOrd="1" destOrd="0" parTransId="{9B666A02-A047-440F-995F-993F44A8ED4C}" sibTransId="{41191E80-CC33-480C-B02D-3AB45ED70CCC}"/>
    <dgm:cxn modelId="{2A95F84E-E207-479B-B61C-E38B8B678FD5}" srcId="{634506A3-F542-4758-9664-A7A18CA5F468}" destId="{54A2B844-754C-41B9-A8F0-6D5395B9ADDD}" srcOrd="3" destOrd="0" parTransId="{00CCB5DF-E44A-4FA9-B52B-4BFDDAF1307B}" sibTransId="{AD43C7BB-86E6-4A2B-BD8B-F0ED3C1561B5}"/>
    <dgm:cxn modelId="{5FC4F654-1897-4560-961E-DD10C44A86B9}" srcId="{634506A3-F542-4758-9664-A7A18CA5F468}" destId="{0572B8B9-55F9-44CE-A209-93895BC6B18A}" srcOrd="1" destOrd="0" parTransId="{439D28A6-E5E9-4C3B-9B02-9F49CB84B6F4}" sibTransId="{F6BCB0B6-1326-4469-97A0-C3DEA08FFEB9}"/>
    <dgm:cxn modelId="{C9C603AB-C73E-4ADA-823C-7B849B850E20}" type="presOf" srcId="{603A38D7-DE74-4346-8244-4DADC6DFAE25}" destId="{272B125D-2CD1-4C6B-AC22-D0C249FC26CE}" srcOrd="0" destOrd="0" presId="urn:microsoft.com/office/officeart/2005/8/layout/hList1"/>
    <dgm:cxn modelId="{1BB2D0B7-A9FF-4784-87D1-343413AB6EA1}" type="presOf" srcId="{C3C3DFB9-117B-4789-B911-A2557C8CFD57}" destId="{CED8D491-0F60-4300-AC75-920B3B80E180}" srcOrd="0" destOrd="0" presId="urn:microsoft.com/office/officeart/2005/8/layout/hList1"/>
    <dgm:cxn modelId="{DA81B2B8-17D1-4D85-9D55-EA1963E5711B}" type="presOf" srcId="{FD81E35D-1514-4C5E-853B-CFCDAAEEDA5D}" destId="{34387553-1FA5-4433-8812-9BD6BED74413}" srcOrd="0" destOrd="0" presId="urn:microsoft.com/office/officeart/2005/8/layout/hList1"/>
    <dgm:cxn modelId="{46B43EBD-D54C-4134-BE4C-1BE52F30314F}" srcId="{C3C3DFB9-117B-4789-B911-A2557C8CFD57}" destId="{FD81E35D-1514-4C5E-853B-CFCDAAEEDA5D}" srcOrd="0" destOrd="0" parTransId="{93E2683D-0CAE-4516-85C1-076D5647D69D}" sibTransId="{97B68FF9-FC8B-416C-8836-D6D9C24230DF}"/>
    <dgm:cxn modelId="{90C6C0C1-6315-4FBC-AC84-5615F79F6BAB}" srcId="{634506A3-F542-4758-9664-A7A18CA5F468}" destId="{D7E95C5C-1116-4ED3-B777-988AD46DEE07}" srcOrd="0" destOrd="0" parTransId="{EB5098E8-233C-4CD6-9183-1B28FD8C8018}" sibTransId="{DF49A422-5587-497E-8AA6-04A6C3EB8960}"/>
    <dgm:cxn modelId="{780DF4C3-4992-4904-BAA7-374EBA134A3B}" srcId="{634506A3-F542-4758-9664-A7A18CA5F468}" destId="{03244A79-9507-4879-8FC2-E2F3524BD26B}" srcOrd="2" destOrd="0" parTransId="{D6F12016-A233-47A6-8921-C1D13BC13F18}" sibTransId="{40B993F5-4F68-46E0-848F-E381F8460127}"/>
    <dgm:cxn modelId="{B3C93D84-6EF6-4C05-BD61-95AABD1A23D7}" type="presParOf" srcId="{CED8D491-0F60-4300-AC75-920B3B80E180}" destId="{7BF82965-906F-4A0F-8382-E691B7255C39}" srcOrd="0" destOrd="0" presId="urn:microsoft.com/office/officeart/2005/8/layout/hList1"/>
    <dgm:cxn modelId="{70BE571C-4F96-4E6A-A375-8833E502C92A}" type="presParOf" srcId="{7BF82965-906F-4A0F-8382-E691B7255C39}" destId="{34387553-1FA5-4433-8812-9BD6BED74413}" srcOrd="0" destOrd="0" presId="urn:microsoft.com/office/officeart/2005/8/layout/hList1"/>
    <dgm:cxn modelId="{F2D3B37A-FCB8-4137-A6D1-1AA1A8B35261}" type="presParOf" srcId="{7BF82965-906F-4A0F-8382-E691B7255C39}" destId="{272B125D-2CD1-4C6B-AC22-D0C249FC26CE}" srcOrd="1" destOrd="0" presId="urn:microsoft.com/office/officeart/2005/8/layout/hList1"/>
    <dgm:cxn modelId="{F28E4213-517A-4525-9C39-D51188259B86}" type="presParOf" srcId="{CED8D491-0F60-4300-AC75-920B3B80E180}" destId="{6C1762EF-0403-489F-91E8-A5C82BC870C3}" srcOrd="1" destOrd="0" presId="urn:microsoft.com/office/officeart/2005/8/layout/hList1"/>
    <dgm:cxn modelId="{5FB321B6-8FDB-4689-8A72-8541D82ED28E}" type="presParOf" srcId="{CED8D491-0F60-4300-AC75-920B3B80E180}" destId="{2F152210-2FEC-41F5-A887-346C13E22C7C}" srcOrd="2" destOrd="0" presId="urn:microsoft.com/office/officeart/2005/8/layout/hList1"/>
    <dgm:cxn modelId="{7D89ED19-4C97-44F8-9123-5BB0E8F9268E}" type="presParOf" srcId="{2F152210-2FEC-41F5-A887-346C13E22C7C}" destId="{D160D6B1-1FF1-4C23-BB6D-684F87A1D1C3}" srcOrd="0" destOrd="0" presId="urn:microsoft.com/office/officeart/2005/8/layout/hList1"/>
    <dgm:cxn modelId="{773444DD-D124-4A08-8D3F-5CE62682D6E2}" type="presParOf" srcId="{2F152210-2FEC-41F5-A887-346C13E22C7C}" destId="{B90ED322-9110-4126-B040-1DC32C0352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EFAE-3154-48A0-B137-2A9405B5DCE2}">
      <dsp:nvSpPr>
        <dsp:cNvPr id="0" name=""/>
        <dsp:cNvSpPr/>
      </dsp:nvSpPr>
      <dsp:spPr>
        <a:xfrm>
          <a:off x="54" y="17698"/>
          <a:ext cx="5246116" cy="19132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Descripción del producto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" y="17698"/>
        <a:ext cx="5246116" cy="1913223"/>
      </dsp:txXfrm>
    </dsp:sp>
    <dsp:sp modelId="{2B30113D-372E-4AD9-A3C3-E1C034B012D1}">
      <dsp:nvSpPr>
        <dsp:cNvPr id="0" name=""/>
        <dsp:cNvSpPr/>
      </dsp:nvSpPr>
      <dsp:spPr>
        <a:xfrm>
          <a:off x="54" y="1930922"/>
          <a:ext cx="5246116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Funcionalidad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Publico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objetivo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Proposito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" y="1930922"/>
        <a:ext cx="5246116" cy="2635200"/>
      </dsp:txXfrm>
    </dsp:sp>
    <dsp:sp modelId="{1A469586-5015-4433-A4D2-FBF56CA1C4B4}">
      <dsp:nvSpPr>
        <dsp:cNvPr id="0" name=""/>
        <dsp:cNvSpPr/>
      </dsp:nvSpPr>
      <dsp:spPr>
        <a:xfrm>
          <a:off x="5980628" y="17698"/>
          <a:ext cx="5246116" cy="19132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Estado del arte, mercado y competencia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80628" y="17698"/>
        <a:ext cx="5246116" cy="1913223"/>
      </dsp:txXfrm>
    </dsp:sp>
    <dsp:sp modelId="{D7CAF3B0-B7A2-4F9F-90F7-EFD3C40E9488}">
      <dsp:nvSpPr>
        <dsp:cNvPr id="0" name=""/>
        <dsp:cNvSpPr/>
      </dsp:nvSpPr>
      <dsp:spPr>
        <a:xfrm>
          <a:off x="5980628" y="1930922"/>
          <a:ext cx="5246116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Fuentes de ingresos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Equipo de desarrollo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Stakeholders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80628" y="1930922"/>
        <a:ext cx="5246116" cy="263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23253-427C-44C4-8449-DB4F3805A84E}">
      <dsp:nvSpPr>
        <dsp:cNvPr id="0" name=""/>
        <dsp:cNvSpPr/>
      </dsp:nvSpPr>
      <dsp:spPr>
        <a:xfrm>
          <a:off x="0" y="0"/>
          <a:ext cx="5251345" cy="1185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Interno</a:t>
          </a:r>
          <a:endParaRPr lang="es-E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5251345" cy="1185675"/>
      </dsp:txXfrm>
    </dsp:sp>
    <dsp:sp modelId="{CF2CEE92-A2D3-4D2C-A778-C59C134E49B0}">
      <dsp:nvSpPr>
        <dsp:cNvPr id="0" name=""/>
        <dsp:cNvSpPr/>
      </dsp:nvSpPr>
      <dsp:spPr>
        <a:xfrm>
          <a:off x="11742" y="1200032"/>
          <a:ext cx="5239138" cy="3384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Fortalezas: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¿Con qué ventajas contamos?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¿En qué somos mejores?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¿Qué puntos fuertes tienen los miembros del equipo?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Debilidades: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¿Qué desventajas hay en la empresa?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¿Qué se debería mejorar?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¿Qué puntos débiles tiene cada uno de los integrantes del equipo?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742" y="1200032"/>
        <a:ext cx="5239138" cy="3384224"/>
      </dsp:txXfrm>
    </dsp:sp>
    <dsp:sp modelId="{0AFFCD7D-BFB8-4C86-890A-BF9AED332001}">
      <dsp:nvSpPr>
        <dsp:cNvPr id="0" name=""/>
        <dsp:cNvSpPr/>
      </dsp:nvSpPr>
      <dsp:spPr>
        <a:xfrm>
          <a:off x="5990516" y="0"/>
          <a:ext cx="5239138" cy="1214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Externo</a:t>
          </a:r>
          <a:endParaRPr lang="es-E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90516" y="0"/>
        <a:ext cx="5239138" cy="1214520"/>
      </dsp:txXfrm>
    </dsp:sp>
    <dsp:sp modelId="{EAE12EF1-FDB8-42C9-81B1-11996810CBC1}">
      <dsp:nvSpPr>
        <dsp:cNvPr id="0" name=""/>
        <dsp:cNvSpPr/>
      </dsp:nvSpPr>
      <dsp:spPr>
        <a:xfrm>
          <a:off x="5991564" y="1215913"/>
          <a:ext cx="5239138" cy="3490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Oportunidad</a:t>
          </a:r>
          <a:endParaRPr lang="es-ES" sz="4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¿Qué tendencias del mercado pueden favorecernos?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¿Existe una coyuntura económica del país?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¿Qué cambios en los patrones sociales y de estilo de vida se están presentando?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Amenaza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¿A qué obstáculos se enfrenta la empresa?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¿Se tienen problemas de recursos de capital?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¿Puede alguna de las amenazas impedir totalmente la inactividad de la empresa?</a:t>
          </a:r>
        </a:p>
      </dsp:txBody>
      <dsp:txXfrm>
        <a:off x="5991564" y="1215913"/>
        <a:ext cx="5239138" cy="3490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1C54-1FD3-483C-AFBB-F91F6CF5FD2B}">
      <dsp:nvSpPr>
        <dsp:cNvPr id="0" name=""/>
        <dsp:cNvSpPr/>
      </dsp:nvSpPr>
      <dsp:spPr>
        <a:xfrm>
          <a:off x="0" y="12559"/>
          <a:ext cx="6666833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Alumno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71958"/>
        <a:ext cx="6548035" cy="1098002"/>
      </dsp:txXfrm>
    </dsp:sp>
    <dsp:sp modelId="{E5F3B368-D021-4CA0-940C-A5F732F7FBF4}">
      <dsp:nvSpPr>
        <dsp:cNvPr id="0" name=""/>
        <dsp:cNvSpPr/>
      </dsp:nvSpPr>
      <dsp:spPr>
        <a:xfrm>
          <a:off x="0" y="1416560"/>
          <a:ext cx="6666833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02082"/>
                <a:satOff val="-1464"/>
                <a:lumOff val="85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2082"/>
                <a:satOff val="-1464"/>
                <a:lumOff val="85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2082"/>
                <a:satOff val="-1464"/>
                <a:lumOff val="85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Arrendador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1475959"/>
        <a:ext cx="6548035" cy="1098002"/>
      </dsp:txXfrm>
    </dsp:sp>
    <dsp:sp modelId="{4526AD37-88CE-435F-A3CD-A682366403AF}">
      <dsp:nvSpPr>
        <dsp:cNvPr id="0" name=""/>
        <dsp:cNvSpPr/>
      </dsp:nvSpPr>
      <dsp:spPr>
        <a:xfrm>
          <a:off x="0" y="2820560"/>
          <a:ext cx="6666833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4164"/>
                <a:satOff val="-2928"/>
                <a:lumOff val="170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04164"/>
                <a:satOff val="-2928"/>
                <a:lumOff val="170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04164"/>
                <a:satOff val="-2928"/>
                <a:lumOff val="170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Anunciante</a:t>
          </a:r>
          <a:endParaRPr lang="en-US" sz="5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2879959"/>
        <a:ext cx="6548035" cy="1098002"/>
      </dsp:txXfrm>
    </dsp:sp>
    <dsp:sp modelId="{F981F737-E99A-4220-AC57-0FF63BC89839}">
      <dsp:nvSpPr>
        <dsp:cNvPr id="0" name=""/>
        <dsp:cNvSpPr/>
      </dsp:nvSpPr>
      <dsp:spPr>
        <a:xfrm>
          <a:off x="0" y="4224560"/>
          <a:ext cx="6666833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06246"/>
                <a:satOff val="-4392"/>
                <a:lumOff val="25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Universidad</a:t>
          </a:r>
          <a:endParaRPr lang="en-US" sz="5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4283959"/>
        <a:ext cx="6548035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181F5-FA47-4D3D-9388-49F0CBA89112}">
      <dsp:nvSpPr>
        <dsp:cNvPr id="0" name=""/>
        <dsp:cNvSpPr/>
      </dsp:nvSpPr>
      <dsp:spPr>
        <a:xfrm>
          <a:off x="4108" y="48846"/>
          <a:ext cx="2470500" cy="9109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rial" panose="020B0604020202020204" pitchFamily="34" charset="0"/>
              <a:cs typeface="Arial" panose="020B0604020202020204" pitchFamily="34" charset="0"/>
            </a:rPr>
            <a:t>Usuario Alumno 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8" y="48846"/>
        <a:ext cx="2470500" cy="910912"/>
      </dsp:txXfrm>
    </dsp:sp>
    <dsp:sp modelId="{0B838634-4CB7-4400-9A57-6DACC1D0E22F}">
      <dsp:nvSpPr>
        <dsp:cNvPr id="0" name=""/>
        <dsp:cNvSpPr/>
      </dsp:nvSpPr>
      <dsp:spPr>
        <a:xfrm>
          <a:off x="4108" y="959758"/>
          <a:ext cx="2470500" cy="3184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Como alumno, puedo crear mi perfil, indicando mi nombre, edad, periodo de estancia, universidad de salida, correo electrónico y universidad de destino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8" y="959758"/>
        <a:ext cx="2470500" cy="3184199"/>
      </dsp:txXfrm>
    </dsp:sp>
    <dsp:sp modelId="{34EE0B28-AE8F-41F3-A83A-2278003ABF46}">
      <dsp:nvSpPr>
        <dsp:cNvPr id="0" name=""/>
        <dsp:cNvSpPr/>
      </dsp:nvSpPr>
      <dsp:spPr>
        <a:xfrm>
          <a:off x="2820479" y="48846"/>
          <a:ext cx="2470500" cy="910912"/>
        </a:xfrm>
        <a:prstGeom prst="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127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rial" panose="020B0604020202020204" pitchFamily="34" charset="0"/>
              <a:cs typeface="Arial" panose="020B0604020202020204" pitchFamily="34" charset="0"/>
            </a:rPr>
            <a:t>Usuario Arrendador: 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0479" y="48846"/>
        <a:ext cx="2470500" cy="910912"/>
      </dsp:txXfrm>
    </dsp:sp>
    <dsp:sp modelId="{3CD3A4D9-F8AB-41FB-B155-A1F01C4FCD46}">
      <dsp:nvSpPr>
        <dsp:cNvPr id="0" name=""/>
        <dsp:cNvSpPr/>
      </dsp:nvSpPr>
      <dsp:spPr>
        <a:xfrm>
          <a:off x="2820479" y="959758"/>
          <a:ext cx="2470500" cy="3184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Como arrendador, puedo crear mi perfil, indicando mi nombre, teléfono y correo electrónico de contacto, ciudad y método de pago.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0479" y="959758"/>
        <a:ext cx="2470500" cy="3184199"/>
      </dsp:txXfrm>
    </dsp:sp>
    <dsp:sp modelId="{D5FAFD5E-08EC-456E-8FA1-928C634C31D7}">
      <dsp:nvSpPr>
        <dsp:cNvPr id="0" name=""/>
        <dsp:cNvSpPr/>
      </dsp:nvSpPr>
      <dsp:spPr>
        <a:xfrm>
          <a:off x="5636849" y="48846"/>
          <a:ext cx="2470500" cy="910912"/>
        </a:xfrm>
        <a:prstGeom prst="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127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rial" panose="020B0604020202020204" pitchFamily="34" charset="0"/>
              <a:cs typeface="Arial" panose="020B0604020202020204" pitchFamily="34" charset="0"/>
            </a:rPr>
            <a:t>Usuario Administrador de la universidad 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36849" y="48846"/>
        <a:ext cx="2470500" cy="910912"/>
      </dsp:txXfrm>
    </dsp:sp>
    <dsp:sp modelId="{3FB62535-002C-4510-BB59-FB241AD94EC9}">
      <dsp:nvSpPr>
        <dsp:cNvPr id="0" name=""/>
        <dsp:cNvSpPr/>
      </dsp:nvSpPr>
      <dsp:spPr>
        <a:xfrm>
          <a:off x="5636849" y="959758"/>
          <a:ext cx="2470500" cy="3184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Como UAU, puedo crear mi perfil indicando el nombre de la universidad a la que represento, la localización de la sede de esta, y una breve descripción.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36849" y="959758"/>
        <a:ext cx="2470500" cy="3184199"/>
      </dsp:txXfrm>
    </dsp:sp>
    <dsp:sp modelId="{0D4AA895-244E-46B2-9F7E-27E529A25265}">
      <dsp:nvSpPr>
        <dsp:cNvPr id="0" name=""/>
        <dsp:cNvSpPr/>
      </dsp:nvSpPr>
      <dsp:spPr>
        <a:xfrm>
          <a:off x="8453219" y="48846"/>
          <a:ext cx="2470500" cy="910912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127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Usuario Administrador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53219" y="48846"/>
        <a:ext cx="2470500" cy="910912"/>
      </dsp:txXfrm>
    </dsp:sp>
    <dsp:sp modelId="{CB7DD7AE-DCA4-49D7-9A37-3DBDF9732671}">
      <dsp:nvSpPr>
        <dsp:cNvPr id="0" name=""/>
        <dsp:cNvSpPr/>
      </dsp:nvSpPr>
      <dsp:spPr>
        <a:xfrm>
          <a:off x="8453219" y="959758"/>
          <a:ext cx="2470500" cy="3184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Como administrador, puedo consultar las bases de datos ya existentes como: alumnos, </a:t>
          </a:r>
          <a:r>
            <a:rPr lang="es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UAU’s</a:t>
          </a: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 y arrendatarios.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53219" y="959758"/>
        <a:ext cx="2470500" cy="3184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2EA9B-C1D2-4F81-9F8C-86067B723E8F}">
      <dsp:nvSpPr>
        <dsp:cNvPr id="0" name=""/>
        <dsp:cNvSpPr/>
      </dsp:nvSpPr>
      <dsp:spPr>
        <a:xfrm>
          <a:off x="0" y="477842"/>
          <a:ext cx="1092782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FD37C-7FD3-4C66-9D68-4CD0E30C74E0}">
      <dsp:nvSpPr>
        <dsp:cNvPr id="0" name=""/>
        <dsp:cNvSpPr/>
      </dsp:nvSpPr>
      <dsp:spPr>
        <a:xfrm>
          <a:off x="546391" y="5522"/>
          <a:ext cx="7649480" cy="9446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latin typeface="Arial" panose="020B0604020202020204" pitchFamily="34" charset="0"/>
              <a:cs typeface="Arial" panose="020B0604020202020204" pitchFamily="34" charset="0"/>
            </a:rPr>
            <a:t>Medida de Puntos de Historia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505" y="51636"/>
        <a:ext cx="7557252" cy="852412"/>
      </dsp:txXfrm>
    </dsp:sp>
    <dsp:sp modelId="{0E993564-E6AB-4247-9889-3CC9FFB6A320}">
      <dsp:nvSpPr>
        <dsp:cNvPr id="0" name=""/>
        <dsp:cNvSpPr/>
      </dsp:nvSpPr>
      <dsp:spPr>
        <a:xfrm>
          <a:off x="0" y="1929362"/>
          <a:ext cx="1092782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F7D96-3156-4857-A768-852B4732AB04}">
      <dsp:nvSpPr>
        <dsp:cNvPr id="0" name=""/>
        <dsp:cNvSpPr/>
      </dsp:nvSpPr>
      <dsp:spPr>
        <a:xfrm>
          <a:off x="546391" y="1457042"/>
          <a:ext cx="7649480" cy="944640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Estimacion</a:t>
          </a:r>
          <a:r>
            <a:rPr lang="es-ES" sz="3200" kern="1200" dirty="0">
              <a:latin typeface="Arial" panose="020B0604020202020204" pitchFamily="34" charset="0"/>
              <a:cs typeface="Arial" panose="020B0604020202020204" pitchFamily="34" charset="0"/>
            </a:rPr>
            <a:t> de cada historia de Usuario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505" y="1503156"/>
        <a:ext cx="7557252" cy="852412"/>
      </dsp:txXfrm>
    </dsp:sp>
    <dsp:sp modelId="{3DD45535-EA0E-40CF-8293-C30AF3B78D94}">
      <dsp:nvSpPr>
        <dsp:cNvPr id="0" name=""/>
        <dsp:cNvSpPr/>
      </dsp:nvSpPr>
      <dsp:spPr>
        <a:xfrm>
          <a:off x="0" y="3380882"/>
          <a:ext cx="1092782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9DFE-9346-431F-A85A-70E53AD4ED1C}">
      <dsp:nvSpPr>
        <dsp:cNvPr id="0" name=""/>
        <dsp:cNvSpPr/>
      </dsp:nvSpPr>
      <dsp:spPr>
        <a:xfrm>
          <a:off x="546391" y="2908562"/>
          <a:ext cx="7649480" cy="94464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latin typeface="Arial" panose="020B0604020202020204" pitchFamily="34" charset="0"/>
              <a:cs typeface="Arial" panose="020B0604020202020204" pitchFamily="34" charset="0"/>
            </a:rPr>
            <a:t>Estimación total del proyecto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505" y="2954676"/>
        <a:ext cx="7557252" cy="8524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EA4B0-167A-44CE-A963-2F2E87B49D3B}">
      <dsp:nvSpPr>
        <dsp:cNvPr id="0" name=""/>
        <dsp:cNvSpPr/>
      </dsp:nvSpPr>
      <dsp:spPr>
        <a:xfrm>
          <a:off x="0" y="468647"/>
          <a:ext cx="5612136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564" tIns="541528" rIns="435564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600" kern="1200" dirty="0">
              <a:latin typeface="Arial" panose="020B0604020202020204" pitchFamily="34" charset="0"/>
              <a:cs typeface="Arial" panose="020B0604020202020204" pitchFamily="34" charset="0"/>
            </a:rPr>
            <a:t>Iteraciones de dos semanas.</a:t>
          </a:r>
        </a:p>
      </dsp:txBody>
      <dsp:txXfrm>
        <a:off x="0" y="468647"/>
        <a:ext cx="5612136" cy="1085175"/>
      </dsp:txXfrm>
    </dsp:sp>
    <dsp:sp modelId="{A34027A8-77AD-4370-B8D7-2C2232727B6D}">
      <dsp:nvSpPr>
        <dsp:cNvPr id="0" name=""/>
        <dsp:cNvSpPr/>
      </dsp:nvSpPr>
      <dsp:spPr>
        <a:xfrm>
          <a:off x="280606" y="84887"/>
          <a:ext cx="392849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88" tIns="0" rIns="14848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Arial" panose="020B0604020202020204" pitchFamily="34" charset="0"/>
              <a:cs typeface="Arial" panose="020B0604020202020204" pitchFamily="34" charset="0"/>
            </a:rPr>
            <a:t>Tamaño de las iteraciones elegido.</a:t>
          </a:r>
        </a:p>
      </dsp:txBody>
      <dsp:txXfrm>
        <a:off x="318073" y="122354"/>
        <a:ext cx="3853561" cy="692586"/>
      </dsp:txXfrm>
    </dsp:sp>
    <dsp:sp modelId="{8CFBB894-2611-4DF2-9A4B-5B62B198494A}">
      <dsp:nvSpPr>
        <dsp:cNvPr id="0" name=""/>
        <dsp:cNvSpPr/>
      </dsp:nvSpPr>
      <dsp:spPr>
        <a:xfrm>
          <a:off x="0" y="2077983"/>
          <a:ext cx="5612136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564" tIns="541528" rIns="435564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600" kern="1200" dirty="0">
              <a:latin typeface="Arial" panose="020B0604020202020204" pitchFamily="34" charset="0"/>
              <a:cs typeface="Arial" panose="020B0604020202020204" pitchFamily="34" charset="0"/>
            </a:rPr>
            <a:t>1, 3, 16, 18, 21, 23, 27, 28, 29, 30.</a:t>
          </a:r>
        </a:p>
      </dsp:txBody>
      <dsp:txXfrm>
        <a:off x="0" y="2077983"/>
        <a:ext cx="5612136" cy="1433250"/>
      </dsp:txXfrm>
    </dsp:sp>
    <dsp:sp modelId="{D92E5E67-4462-4FA0-80E3-E93CCD221644}">
      <dsp:nvSpPr>
        <dsp:cNvPr id="0" name=""/>
        <dsp:cNvSpPr/>
      </dsp:nvSpPr>
      <dsp:spPr>
        <a:xfrm>
          <a:off x="280606" y="1694222"/>
          <a:ext cx="392849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88" tIns="0" rIns="14848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Arial" panose="020B0604020202020204" pitchFamily="34" charset="0"/>
              <a:cs typeface="Arial" panose="020B0604020202020204" pitchFamily="34" charset="0"/>
            </a:rPr>
            <a:t>Historias elegidas para la primera iteración.</a:t>
          </a:r>
        </a:p>
      </dsp:txBody>
      <dsp:txXfrm>
        <a:off x="318073" y="1731689"/>
        <a:ext cx="3853561" cy="692586"/>
      </dsp:txXfrm>
    </dsp:sp>
    <dsp:sp modelId="{D8F0EDA3-6EB7-49FF-8BCE-AF0022AC610B}">
      <dsp:nvSpPr>
        <dsp:cNvPr id="0" name=""/>
        <dsp:cNvSpPr/>
      </dsp:nvSpPr>
      <dsp:spPr>
        <a:xfrm>
          <a:off x="0" y="4035393"/>
          <a:ext cx="5612136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564" tIns="541528" rIns="435564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600" kern="1200" dirty="0">
              <a:latin typeface="Arial" panose="020B0604020202020204" pitchFamily="34" charset="0"/>
              <a:cs typeface="Arial" panose="020B0604020202020204" pitchFamily="34" charset="0"/>
            </a:rPr>
            <a:t>Iteración 2 (416)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600" kern="1200" dirty="0">
              <a:latin typeface="Arial" panose="020B0604020202020204" pitchFamily="34" charset="0"/>
              <a:cs typeface="Arial" panose="020B0604020202020204" pitchFamily="34" charset="0"/>
            </a:rPr>
            <a:t>Iteración 3 (432)</a:t>
          </a:r>
        </a:p>
      </dsp:txBody>
      <dsp:txXfrm>
        <a:off x="0" y="4035393"/>
        <a:ext cx="5612136" cy="1474200"/>
      </dsp:txXfrm>
    </dsp:sp>
    <dsp:sp modelId="{BC22D2C2-02D7-4E1C-846A-1ACA11025C22}">
      <dsp:nvSpPr>
        <dsp:cNvPr id="0" name=""/>
        <dsp:cNvSpPr/>
      </dsp:nvSpPr>
      <dsp:spPr>
        <a:xfrm>
          <a:off x="280606" y="3651633"/>
          <a:ext cx="392849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88" tIns="0" rIns="14848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Arial" panose="020B0604020202020204" pitchFamily="34" charset="0"/>
              <a:cs typeface="Arial" panose="020B0604020202020204" pitchFamily="34" charset="0"/>
            </a:rPr>
            <a:t>Distribución de las restantes historias.</a:t>
          </a:r>
        </a:p>
      </dsp:txBody>
      <dsp:txXfrm>
        <a:off x="318073" y="3689100"/>
        <a:ext cx="3853561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87553-1FA5-4433-8812-9BD6BED74413}">
      <dsp:nvSpPr>
        <dsp:cNvPr id="0" name=""/>
        <dsp:cNvSpPr/>
      </dsp:nvSpPr>
      <dsp:spPr>
        <a:xfrm>
          <a:off x="51" y="311"/>
          <a:ext cx="4913783" cy="1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>
              <a:latin typeface="Arial" panose="020B0604020202020204" pitchFamily="34" charset="0"/>
              <a:cs typeface="Arial" panose="020B0604020202020204" pitchFamily="34" charset="0"/>
            </a:rPr>
            <a:t>Generales.</a:t>
          </a:r>
        </a:p>
      </dsp:txBody>
      <dsp:txXfrm>
        <a:off x="51" y="311"/>
        <a:ext cx="4913783" cy="1814400"/>
      </dsp:txXfrm>
    </dsp:sp>
    <dsp:sp modelId="{272B125D-2CD1-4C6B-AC22-D0C249FC26CE}">
      <dsp:nvSpPr>
        <dsp:cNvPr id="0" name=""/>
        <dsp:cNvSpPr/>
      </dsp:nvSpPr>
      <dsp:spPr>
        <a:xfrm>
          <a:off x="51" y="1814711"/>
          <a:ext cx="491378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800" kern="1200" dirty="0">
              <a:latin typeface="Arial" panose="020B0604020202020204" pitchFamily="34" charset="0"/>
              <a:cs typeface="Arial" panose="020B0604020202020204" pitchFamily="34" charset="0"/>
            </a:rPr>
            <a:t>6 iteraciones, de 3 minutos cada una, en el que cada miembro identificaba 3 riesgos.</a:t>
          </a:r>
        </a:p>
      </dsp:txBody>
      <dsp:txXfrm>
        <a:off x="51" y="1814711"/>
        <a:ext cx="4913783" cy="2766960"/>
      </dsp:txXfrm>
    </dsp:sp>
    <dsp:sp modelId="{D160D6B1-1FF1-4C23-BB6D-684F87A1D1C3}">
      <dsp:nvSpPr>
        <dsp:cNvPr id="0" name=""/>
        <dsp:cNvSpPr/>
      </dsp:nvSpPr>
      <dsp:spPr>
        <a:xfrm>
          <a:off x="5601764" y="311"/>
          <a:ext cx="4913783" cy="1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Arial" panose="020B0604020202020204" pitchFamily="34" charset="0"/>
              <a:cs typeface="Arial" panose="020B0604020202020204" pitchFamily="34" charset="0"/>
            </a:rPr>
            <a:t>Específicos del proyecto.</a:t>
          </a:r>
        </a:p>
      </dsp:txBody>
      <dsp:txXfrm>
        <a:off x="5601764" y="311"/>
        <a:ext cx="4913783" cy="1814400"/>
      </dsp:txXfrm>
    </dsp:sp>
    <dsp:sp modelId="{B90ED322-9110-4126-B040-1DC32C03524B}">
      <dsp:nvSpPr>
        <dsp:cNvPr id="0" name=""/>
        <dsp:cNvSpPr/>
      </dsp:nvSpPr>
      <dsp:spPr>
        <a:xfrm>
          <a:off x="5601764" y="1814711"/>
          <a:ext cx="491378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400" kern="1200" dirty="0">
              <a:latin typeface="Arial" panose="020B0604020202020204" pitchFamily="34" charset="0"/>
              <a:cs typeface="Arial" panose="020B0604020202020204" pitchFamily="34" charset="0"/>
            </a:rPr>
            <a:t>Organizativo.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400" kern="1200" dirty="0">
              <a:latin typeface="Arial" panose="020B0604020202020204" pitchFamily="34" charset="0"/>
              <a:cs typeface="Arial" panose="020B0604020202020204" pitchFamily="34" charset="0"/>
            </a:rPr>
            <a:t>Directivo.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400" kern="1200" dirty="0">
              <a:latin typeface="Arial" panose="020B0604020202020204" pitchFamily="34" charset="0"/>
              <a:cs typeface="Arial" panose="020B0604020202020204" pitchFamily="34" charset="0"/>
            </a:rPr>
            <a:t>Técnico.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400" kern="1200" dirty="0">
              <a:latin typeface="Arial" panose="020B0604020202020204" pitchFamily="34" charset="0"/>
              <a:cs typeface="Arial" panose="020B0604020202020204" pitchFamily="34" charset="0"/>
            </a:rPr>
            <a:t>Externo.</a:t>
          </a:r>
        </a:p>
      </dsp:txBody>
      <dsp:txXfrm>
        <a:off x="5601764" y="1814711"/>
        <a:ext cx="4913783" cy="276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A689C-BC0F-45A9-9163-71D82BFA0B1B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7500-FBA4-478F-8161-60722A4FF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24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94F83-BB41-42D5-96D3-C7F0515CD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82994-4627-41B3-9539-807D40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3B148-A7C7-44BF-B712-86B9647F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AF7A8-B90E-4C55-9914-B107008B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9C8D5-E445-45F4-A2A9-8A1A0C88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298E9-DF8F-4157-A902-7D27565F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9D1FB-D530-42F3-9141-F6E510C2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38BEF-D123-4D74-BA38-18AFBE7E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BFA9F-8A45-4904-90BF-1EE833CF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1C595-6A0F-4595-8DD0-F2496C01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FF2DE-6BA6-4A5A-AF66-670C4D70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74EB7-FBF2-42E5-B43C-A1D11D7B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43263-C294-4A97-8E3F-0BA9136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3CEA3-A4F6-4D59-BA78-57F2159C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E8DD-93B3-4A92-9442-192F2A38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6946-3D9B-486D-8142-C0886F7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BAF4E-2BAC-4DFE-9E10-19C065CF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5C947-87E9-4EA5-B2CD-A8139F0A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CE7D-3C80-4956-849D-A7909D1A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4EED1-179C-42B0-875D-FC094256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F2AE0-37C8-462B-99CF-31F93F89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7118C-0970-4B7B-B41F-1C612E12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50A7D-917C-400D-B24E-F4893F56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32438-58D8-4A8A-A032-3FB7B999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7DE6-CA06-4818-AE89-C5F060F2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4F835-904E-4540-B8AA-DF353FC7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884F2-BF9A-4B26-AA9E-CF4AB9EDB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7D02C8-482F-4293-94BF-E054B2CB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6470C-05F0-404C-9129-8FDD604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BE418-F383-4D8F-A1C8-D9FE27EC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AB65D-6E67-4E8E-9FFD-E039E1D8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A94F-C0AB-4AFD-A8E0-6956DE96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555139-65A1-45EB-B435-3D3AAE7A1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2BA54E-C2E4-4AC5-B174-003357FE9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D8D133-592A-4D33-AE59-183D97CC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74902D-CD22-4540-A34C-0EEB3776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A8F277-771D-47A2-A0F5-67A5A62E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D3DD46-02C8-4E75-96B0-3A2F800D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C59B1-43CF-48BA-AFB9-AD23AFE0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0F51C-70B6-482B-9814-5E7804A1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49D281-07EE-44B3-B7F6-853BF2DD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81F87E-C469-495F-B447-1F7525A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07FEA5-AAC0-42AA-85B7-360AC208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E7379B-520A-45C2-848C-0CF602DD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B14041-C0C0-47B9-9C69-00E3AE8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7600-04FF-48F2-8081-977DA9C0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618BD-E24C-4BC6-A796-5B56B8F8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3E2AE-DA10-403C-A08F-72326848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5CF017-7D2E-4623-BD7A-0CF58C9E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D54D80-74A8-4A0D-842E-8EB2E8AE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AD287-E3B3-486C-9EAE-C4DD9CE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016952-BBF3-4C30-8B9C-6CFE581E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AA377-BEB3-4254-9854-41037C9D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538892-DDA4-4233-857E-933FF9D56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BD6C19-BD5D-4CC5-AF3D-E4A858AA8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756D3-B1ED-4CEE-B1D0-63662C47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B2C96-F7E4-4BA1-9515-8FB575E5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35FFF-256F-47A7-A4C3-8A62E2F5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1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06BDFA-B80B-452C-8F57-6E1061F7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D186D-39FE-429B-85A5-4C3952A7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01D7D-F3F5-4A58-B400-F0985077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C4C2B-93FE-4400-8BDD-9F756E74A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4B712-CFD9-4610-B694-531FD1FC7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C9B8B-6EFD-4151-A9F3-6B7775F96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-7078" y="6183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18695-754B-42FE-9A70-9D8A060D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457" y="750700"/>
            <a:ext cx="5181360" cy="22288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 err="1">
                <a:solidFill>
                  <a:srgbClr val="FFFFFF"/>
                </a:solidFill>
                <a:latin typeface="Amasis MT Pro Medium" panose="02040604050005020304" pitchFamily="18" charset="0"/>
              </a:rPr>
              <a:t>MyErasmus</a:t>
            </a:r>
            <a:endParaRPr lang="en-US" sz="8000" dirty="0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9AFCF-6005-46CE-BBE2-BF198B7F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30" y="1200152"/>
            <a:ext cx="3054007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Andrés Cabrera Diaz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Carlos García Hernandez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Aaron Hernandez Álvarez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Gabriel Hernandez Salazar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Santiago Abraham Izquierdo Cubas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Eric Manrique </a:t>
            </a:r>
            <a:r>
              <a:rPr lang="en-US" sz="2000" dirty="0" err="1">
                <a:solidFill>
                  <a:srgbClr val="FFFFFF"/>
                </a:solidFill>
              </a:rPr>
              <a:t>Nóbrega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01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ADE2B-98A1-4E9F-ACBB-3F29C5C2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 fontScale="90000"/>
          </a:bodyPr>
          <a:lstStyle/>
          <a:p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Asignación de prioridades de HU.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F89D8-F3B0-4451-8807-C6C86CB32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4" y="2467101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asignó la prioridad de cada historia usando el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MoSCoW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15F30E-B21C-443C-B767-3CDCA437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865701"/>
            <a:ext cx="5201023" cy="4712840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8B0F54-D2FA-482B-9105-77CB6DDE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1047750"/>
            <a:ext cx="4039901" cy="4621530"/>
          </a:xfrm>
        </p:spPr>
        <p:txBody>
          <a:bodyPr anchor="ctr">
            <a:normAutofit/>
          </a:bodyPr>
          <a:lstStyle/>
          <a:p>
            <a: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  <a:t>Planificación de iteraciones.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399907"/>
            <a:ext cx="12191998" cy="46177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115300" y="6399907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99000">
                <a:schemeClr val="accent1">
                  <a:alpha val="5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0662AD-0624-4D9B-B535-835A00518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912627"/>
              </p:ext>
            </p:extLst>
          </p:nvPr>
        </p:nvGraphicFramePr>
        <p:xfrm>
          <a:off x="6020621" y="488266"/>
          <a:ext cx="5612137" cy="559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05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B2C2B-CCC5-40AE-9C27-A3A72214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" y="278535"/>
            <a:ext cx="12074243" cy="1033669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 durante la realización de la práctica.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EA14713-A42C-401D-88EF-5ACD5E4E5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336914"/>
              </p:ext>
            </p:extLst>
          </p:nvPr>
        </p:nvGraphicFramePr>
        <p:xfrm>
          <a:off x="838198" y="1875966"/>
          <a:ext cx="10515600" cy="458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11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95BDC6-D79C-46E8-93EB-D8172E54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175" y="818984"/>
            <a:ext cx="8141866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 por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atención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E8AB9-20C3-4D6C-A4E2-44E25B85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Preguntas</a:t>
            </a: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330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4A6046-E7BF-45D1-95A1-E5263F9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9" y="178616"/>
            <a:ext cx="10515600" cy="2785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Quiénes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C40F6CB-96A0-4271-940B-631475832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2" r="16631" b="1"/>
          <a:stretch/>
        </p:blipFill>
        <p:spPr>
          <a:xfrm>
            <a:off x="196951" y="2782116"/>
            <a:ext cx="1818520" cy="295248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1F4FCE1-3435-4E5D-A956-844FBA42FF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2" r="20382"/>
          <a:stretch/>
        </p:blipFill>
        <p:spPr>
          <a:xfrm>
            <a:off x="2212423" y="2782116"/>
            <a:ext cx="1806346" cy="2952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05F137-937E-4133-98F0-12DD0C332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0" r="26246" b="2"/>
          <a:stretch/>
        </p:blipFill>
        <p:spPr>
          <a:xfrm>
            <a:off x="4142690" y="2782116"/>
            <a:ext cx="1808144" cy="29524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CD6CF5-DA95-4C2B-B9E4-452169C38E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82" r="2" b="2"/>
          <a:stretch/>
        </p:blipFill>
        <p:spPr>
          <a:xfrm>
            <a:off x="6094475" y="2782116"/>
            <a:ext cx="1818520" cy="29524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8BA204-6FC7-477A-B359-0B4707EC17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33" r="11362" b="-3"/>
          <a:stretch/>
        </p:blipFill>
        <p:spPr>
          <a:xfrm>
            <a:off x="8087591" y="2782116"/>
            <a:ext cx="1806346" cy="295248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13213E0-1DAF-451C-8B4E-5001E9997B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r="14541"/>
          <a:stretch/>
        </p:blipFill>
        <p:spPr>
          <a:xfrm>
            <a:off x="10068533" y="2782116"/>
            <a:ext cx="1808144" cy="295248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90068CF-66D0-468F-AB84-8755E6DB5F81}"/>
              </a:ext>
            </a:extLst>
          </p:cNvPr>
          <p:cNvSpPr txBox="1"/>
          <p:nvPr/>
        </p:nvSpPr>
        <p:spPr>
          <a:xfrm>
            <a:off x="184106" y="5934670"/>
            <a:ext cx="210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Gabriel Hernández Salazar</a:t>
            </a:r>
          </a:p>
          <a:p>
            <a:endParaRPr lang="es-E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BDEF0C0-8087-4693-8BC2-EB03370C8845}"/>
              </a:ext>
            </a:extLst>
          </p:cNvPr>
          <p:cNvSpPr txBox="1"/>
          <p:nvPr/>
        </p:nvSpPr>
        <p:spPr>
          <a:xfrm>
            <a:off x="2165829" y="5934670"/>
            <a:ext cx="181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Carlos García Hernández</a:t>
            </a:r>
          </a:p>
          <a:p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A914DA7-B4F5-44E7-8A54-F4DD20DE93BD}"/>
              </a:ext>
            </a:extLst>
          </p:cNvPr>
          <p:cNvSpPr txBox="1"/>
          <p:nvPr/>
        </p:nvSpPr>
        <p:spPr>
          <a:xfrm>
            <a:off x="4147552" y="5934670"/>
            <a:ext cx="195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Aaron Hernández Álvarez</a:t>
            </a:r>
          </a:p>
          <a:p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C10F09-6686-4404-B08E-03B3853FA4B2}"/>
              </a:ext>
            </a:extLst>
          </p:cNvPr>
          <p:cNvSpPr txBox="1"/>
          <p:nvPr/>
        </p:nvSpPr>
        <p:spPr>
          <a:xfrm>
            <a:off x="6094475" y="5934670"/>
            <a:ext cx="18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Andrés Cabrera Diaz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C6B7DE9-780B-436B-9D52-6CDD3B989EC5}"/>
              </a:ext>
            </a:extLst>
          </p:cNvPr>
          <p:cNvSpPr txBox="1"/>
          <p:nvPr/>
        </p:nvSpPr>
        <p:spPr>
          <a:xfrm>
            <a:off x="8087591" y="5934670"/>
            <a:ext cx="19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Santiago Abraham Izquierdo Cubas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625F430-12EA-4B19-AC51-110A4A39F0D4}"/>
              </a:ext>
            </a:extLst>
          </p:cNvPr>
          <p:cNvSpPr txBox="1"/>
          <p:nvPr/>
        </p:nvSpPr>
        <p:spPr>
          <a:xfrm>
            <a:off x="10063345" y="5934670"/>
            <a:ext cx="181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Eric Manrique </a:t>
            </a:r>
            <a:r>
              <a:rPr lang="en-US" sz="1800" dirty="0" err="1"/>
              <a:t>Nóbrega</a:t>
            </a:r>
            <a:endParaRPr lang="en-US" sz="1800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6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82296-81EE-43EF-B505-6BBE50E4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D63D79F6-B231-4692-B2DD-42DF47FFF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547201"/>
              </p:ext>
            </p:extLst>
          </p:nvPr>
        </p:nvGraphicFramePr>
        <p:xfrm>
          <a:off x="469900" y="1925067"/>
          <a:ext cx="11226800" cy="458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54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4DD671-1F0D-4A2B-BDB5-F031971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535"/>
            <a:ext cx="9895951" cy="1033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DAFO 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57523E3F-BB1C-41D4-8AF0-2BB0820E5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555914"/>
              </p:ext>
            </p:extLst>
          </p:nvPr>
        </p:nvGraphicFramePr>
        <p:xfrm>
          <a:off x="459349" y="1885279"/>
          <a:ext cx="11235346" cy="482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95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8EB94-0565-44CD-844F-AECD1782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</a:p>
        </p:txBody>
      </p:sp>
      <p:graphicFrame>
        <p:nvGraphicFramePr>
          <p:cNvPr id="40" name="Marcador de contenido 2">
            <a:extLst>
              <a:ext uri="{FF2B5EF4-FFF2-40B4-BE49-F238E27FC236}">
                <a16:creationId xmlns:a16="http://schemas.microsoft.com/office/drawing/2014/main" id="{5C2974BF-2CA0-4952-98B4-1EC77C173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973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1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5FBC6-6CFC-47D0-97F1-FC4E7718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Historias</a:t>
            </a:r>
            <a: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usuario.</a:t>
            </a:r>
            <a:endParaRPr lang="es-E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6C93E2-5084-4B77-8A2D-D4E1A8E99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4648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7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B87A9-F63C-47A0-B7DF-8AABAB27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endParaRPr lang="en-US" sz="4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31CD98-1DD6-49C6-A265-AF12394A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818699"/>
            <a:ext cx="7225748" cy="52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5D7684-FAE9-44D9-A650-506932A0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283"/>
            <a:ext cx="12191998" cy="1111388"/>
          </a:xfrm>
        </p:spPr>
        <p:txBody>
          <a:bodyPr anchor="ctr">
            <a:no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y estimación de historias de usuario</a:t>
            </a:r>
          </a:p>
        </p:txBody>
      </p:sp>
      <p:graphicFrame>
        <p:nvGraphicFramePr>
          <p:cNvPr id="40" name="Marcador de contenido 2">
            <a:extLst>
              <a:ext uri="{FF2B5EF4-FFF2-40B4-BE49-F238E27FC236}">
                <a16:creationId xmlns:a16="http://schemas.microsoft.com/office/drawing/2014/main" id="{CCDB2AB3-2239-4DB9-9596-032E12E05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395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2AF12437-9896-4547-8275-EA5808C5CBD4}"/>
              </a:ext>
            </a:extLst>
          </p:cNvPr>
          <p:cNvSpPr txBox="1"/>
          <p:nvPr/>
        </p:nvSpPr>
        <p:spPr>
          <a:xfrm>
            <a:off x="2895600" y="3072884"/>
            <a:ext cx="635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FFFFFF"/>
                </a:solidFill>
              </a:rPr>
              <a:t>Planificación y estimación de historias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11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BE9CD7A-0CF9-4CEB-9AE9-3491B481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5" y="272472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Presupuesto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</a:t>
            </a:r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0BECFB4A-ED60-4454-B511-1A346C3A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2" y="2180971"/>
            <a:ext cx="3785754" cy="3615396"/>
          </a:xfrm>
          <a:prstGeom prst="rect">
            <a:avLst/>
          </a:prstGeom>
        </p:spPr>
      </p:pic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14AA97DE-FD63-4093-914C-FBBF0C41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44" y="2180971"/>
            <a:ext cx="7001344" cy="36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8DB3E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472</Words>
  <Application>Microsoft Office PowerPoint</Application>
  <PresentationFormat>Panorámica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Amasis MT Pro Medium</vt:lpstr>
      <vt:lpstr>Arial</vt:lpstr>
      <vt:lpstr>Calibri</vt:lpstr>
      <vt:lpstr>Calibri Light</vt:lpstr>
      <vt:lpstr>Tema de Office</vt:lpstr>
      <vt:lpstr>MyErasmus</vt:lpstr>
      <vt:lpstr>Quiénes somos:</vt:lpstr>
      <vt:lpstr>Modelo de negocio</vt:lpstr>
      <vt:lpstr>Análisis DAFO </vt:lpstr>
      <vt:lpstr>Historias de usuario</vt:lpstr>
      <vt:lpstr>Historias de usuario.</vt:lpstr>
      <vt:lpstr>Diagrama de clases</vt:lpstr>
      <vt:lpstr>Planificación y estimación de historias de usuario</vt:lpstr>
      <vt:lpstr>Presupuesto final</vt:lpstr>
      <vt:lpstr>Asignación de prioridades de HU.</vt:lpstr>
      <vt:lpstr>Planificación de iteraciones.</vt:lpstr>
      <vt:lpstr>Riesgos durante la realización de la práctica.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MyErasmus</dc:title>
  <dc:creator>Gabriel Hernández Salazar</dc:creator>
  <cp:lastModifiedBy>Santiago Abraham Izquierdo Cubas</cp:lastModifiedBy>
  <cp:revision>5</cp:revision>
  <dcterms:created xsi:type="dcterms:W3CDTF">2021-12-08T10:53:53Z</dcterms:created>
  <dcterms:modified xsi:type="dcterms:W3CDTF">2021-12-08T16:50:35Z</dcterms:modified>
</cp:coreProperties>
</file>