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2627E-85CC-4027-9096-B452E5E4E4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A2570-7EFF-41C4-8E7E-3F5519AF4A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2B401-8FE0-4576-B63C-D63B43B4E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5541-E7F2-4BE3-A8A1-85DB52A0690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BA203E-5D52-4798-81B8-78ECAA64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889063-5424-44F3-999E-E7D81C2A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C58A-5FE8-4703-B655-649709D5E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327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E8728-2272-4611-8EFD-D315982D4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0E1F68-E171-41F7-8942-FC28E5B05E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5C82D-A940-4CDB-BD99-6F346FC7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5541-E7F2-4BE3-A8A1-85DB52A0690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6B2F7-91FF-4313-A8EC-6F403D810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7ED42-C963-45D6-B227-11B841D7A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C58A-5FE8-4703-B655-649709D5E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1278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3F1599-9903-4D39-B3C9-B3D788F025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70A3B5-E746-4B91-9A68-D7F3A74735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BD57A-6A02-4497-B844-74578C097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5541-E7F2-4BE3-A8A1-85DB52A0690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25EF79-F113-41E9-BEA8-74528E078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609D8-4D16-4292-9682-74BC800DA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C58A-5FE8-4703-B655-649709D5E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17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C2348-CFB4-4C58-94AF-2E62391EB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4227-BA7F-4DFF-B1B9-93832A23A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6A51C3-8D7E-4BD7-9ECF-816BE7005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5541-E7F2-4BE3-A8A1-85DB52A0690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AC4A9-414C-4773-AB78-8F772B662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86E5-DEED-4DD5-9494-E1D0C9F91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C58A-5FE8-4703-B655-649709D5E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7319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69BD-0B73-4D62-857C-82B2F8EC6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B63165-C3D0-491C-824E-7E362757A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C891E-AA7D-419F-AD58-3681D7419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5541-E7F2-4BE3-A8A1-85DB52A0690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C36A5-592D-4D28-AF52-743B35BDB1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73909-26E7-4599-A6C7-B27C35080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C58A-5FE8-4703-B655-649709D5E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509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D45E2-4774-48A2-870C-AB111269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E0C7C-D7A9-4B75-B9FB-F9236AF715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A6C6A3-2467-4A7C-A6B0-801328999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BDCE29-4B96-4F4C-9EB8-3775D833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5541-E7F2-4BE3-A8A1-85DB52A0690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B63F6-FB27-484E-8392-6180C61AD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350A8-2DCE-4689-89C2-11D714B22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C58A-5FE8-4703-B655-649709D5E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638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EDD4-BC38-4D09-8AFE-0EF163867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0934E-70ED-408A-8D03-D53DAD8EE9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440C5-3026-43D0-B352-EE13F8E5A3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639BC7-9BBD-4F5A-B814-F503E45BF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14F924-F951-4E0F-939D-C0F796F385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BB48BD-8857-48B9-AB61-A723ABF85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5541-E7F2-4BE3-A8A1-85DB52A0690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33BC78-D3A2-46B1-AD72-6F2DC7662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DBDE84-4845-4A90-99D4-1CA9256DE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C58A-5FE8-4703-B655-649709D5E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06952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64C3C-F815-497E-889A-DDE5C8140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9BDB99-E948-40FA-9962-A54F912C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5541-E7F2-4BE3-A8A1-85DB52A0690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31B64-F7A6-4EAA-9894-DA1251FC1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576BCD-A0B4-4B63-AF16-EE80437E4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C58A-5FE8-4703-B655-649709D5E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0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1ADF75-98F6-4B83-AD33-A7B9FAB49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5541-E7F2-4BE3-A8A1-85DB52A0690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316A94-AC04-4EDA-8327-0D0B1862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49C299-3954-44D9-B1EF-9806EBA4B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C58A-5FE8-4703-B655-649709D5E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91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EC49A-48B6-4EE3-9893-6152925E3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1F141C-9104-4DEE-BEA2-132CC99AD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A3EA-6DE9-473A-8C5F-839547083D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5C8597-F9C8-4F25-82FA-E44B476C0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5541-E7F2-4BE3-A8A1-85DB52A0690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31F784-9B92-4B04-A8A1-08FA59349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84BB9D-3FA3-489A-9649-DDB50E1B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C58A-5FE8-4703-B655-649709D5E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8844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6234D-9427-4C8E-8AD1-2AE4AEDA2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7E4E0C-93B4-4B9F-A23E-11944D3B38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091035-0D11-47A9-A832-28E090C8C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BC12F5-5076-4C51-B964-7034E504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C5541-E7F2-4BE3-A8A1-85DB52A0690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D9ACB4-2DA1-432B-9727-127BD61A8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7E04F-54BD-4176-A485-F7FCE8A85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9C58A-5FE8-4703-B655-649709D5E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9714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0DC337-7D92-43EB-B32D-AE45F0190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8E9A04-0254-4177-ADEE-EF7404B5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E8934-1C7B-4CFE-82BF-F7CB65C1EE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C5541-E7F2-4BE3-A8A1-85DB52A0690F}" type="datetimeFigureOut">
              <a:rPr lang="en-IN" smtClean="0"/>
              <a:t>10-03-2025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6BCDE-CFD4-48EC-99D1-1F5132C00F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1D42-1A7C-40B9-96C1-1792EBE2E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9C58A-5FE8-4703-B655-649709D5E0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04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005E1D-9F6A-4A2A-9935-7EDB5F0AA8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296" y="546642"/>
            <a:ext cx="10800347" cy="564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720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Santosh Chaurasia</dc:creator>
  <cp:lastModifiedBy>Santosh Chaurasia</cp:lastModifiedBy>
  <cp:revision>1</cp:revision>
  <dcterms:created xsi:type="dcterms:W3CDTF">2025-03-10T12:34:29Z</dcterms:created>
  <dcterms:modified xsi:type="dcterms:W3CDTF">2025-03-10T12:35:51Z</dcterms:modified>
</cp:coreProperties>
</file>