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26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08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8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0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0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74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81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46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85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8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9073-4417-974E-B8D1-742CBFE35291}" type="datetimeFigureOut">
              <a:rPr kumimoji="1" lang="ja-JP" altLang="en-US" smtClean="0"/>
              <a:t>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26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3469" y="455303"/>
            <a:ext cx="8527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おねぼうサンタのかべのぼり</a:t>
            </a:r>
            <a:endParaRPr kumimoji="1" lang="ja-JP" altLang="en-US" sz="5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7514" y="1962951"/>
            <a:ext cx="64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ゲームの時間：１８：００</a:t>
            </a:r>
            <a:r>
              <a:rPr lang="en-US" altLang="ja-JP" sz="3600" dirty="0" smtClean="0"/>
              <a:t> - </a:t>
            </a:r>
            <a:r>
              <a:rPr lang="ja-JP" altLang="en-US" sz="3600" dirty="0" smtClean="0"/>
              <a:t>１８：１５</a:t>
            </a:r>
            <a:endParaRPr lang="en-US" altLang="ja-JP" sz="3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737635" y="2609282"/>
            <a:ext cx="4128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400" dirty="0" smtClean="0"/>
              <a:t>* </a:t>
            </a:r>
            <a:r>
              <a:rPr lang="ja-JP" altLang="en-US" sz="2400" dirty="0" smtClean="0"/>
              <a:t>スマホの準備をお願いします</a:t>
            </a:r>
            <a:endParaRPr lang="en-US" altLang="ja-JP" sz="2400" dirty="0" smtClean="0"/>
          </a:p>
        </p:txBody>
      </p:sp>
      <p:pic>
        <p:nvPicPr>
          <p:cNvPr id="8" name="図 7" descr="QR_Code151333418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10" y="3297117"/>
            <a:ext cx="3560883" cy="3560883"/>
          </a:xfrm>
          <a:prstGeom prst="rect">
            <a:avLst/>
          </a:prstGeom>
        </p:spPr>
      </p:pic>
      <p:pic>
        <p:nvPicPr>
          <p:cNvPr id="9" name="図 8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093" y="3883630"/>
            <a:ext cx="1880576" cy="2505867"/>
          </a:xfrm>
          <a:prstGeom prst="rect">
            <a:avLst/>
          </a:prstGeom>
        </p:spPr>
      </p:pic>
      <p:pic>
        <p:nvPicPr>
          <p:cNvPr id="10" name="図 9" descr="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6" y="3883629"/>
            <a:ext cx="1880576" cy="25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462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後藤 啓介</dc:creator>
  <cp:lastModifiedBy>後藤 啓介</cp:lastModifiedBy>
  <cp:revision>8</cp:revision>
  <dcterms:created xsi:type="dcterms:W3CDTF">2017-12-15T10:39:25Z</dcterms:created>
  <dcterms:modified xsi:type="dcterms:W3CDTF">2017-12-15T12:27:13Z</dcterms:modified>
</cp:coreProperties>
</file>