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1" r:id="rId3"/>
    <p:sldId id="311" r:id="rId4"/>
    <p:sldId id="307" r:id="rId5"/>
    <p:sldId id="302" r:id="rId6"/>
    <p:sldId id="314" r:id="rId7"/>
    <p:sldId id="312" r:id="rId8"/>
    <p:sldId id="315" r:id="rId9"/>
  </p:sldIdLst>
  <p:sldSz cx="12188825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C2F"/>
    <a:srgbClr val="593C31"/>
    <a:srgbClr val="805D3A"/>
    <a:srgbClr val="FDFDFD"/>
    <a:srgbClr val="B4B4B4"/>
    <a:srgbClr val="969696"/>
    <a:srgbClr val="282828"/>
    <a:srgbClr val="FFFFFF"/>
    <a:srgbClr val="C6922F"/>
    <a:srgbClr val="F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242" autoAdjust="0"/>
  </p:normalViewPr>
  <p:slideViewPr>
    <p:cSldViewPr>
      <p:cViewPr>
        <p:scale>
          <a:sx n="80" d="100"/>
          <a:sy n="80" d="100"/>
        </p:scale>
        <p:origin x="1932" y="7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50520-9179-40E9-8648-6EACAF4DD723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2BC58-2389-462B-84F7-773677F02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1D01-9258-4686-A139-6D98BEDC979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3CFEC-FF7A-47F2-92FD-6B0BB72D1C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are trying to </a:t>
            </a:r>
            <a:r>
              <a:rPr lang="en-US" dirty="0" err="1"/>
              <a:t>minimise</a:t>
            </a:r>
            <a:r>
              <a:rPr lang="en-US" dirty="0"/>
              <a:t> the number of slides, this Slide can be dropped.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you and others work together on projects from anywhere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version &amp; GitHub Desktop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Text-editor Atom, Github Desktop app, create account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aspirational goal is that I should be able to sneak into your lab late at night, delete everything except for your raw data and your code, and you should be able to run a single command to regenerate EVERYTHING, including all of your results, tables, and figures in their final, polished form. Think of this as the “push button” or "one click" workflow.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upsides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ever accidentally deleting or otherwise losing a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being able to revert to your last working pipeline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discover what has changed (i.e. gone wrong), and when</a:t>
            </a:r>
          </a:p>
          <a:p>
            <a:endParaRPr lang="en-US" dirty="0"/>
          </a:p>
          <a:p>
            <a:r>
              <a:rPr lang="en-US" dirty="0"/>
              <a:t>Fork a repository (spoon fork) (delete 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  <a:p>
            <a:r>
              <a:rPr lang="en-US" dirty="0"/>
              <a:t>Clone a repository, create a folder, add a repository. </a:t>
            </a:r>
          </a:p>
          <a:p>
            <a:r>
              <a:rPr lang="en-US" dirty="0"/>
              <a:t>After creating a folder, show it to them on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6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version &amp; GitHub Desktop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Text-editor Atom, Github Desktop app, create account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aspirational goal is that I should be able to sneak into your lab late at night, delete everything except for your raw data and your code, and you should be able to run a single command to regenerate EVERYTHING, including all of your results, tables, and figures in their final, polished form. Think of this as the “push button” or "one click" workflow.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upsides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ever accidentally deleting or otherwise losing a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being able to revert to your last working pipeline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discover what has changed (i.e. gone wrong), and 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3CFEC-FF7A-47F2-92FD-6B0BB72D1C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FDFDFD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F008-1FE5-4809-9777-76EBF43708B6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1EC4-CB0A-4A1F-B788-5520FA995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6145213"/>
            <a:ext cx="12188825" cy="712788"/>
          </a:xfrm>
          <a:prstGeom prst="rect">
            <a:avLst/>
          </a:prstGeom>
          <a:solidFill>
            <a:srgbClr val="5B3C3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10729487" y="6373813"/>
            <a:ext cx="9810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D2A7"/>
                </a:solidFill>
                <a:effectLst/>
                <a:latin typeface="Trebuchet MS" pitchFamily="34" charset="0"/>
                <a:cs typeface="Arial" pitchFamily="34" charset="0"/>
              </a:rPr>
              <a:t>March 2017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251326" y="2359025"/>
            <a:ext cx="1588" cy="1755775"/>
          </a:xfrm>
          <a:prstGeom prst="line">
            <a:avLst/>
          </a:prstGeom>
          <a:noFill/>
          <a:ln w="9525" cap="flat">
            <a:solidFill>
              <a:srgbClr val="5B3C3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70412" y="2546628"/>
            <a:ext cx="7086600" cy="1415772"/>
            <a:chOff x="4606925" y="2729727"/>
            <a:chExt cx="6440487" cy="1415772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4606925" y="2729727"/>
              <a:ext cx="6440487" cy="141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solidFill>
                    <a:srgbClr val="5B3C3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Research Transparency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i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5B3C3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Sharing of Workshop Learnings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4619626" y="3304401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1370013" y="2690812"/>
            <a:ext cx="2373312" cy="1119188"/>
            <a:chOff x="863" y="1680"/>
            <a:chExt cx="1495" cy="705"/>
          </a:xfrm>
        </p:grpSpPr>
        <p:sp>
          <p:nvSpPr>
            <p:cNvPr id="3074" name="AutoShape 2"/>
            <p:cNvSpPr>
              <a:spLocks noChangeAspect="1" noChangeArrowheads="1" noTextEdit="1"/>
            </p:cNvSpPr>
            <p:nvPr/>
          </p:nvSpPr>
          <p:spPr bwMode="auto">
            <a:xfrm>
              <a:off x="863" y="1680"/>
              <a:ext cx="1495" cy="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4"/>
            <p:cNvSpPr>
              <a:spLocks noEditPoints="1"/>
            </p:cNvSpPr>
            <p:nvPr/>
          </p:nvSpPr>
          <p:spPr bwMode="auto">
            <a:xfrm>
              <a:off x="863" y="1680"/>
              <a:ext cx="1495" cy="309"/>
            </a:xfrm>
            <a:custGeom>
              <a:avLst/>
              <a:gdLst/>
              <a:ahLst/>
              <a:cxnLst>
                <a:cxn ang="0">
                  <a:pos x="1170" y="1294"/>
                </a:cxn>
                <a:cxn ang="0">
                  <a:pos x="849" y="976"/>
                </a:cxn>
                <a:cxn ang="0">
                  <a:pos x="177" y="1294"/>
                </a:cxn>
                <a:cxn ang="0">
                  <a:pos x="583" y="2"/>
                </a:cxn>
                <a:cxn ang="0">
                  <a:pos x="384" y="834"/>
                </a:cxn>
                <a:cxn ang="0">
                  <a:pos x="584" y="393"/>
                </a:cxn>
                <a:cxn ang="0">
                  <a:pos x="1915" y="50"/>
                </a:cxn>
                <a:cxn ang="0">
                  <a:pos x="1617" y="220"/>
                </a:cxn>
                <a:cxn ang="0">
                  <a:pos x="1447" y="1294"/>
                </a:cxn>
                <a:cxn ang="0">
                  <a:pos x="1151" y="220"/>
                </a:cxn>
                <a:cxn ang="0">
                  <a:pos x="2109" y="50"/>
                </a:cxn>
                <a:cxn ang="0">
                  <a:pos x="2279" y="526"/>
                </a:cxn>
                <a:cxn ang="0">
                  <a:pos x="2871" y="50"/>
                </a:cxn>
                <a:cxn ang="0">
                  <a:pos x="3041" y="1294"/>
                </a:cxn>
                <a:cxn ang="0">
                  <a:pos x="2871" y="696"/>
                </a:cxn>
                <a:cxn ang="0">
                  <a:pos x="2279" y="1294"/>
                </a:cxn>
                <a:cxn ang="0">
                  <a:pos x="2109" y="50"/>
                </a:cxn>
                <a:cxn ang="0">
                  <a:pos x="3987" y="50"/>
                </a:cxn>
                <a:cxn ang="0">
                  <a:pos x="3467" y="220"/>
                </a:cxn>
                <a:cxn ang="0">
                  <a:pos x="3987" y="528"/>
                </a:cxn>
                <a:cxn ang="0">
                  <a:pos x="3467" y="698"/>
                </a:cxn>
                <a:cxn ang="0">
                  <a:pos x="3987" y="1124"/>
                </a:cxn>
                <a:cxn ang="0">
                  <a:pos x="3297" y="1294"/>
                </a:cxn>
                <a:cxn ang="0">
                  <a:pos x="4177" y="0"/>
                </a:cxn>
                <a:cxn ang="0">
                  <a:pos x="5097" y="50"/>
                </a:cxn>
                <a:cxn ang="0">
                  <a:pos x="5267" y="1352"/>
                </a:cxn>
                <a:cxn ang="0">
                  <a:pos x="4347" y="1294"/>
                </a:cxn>
                <a:cxn ang="0">
                  <a:pos x="4177" y="0"/>
                </a:cxn>
                <a:cxn ang="0">
                  <a:pos x="6574" y="1294"/>
                </a:cxn>
                <a:cxn ang="0">
                  <a:pos x="6252" y="976"/>
                </a:cxn>
                <a:cxn ang="0">
                  <a:pos x="5580" y="1294"/>
                </a:cxn>
                <a:cxn ang="0">
                  <a:pos x="5986" y="2"/>
                </a:cxn>
                <a:cxn ang="0">
                  <a:pos x="5788" y="834"/>
                </a:cxn>
                <a:cxn ang="0">
                  <a:pos x="5987" y="393"/>
                </a:cxn>
              </a:cxnLst>
              <a:rect l="0" t="0" r="r" b="b"/>
              <a:pathLst>
                <a:path w="6574" h="1352">
                  <a:moveTo>
                    <a:pt x="583" y="2"/>
                  </a:moveTo>
                  <a:lnTo>
                    <a:pt x="1170" y="1294"/>
                  </a:lnTo>
                  <a:lnTo>
                    <a:pt x="993" y="1294"/>
                  </a:lnTo>
                  <a:lnTo>
                    <a:pt x="849" y="976"/>
                  </a:lnTo>
                  <a:lnTo>
                    <a:pt x="320" y="976"/>
                  </a:lnTo>
                  <a:lnTo>
                    <a:pt x="177" y="1294"/>
                  </a:lnTo>
                  <a:lnTo>
                    <a:pt x="0" y="1294"/>
                  </a:lnTo>
                  <a:lnTo>
                    <a:pt x="583" y="2"/>
                  </a:lnTo>
                  <a:close/>
                  <a:moveTo>
                    <a:pt x="584" y="393"/>
                  </a:moveTo>
                  <a:lnTo>
                    <a:pt x="384" y="834"/>
                  </a:lnTo>
                  <a:lnTo>
                    <a:pt x="784" y="834"/>
                  </a:lnTo>
                  <a:lnTo>
                    <a:pt x="584" y="393"/>
                  </a:lnTo>
                  <a:close/>
                  <a:moveTo>
                    <a:pt x="1151" y="50"/>
                  </a:moveTo>
                  <a:lnTo>
                    <a:pt x="1915" y="50"/>
                  </a:lnTo>
                  <a:lnTo>
                    <a:pt x="1915" y="220"/>
                  </a:lnTo>
                  <a:lnTo>
                    <a:pt x="1617" y="220"/>
                  </a:lnTo>
                  <a:lnTo>
                    <a:pt x="1617" y="1294"/>
                  </a:lnTo>
                  <a:lnTo>
                    <a:pt x="1447" y="1294"/>
                  </a:lnTo>
                  <a:lnTo>
                    <a:pt x="1447" y="220"/>
                  </a:lnTo>
                  <a:lnTo>
                    <a:pt x="1151" y="220"/>
                  </a:lnTo>
                  <a:lnTo>
                    <a:pt x="1151" y="50"/>
                  </a:lnTo>
                  <a:close/>
                  <a:moveTo>
                    <a:pt x="2109" y="50"/>
                  </a:moveTo>
                  <a:lnTo>
                    <a:pt x="2279" y="50"/>
                  </a:lnTo>
                  <a:lnTo>
                    <a:pt x="2279" y="526"/>
                  </a:lnTo>
                  <a:lnTo>
                    <a:pt x="2871" y="526"/>
                  </a:lnTo>
                  <a:lnTo>
                    <a:pt x="2871" y="50"/>
                  </a:lnTo>
                  <a:lnTo>
                    <a:pt x="3041" y="50"/>
                  </a:lnTo>
                  <a:lnTo>
                    <a:pt x="3041" y="1294"/>
                  </a:lnTo>
                  <a:lnTo>
                    <a:pt x="2871" y="1294"/>
                  </a:lnTo>
                  <a:lnTo>
                    <a:pt x="2871" y="696"/>
                  </a:lnTo>
                  <a:lnTo>
                    <a:pt x="2279" y="696"/>
                  </a:lnTo>
                  <a:lnTo>
                    <a:pt x="2279" y="1294"/>
                  </a:lnTo>
                  <a:lnTo>
                    <a:pt x="2109" y="1294"/>
                  </a:lnTo>
                  <a:lnTo>
                    <a:pt x="2109" y="50"/>
                  </a:lnTo>
                  <a:close/>
                  <a:moveTo>
                    <a:pt x="3297" y="50"/>
                  </a:moveTo>
                  <a:lnTo>
                    <a:pt x="3987" y="50"/>
                  </a:lnTo>
                  <a:lnTo>
                    <a:pt x="3987" y="220"/>
                  </a:lnTo>
                  <a:lnTo>
                    <a:pt x="3467" y="220"/>
                  </a:lnTo>
                  <a:lnTo>
                    <a:pt x="3467" y="528"/>
                  </a:lnTo>
                  <a:lnTo>
                    <a:pt x="3987" y="528"/>
                  </a:lnTo>
                  <a:lnTo>
                    <a:pt x="3987" y="698"/>
                  </a:lnTo>
                  <a:lnTo>
                    <a:pt x="3467" y="698"/>
                  </a:lnTo>
                  <a:lnTo>
                    <a:pt x="3467" y="1124"/>
                  </a:lnTo>
                  <a:lnTo>
                    <a:pt x="3987" y="1124"/>
                  </a:lnTo>
                  <a:lnTo>
                    <a:pt x="3987" y="1294"/>
                  </a:lnTo>
                  <a:lnTo>
                    <a:pt x="3297" y="1294"/>
                  </a:lnTo>
                  <a:lnTo>
                    <a:pt x="3297" y="50"/>
                  </a:lnTo>
                  <a:close/>
                  <a:moveTo>
                    <a:pt x="4177" y="0"/>
                  </a:moveTo>
                  <a:lnTo>
                    <a:pt x="5097" y="945"/>
                  </a:lnTo>
                  <a:lnTo>
                    <a:pt x="5097" y="50"/>
                  </a:lnTo>
                  <a:lnTo>
                    <a:pt x="5267" y="50"/>
                  </a:lnTo>
                  <a:lnTo>
                    <a:pt x="5267" y="1352"/>
                  </a:lnTo>
                  <a:lnTo>
                    <a:pt x="4347" y="410"/>
                  </a:lnTo>
                  <a:lnTo>
                    <a:pt x="4347" y="1294"/>
                  </a:lnTo>
                  <a:lnTo>
                    <a:pt x="4177" y="1294"/>
                  </a:lnTo>
                  <a:lnTo>
                    <a:pt x="4177" y="0"/>
                  </a:lnTo>
                  <a:close/>
                  <a:moveTo>
                    <a:pt x="5986" y="2"/>
                  </a:moveTo>
                  <a:lnTo>
                    <a:pt x="6574" y="1294"/>
                  </a:lnTo>
                  <a:lnTo>
                    <a:pt x="6397" y="1294"/>
                  </a:lnTo>
                  <a:lnTo>
                    <a:pt x="6252" y="976"/>
                  </a:lnTo>
                  <a:lnTo>
                    <a:pt x="5724" y="976"/>
                  </a:lnTo>
                  <a:lnTo>
                    <a:pt x="5580" y="1294"/>
                  </a:lnTo>
                  <a:lnTo>
                    <a:pt x="5403" y="1294"/>
                  </a:lnTo>
                  <a:lnTo>
                    <a:pt x="5986" y="2"/>
                  </a:lnTo>
                  <a:close/>
                  <a:moveTo>
                    <a:pt x="5987" y="393"/>
                  </a:moveTo>
                  <a:lnTo>
                    <a:pt x="5788" y="834"/>
                  </a:lnTo>
                  <a:lnTo>
                    <a:pt x="6187" y="834"/>
                  </a:lnTo>
                  <a:lnTo>
                    <a:pt x="5987" y="393"/>
                  </a:ln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863" y="2030"/>
              <a:ext cx="23" cy="170"/>
            </a:xfrm>
            <a:prstGeom prst="rect">
              <a:avLst/>
            </a:prstGeom>
            <a:solidFill>
              <a:srgbClr val="AB66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921" y="2023"/>
              <a:ext cx="148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8" y="562"/>
                </a:cxn>
                <a:cxn ang="0">
                  <a:pos x="548" y="29"/>
                </a:cxn>
                <a:cxn ang="0">
                  <a:pos x="649" y="29"/>
                </a:cxn>
                <a:cxn ang="0">
                  <a:pos x="649" y="804"/>
                </a:cxn>
                <a:cxn ang="0">
                  <a:pos x="101" y="244"/>
                </a:cxn>
                <a:cxn ang="0">
                  <a:pos x="101" y="770"/>
                </a:cxn>
                <a:cxn ang="0">
                  <a:pos x="0" y="770"/>
                </a:cxn>
                <a:cxn ang="0">
                  <a:pos x="0" y="0"/>
                </a:cxn>
              </a:cxnLst>
              <a:rect l="0" t="0" r="r" b="b"/>
              <a:pathLst>
                <a:path w="649" h="804">
                  <a:moveTo>
                    <a:pt x="0" y="0"/>
                  </a:moveTo>
                  <a:lnTo>
                    <a:pt x="548" y="562"/>
                  </a:lnTo>
                  <a:lnTo>
                    <a:pt x="548" y="29"/>
                  </a:lnTo>
                  <a:lnTo>
                    <a:pt x="649" y="29"/>
                  </a:lnTo>
                  <a:lnTo>
                    <a:pt x="649" y="804"/>
                  </a:lnTo>
                  <a:lnTo>
                    <a:pt x="101" y="244"/>
                  </a:lnTo>
                  <a:lnTo>
                    <a:pt x="101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1102" y="2030"/>
              <a:ext cx="93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0"/>
                </a:cxn>
                <a:cxn ang="0">
                  <a:pos x="410" y="102"/>
                </a:cxn>
                <a:cxn ang="0">
                  <a:pos x="101" y="102"/>
                </a:cxn>
                <a:cxn ang="0">
                  <a:pos x="101" y="285"/>
                </a:cxn>
                <a:cxn ang="0">
                  <a:pos x="410" y="285"/>
                </a:cxn>
                <a:cxn ang="0">
                  <a:pos x="410" y="386"/>
                </a:cxn>
                <a:cxn ang="0">
                  <a:pos x="101" y="386"/>
                </a:cxn>
                <a:cxn ang="0">
                  <a:pos x="101" y="741"/>
                </a:cxn>
                <a:cxn ang="0">
                  <a:pos x="0" y="741"/>
                </a:cxn>
                <a:cxn ang="0">
                  <a:pos x="0" y="0"/>
                </a:cxn>
              </a:cxnLst>
              <a:rect l="0" t="0" r="r" b="b"/>
              <a:pathLst>
                <a:path w="410" h="741">
                  <a:moveTo>
                    <a:pt x="0" y="0"/>
                  </a:moveTo>
                  <a:lnTo>
                    <a:pt x="410" y="0"/>
                  </a:lnTo>
                  <a:lnTo>
                    <a:pt x="410" y="102"/>
                  </a:lnTo>
                  <a:lnTo>
                    <a:pt x="101" y="102"/>
                  </a:lnTo>
                  <a:lnTo>
                    <a:pt x="101" y="285"/>
                  </a:lnTo>
                  <a:lnTo>
                    <a:pt x="410" y="285"/>
                  </a:lnTo>
                  <a:lnTo>
                    <a:pt x="410" y="386"/>
                  </a:lnTo>
                  <a:lnTo>
                    <a:pt x="101" y="386"/>
                  </a:lnTo>
                  <a:lnTo>
                    <a:pt x="101" y="741"/>
                  </a:lnTo>
                  <a:lnTo>
                    <a:pt x="0" y="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1429" y="2023"/>
              <a:ext cx="148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7" y="562"/>
                </a:cxn>
                <a:cxn ang="0">
                  <a:pos x="547" y="29"/>
                </a:cxn>
                <a:cxn ang="0">
                  <a:pos x="648" y="29"/>
                </a:cxn>
                <a:cxn ang="0">
                  <a:pos x="648" y="804"/>
                </a:cxn>
                <a:cxn ang="0">
                  <a:pos x="101" y="244"/>
                </a:cxn>
                <a:cxn ang="0">
                  <a:pos x="101" y="770"/>
                </a:cxn>
                <a:cxn ang="0">
                  <a:pos x="0" y="770"/>
                </a:cxn>
                <a:cxn ang="0">
                  <a:pos x="0" y="0"/>
                </a:cxn>
              </a:cxnLst>
              <a:rect l="0" t="0" r="r" b="b"/>
              <a:pathLst>
                <a:path w="648" h="804">
                  <a:moveTo>
                    <a:pt x="0" y="0"/>
                  </a:moveTo>
                  <a:lnTo>
                    <a:pt x="547" y="562"/>
                  </a:lnTo>
                  <a:lnTo>
                    <a:pt x="547" y="29"/>
                  </a:lnTo>
                  <a:lnTo>
                    <a:pt x="648" y="29"/>
                  </a:lnTo>
                  <a:lnTo>
                    <a:pt x="648" y="804"/>
                  </a:lnTo>
                  <a:lnTo>
                    <a:pt x="101" y="244"/>
                  </a:lnTo>
                  <a:lnTo>
                    <a:pt x="101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1808" y="2023"/>
              <a:ext cx="197" cy="183"/>
            </a:xfrm>
            <a:custGeom>
              <a:avLst/>
              <a:gdLst/>
              <a:ahLst/>
              <a:cxnLst>
                <a:cxn ang="0">
                  <a:pos x="663" y="0"/>
                </a:cxn>
                <a:cxn ang="0">
                  <a:pos x="866" y="772"/>
                </a:cxn>
                <a:cxn ang="0">
                  <a:pos x="768" y="772"/>
                </a:cxn>
                <a:cxn ang="0">
                  <a:pos x="644" y="299"/>
                </a:cxn>
                <a:cxn ang="0">
                  <a:pos x="434" y="800"/>
                </a:cxn>
                <a:cxn ang="0">
                  <a:pos x="223" y="297"/>
                </a:cxn>
                <a:cxn ang="0">
                  <a:pos x="99" y="772"/>
                </a:cxn>
                <a:cxn ang="0">
                  <a:pos x="0" y="772"/>
                </a:cxn>
                <a:cxn ang="0">
                  <a:pos x="202" y="0"/>
                </a:cxn>
                <a:cxn ang="0">
                  <a:pos x="434" y="552"/>
                </a:cxn>
                <a:cxn ang="0">
                  <a:pos x="663" y="0"/>
                </a:cxn>
              </a:cxnLst>
              <a:rect l="0" t="0" r="r" b="b"/>
              <a:pathLst>
                <a:path w="866" h="800">
                  <a:moveTo>
                    <a:pt x="663" y="0"/>
                  </a:moveTo>
                  <a:lnTo>
                    <a:pt x="866" y="772"/>
                  </a:lnTo>
                  <a:lnTo>
                    <a:pt x="768" y="772"/>
                  </a:lnTo>
                  <a:lnTo>
                    <a:pt x="644" y="299"/>
                  </a:lnTo>
                  <a:lnTo>
                    <a:pt x="434" y="800"/>
                  </a:lnTo>
                  <a:lnTo>
                    <a:pt x="223" y="297"/>
                  </a:lnTo>
                  <a:lnTo>
                    <a:pt x="99" y="772"/>
                  </a:lnTo>
                  <a:lnTo>
                    <a:pt x="0" y="772"/>
                  </a:lnTo>
                  <a:lnTo>
                    <a:pt x="202" y="0"/>
                  </a:lnTo>
                  <a:lnTo>
                    <a:pt x="434" y="552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2028" y="2030"/>
              <a:ext cx="23" cy="170"/>
            </a:xfrm>
            <a:prstGeom prst="rect">
              <a:avLst/>
            </a:prstGeom>
            <a:solidFill>
              <a:srgbClr val="AB66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2080" y="2025"/>
              <a:ext cx="144" cy="180"/>
            </a:xfrm>
            <a:custGeom>
              <a:avLst/>
              <a:gdLst/>
              <a:ahLst/>
              <a:cxnLst>
                <a:cxn ang="0">
                  <a:pos x="634" y="48"/>
                </a:cxn>
                <a:cxn ang="0">
                  <a:pos x="634" y="163"/>
                </a:cxn>
                <a:cxn ang="0">
                  <a:pos x="414" y="104"/>
                </a:cxn>
                <a:cxn ang="0">
                  <a:pos x="197" y="187"/>
                </a:cxn>
                <a:cxn ang="0">
                  <a:pos x="108" y="392"/>
                </a:cxn>
                <a:cxn ang="0">
                  <a:pos x="199" y="598"/>
                </a:cxn>
                <a:cxn ang="0">
                  <a:pos x="425" y="680"/>
                </a:cxn>
                <a:cxn ang="0">
                  <a:pos x="634" y="618"/>
                </a:cxn>
                <a:cxn ang="0">
                  <a:pos x="634" y="734"/>
                </a:cxn>
                <a:cxn ang="0">
                  <a:pos x="416" y="787"/>
                </a:cxn>
                <a:cxn ang="0">
                  <a:pos x="122" y="671"/>
                </a:cxn>
                <a:cxn ang="0">
                  <a:pos x="0" y="390"/>
                </a:cxn>
                <a:cxn ang="0">
                  <a:pos x="120" y="114"/>
                </a:cxn>
                <a:cxn ang="0">
                  <a:pos x="409" y="0"/>
                </a:cxn>
                <a:cxn ang="0">
                  <a:pos x="634" y="48"/>
                </a:cxn>
              </a:cxnLst>
              <a:rect l="0" t="0" r="r" b="b"/>
              <a:pathLst>
                <a:path w="634" h="787">
                  <a:moveTo>
                    <a:pt x="634" y="48"/>
                  </a:moveTo>
                  <a:lnTo>
                    <a:pt x="634" y="163"/>
                  </a:lnTo>
                  <a:cubicBezTo>
                    <a:pt x="555" y="124"/>
                    <a:pt x="481" y="104"/>
                    <a:pt x="414" y="104"/>
                  </a:cubicBezTo>
                  <a:cubicBezTo>
                    <a:pt x="328" y="104"/>
                    <a:pt x="256" y="132"/>
                    <a:pt x="197" y="187"/>
                  </a:cubicBezTo>
                  <a:cubicBezTo>
                    <a:pt x="138" y="243"/>
                    <a:pt x="108" y="311"/>
                    <a:pt x="108" y="392"/>
                  </a:cubicBezTo>
                  <a:cubicBezTo>
                    <a:pt x="108" y="474"/>
                    <a:pt x="139" y="543"/>
                    <a:pt x="199" y="598"/>
                  </a:cubicBezTo>
                  <a:cubicBezTo>
                    <a:pt x="259" y="653"/>
                    <a:pt x="334" y="680"/>
                    <a:pt x="425" y="680"/>
                  </a:cubicBezTo>
                  <a:cubicBezTo>
                    <a:pt x="491" y="680"/>
                    <a:pt x="561" y="660"/>
                    <a:pt x="634" y="618"/>
                  </a:cubicBezTo>
                  <a:lnTo>
                    <a:pt x="634" y="734"/>
                  </a:lnTo>
                  <a:cubicBezTo>
                    <a:pt x="567" y="769"/>
                    <a:pt x="495" y="787"/>
                    <a:pt x="416" y="787"/>
                  </a:cubicBezTo>
                  <a:cubicBezTo>
                    <a:pt x="302" y="787"/>
                    <a:pt x="204" y="749"/>
                    <a:pt x="122" y="671"/>
                  </a:cubicBezTo>
                  <a:cubicBezTo>
                    <a:pt x="41" y="594"/>
                    <a:pt x="0" y="500"/>
                    <a:pt x="0" y="390"/>
                  </a:cubicBezTo>
                  <a:cubicBezTo>
                    <a:pt x="0" y="283"/>
                    <a:pt x="40" y="191"/>
                    <a:pt x="120" y="114"/>
                  </a:cubicBezTo>
                  <a:cubicBezTo>
                    <a:pt x="200" y="38"/>
                    <a:pt x="297" y="0"/>
                    <a:pt x="409" y="0"/>
                  </a:cubicBezTo>
                  <a:cubicBezTo>
                    <a:pt x="482" y="0"/>
                    <a:pt x="557" y="16"/>
                    <a:pt x="634" y="48"/>
                  </a:cubicBez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2244" y="2025"/>
              <a:ext cx="114" cy="180"/>
            </a:xfrm>
            <a:custGeom>
              <a:avLst/>
              <a:gdLst/>
              <a:ahLst/>
              <a:cxnLst>
                <a:cxn ang="0">
                  <a:pos x="486" y="105"/>
                </a:cxn>
                <a:cxn ang="0">
                  <a:pos x="404" y="171"/>
                </a:cxn>
                <a:cxn ang="0">
                  <a:pos x="345" y="121"/>
                </a:cxn>
                <a:cxn ang="0">
                  <a:pos x="269" y="104"/>
                </a:cxn>
                <a:cxn ang="0">
                  <a:pos x="180" y="129"/>
                </a:cxn>
                <a:cxn ang="0">
                  <a:pos x="147" y="192"/>
                </a:cxn>
                <a:cxn ang="0">
                  <a:pos x="176" y="251"/>
                </a:cxn>
                <a:cxn ang="0">
                  <a:pos x="277" y="308"/>
                </a:cxn>
                <a:cxn ang="0">
                  <a:pos x="388" y="365"/>
                </a:cxn>
                <a:cxn ang="0">
                  <a:pos x="453" y="423"/>
                </a:cxn>
                <a:cxn ang="0">
                  <a:pos x="491" y="490"/>
                </a:cxn>
                <a:cxn ang="0">
                  <a:pos x="504" y="565"/>
                </a:cxn>
                <a:cxn ang="0">
                  <a:pos x="436" y="722"/>
                </a:cxn>
                <a:cxn ang="0">
                  <a:pos x="274" y="787"/>
                </a:cxn>
                <a:cxn ang="0">
                  <a:pos x="110" y="737"/>
                </a:cxn>
                <a:cxn ang="0">
                  <a:pos x="0" y="584"/>
                </a:cxn>
                <a:cxn ang="0">
                  <a:pos x="101" y="555"/>
                </a:cxn>
                <a:cxn ang="0">
                  <a:pos x="270" y="680"/>
                </a:cxn>
                <a:cxn ang="0">
                  <a:pos x="361" y="647"/>
                </a:cxn>
                <a:cxn ang="0">
                  <a:pos x="398" y="565"/>
                </a:cxn>
                <a:cxn ang="0">
                  <a:pos x="379" y="505"/>
                </a:cxn>
                <a:cxn ang="0">
                  <a:pos x="331" y="455"/>
                </a:cxn>
                <a:cxn ang="0">
                  <a:pos x="241" y="409"/>
                </a:cxn>
                <a:cxn ang="0">
                  <a:pos x="146" y="362"/>
                </a:cxn>
                <a:cxn ang="0">
                  <a:pos x="88" y="311"/>
                </a:cxn>
                <a:cxn ang="0">
                  <a:pos x="52" y="253"/>
                </a:cxn>
                <a:cxn ang="0">
                  <a:pos x="41" y="191"/>
                </a:cxn>
                <a:cxn ang="0">
                  <a:pos x="105" y="56"/>
                </a:cxn>
                <a:cxn ang="0">
                  <a:pos x="260" y="0"/>
                </a:cxn>
                <a:cxn ang="0">
                  <a:pos x="382" y="26"/>
                </a:cxn>
                <a:cxn ang="0">
                  <a:pos x="486" y="105"/>
                </a:cxn>
              </a:cxnLst>
              <a:rect l="0" t="0" r="r" b="b"/>
              <a:pathLst>
                <a:path w="504" h="787">
                  <a:moveTo>
                    <a:pt x="486" y="105"/>
                  </a:moveTo>
                  <a:lnTo>
                    <a:pt x="404" y="171"/>
                  </a:lnTo>
                  <a:cubicBezTo>
                    <a:pt x="382" y="149"/>
                    <a:pt x="362" y="132"/>
                    <a:pt x="345" y="121"/>
                  </a:cubicBezTo>
                  <a:cubicBezTo>
                    <a:pt x="327" y="110"/>
                    <a:pt x="302" y="104"/>
                    <a:pt x="269" y="104"/>
                  </a:cubicBezTo>
                  <a:cubicBezTo>
                    <a:pt x="232" y="104"/>
                    <a:pt x="203" y="112"/>
                    <a:pt x="180" y="129"/>
                  </a:cubicBezTo>
                  <a:cubicBezTo>
                    <a:pt x="158" y="145"/>
                    <a:pt x="147" y="166"/>
                    <a:pt x="147" y="192"/>
                  </a:cubicBezTo>
                  <a:cubicBezTo>
                    <a:pt x="147" y="214"/>
                    <a:pt x="156" y="234"/>
                    <a:pt x="176" y="251"/>
                  </a:cubicBezTo>
                  <a:cubicBezTo>
                    <a:pt x="196" y="269"/>
                    <a:pt x="229" y="287"/>
                    <a:pt x="277" y="308"/>
                  </a:cubicBezTo>
                  <a:cubicBezTo>
                    <a:pt x="324" y="328"/>
                    <a:pt x="361" y="347"/>
                    <a:pt x="388" y="365"/>
                  </a:cubicBezTo>
                  <a:cubicBezTo>
                    <a:pt x="414" y="382"/>
                    <a:pt x="436" y="402"/>
                    <a:pt x="453" y="423"/>
                  </a:cubicBezTo>
                  <a:cubicBezTo>
                    <a:pt x="470" y="444"/>
                    <a:pt x="483" y="467"/>
                    <a:pt x="491" y="490"/>
                  </a:cubicBezTo>
                  <a:cubicBezTo>
                    <a:pt x="499" y="514"/>
                    <a:pt x="504" y="539"/>
                    <a:pt x="504" y="565"/>
                  </a:cubicBezTo>
                  <a:cubicBezTo>
                    <a:pt x="504" y="627"/>
                    <a:pt x="481" y="679"/>
                    <a:pt x="436" y="722"/>
                  </a:cubicBezTo>
                  <a:cubicBezTo>
                    <a:pt x="392" y="766"/>
                    <a:pt x="338" y="787"/>
                    <a:pt x="274" y="787"/>
                  </a:cubicBezTo>
                  <a:cubicBezTo>
                    <a:pt x="212" y="787"/>
                    <a:pt x="157" y="770"/>
                    <a:pt x="110" y="737"/>
                  </a:cubicBezTo>
                  <a:cubicBezTo>
                    <a:pt x="62" y="703"/>
                    <a:pt x="26" y="652"/>
                    <a:pt x="0" y="584"/>
                  </a:cubicBezTo>
                  <a:lnTo>
                    <a:pt x="101" y="555"/>
                  </a:lnTo>
                  <a:cubicBezTo>
                    <a:pt x="138" y="639"/>
                    <a:pt x="194" y="680"/>
                    <a:pt x="270" y="680"/>
                  </a:cubicBezTo>
                  <a:cubicBezTo>
                    <a:pt x="306" y="680"/>
                    <a:pt x="337" y="669"/>
                    <a:pt x="361" y="647"/>
                  </a:cubicBezTo>
                  <a:cubicBezTo>
                    <a:pt x="385" y="625"/>
                    <a:pt x="398" y="598"/>
                    <a:pt x="398" y="565"/>
                  </a:cubicBezTo>
                  <a:cubicBezTo>
                    <a:pt x="398" y="545"/>
                    <a:pt x="391" y="525"/>
                    <a:pt x="379" y="505"/>
                  </a:cubicBezTo>
                  <a:cubicBezTo>
                    <a:pt x="366" y="484"/>
                    <a:pt x="350" y="468"/>
                    <a:pt x="331" y="455"/>
                  </a:cubicBezTo>
                  <a:cubicBezTo>
                    <a:pt x="313" y="442"/>
                    <a:pt x="283" y="426"/>
                    <a:pt x="241" y="409"/>
                  </a:cubicBezTo>
                  <a:cubicBezTo>
                    <a:pt x="200" y="392"/>
                    <a:pt x="168" y="376"/>
                    <a:pt x="146" y="362"/>
                  </a:cubicBezTo>
                  <a:cubicBezTo>
                    <a:pt x="124" y="348"/>
                    <a:pt x="104" y="331"/>
                    <a:pt x="88" y="311"/>
                  </a:cubicBezTo>
                  <a:cubicBezTo>
                    <a:pt x="72" y="292"/>
                    <a:pt x="60" y="272"/>
                    <a:pt x="52" y="253"/>
                  </a:cubicBezTo>
                  <a:cubicBezTo>
                    <a:pt x="44" y="234"/>
                    <a:pt x="41" y="213"/>
                    <a:pt x="41" y="191"/>
                  </a:cubicBezTo>
                  <a:cubicBezTo>
                    <a:pt x="41" y="138"/>
                    <a:pt x="62" y="93"/>
                    <a:pt x="105" y="56"/>
                  </a:cubicBezTo>
                  <a:cubicBezTo>
                    <a:pt x="147" y="18"/>
                    <a:pt x="199" y="0"/>
                    <a:pt x="260" y="0"/>
                  </a:cubicBezTo>
                  <a:cubicBezTo>
                    <a:pt x="300" y="0"/>
                    <a:pt x="341" y="8"/>
                    <a:pt x="382" y="26"/>
                  </a:cubicBezTo>
                  <a:cubicBezTo>
                    <a:pt x="424" y="43"/>
                    <a:pt x="458" y="70"/>
                    <a:pt x="486" y="105"/>
                  </a:cubicBez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1219" y="2023"/>
              <a:ext cx="147" cy="76"/>
            </a:xfrm>
            <a:custGeom>
              <a:avLst/>
              <a:gdLst/>
              <a:ahLst/>
              <a:cxnLst>
                <a:cxn ang="0">
                  <a:pos x="388" y="0"/>
                </a:cxn>
                <a:cxn ang="0">
                  <a:pos x="643" y="93"/>
                </a:cxn>
                <a:cxn ang="0">
                  <a:pos x="552" y="149"/>
                </a:cxn>
                <a:cxn ang="0">
                  <a:pos x="388" y="100"/>
                </a:cxn>
                <a:cxn ang="0">
                  <a:pos x="102" y="332"/>
                </a:cxn>
                <a:cxn ang="0">
                  <a:pos x="0" y="331"/>
                </a:cxn>
                <a:cxn ang="0">
                  <a:pos x="388" y="0"/>
                </a:cxn>
              </a:cxnLst>
              <a:rect l="0" t="0" r="r" b="b"/>
              <a:pathLst>
                <a:path w="643" h="332">
                  <a:moveTo>
                    <a:pt x="388" y="0"/>
                  </a:moveTo>
                  <a:cubicBezTo>
                    <a:pt x="485" y="0"/>
                    <a:pt x="574" y="35"/>
                    <a:pt x="643" y="93"/>
                  </a:cubicBezTo>
                  <a:lnTo>
                    <a:pt x="552" y="149"/>
                  </a:lnTo>
                  <a:cubicBezTo>
                    <a:pt x="505" y="118"/>
                    <a:pt x="449" y="100"/>
                    <a:pt x="388" y="100"/>
                  </a:cubicBezTo>
                  <a:cubicBezTo>
                    <a:pt x="247" y="100"/>
                    <a:pt x="130" y="199"/>
                    <a:pt x="102" y="332"/>
                  </a:cubicBezTo>
                  <a:lnTo>
                    <a:pt x="0" y="331"/>
                  </a:lnTo>
                  <a:cubicBezTo>
                    <a:pt x="30" y="143"/>
                    <a:pt x="192" y="0"/>
                    <a:pt x="388" y="0"/>
                  </a:cubicBez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1219" y="2062"/>
              <a:ext cx="178" cy="141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784" y="222"/>
                </a:cxn>
                <a:cxn ang="0">
                  <a:pos x="391" y="615"/>
                </a:cxn>
                <a:cxn ang="0">
                  <a:pos x="0" y="259"/>
                </a:cxn>
                <a:cxn ang="0">
                  <a:pos x="101" y="262"/>
                </a:cxn>
                <a:cxn ang="0">
                  <a:pos x="391" y="515"/>
                </a:cxn>
                <a:cxn ang="0">
                  <a:pos x="684" y="222"/>
                </a:cxn>
                <a:cxn ang="0">
                  <a:pos x="628" y="50"/>
                </a:cxn>
                <a:cxn ang="0">
                  <a:pos x="715" y="0"/>
                </a:cxn>
              </a:cxnLst>
              <a:rect l="0" t="0" r="r" b="b"/>
              <a:pathLst>
                <a:path w="784" h="615">
                  <a:moveTo>
                    <a:pt x="715" y="0"/>
                  </a:moveTo>
                  <a:cubicBezTo>
                    <a:pt x="758" y="63"/>
                    <a:pt x="784" y="140"/>
                    <a:pt x="784" y="222"/>
                  </a:cubicBezTo>
                  <a:cubicBezTo>
                    <a:pt x="784" y="439"/>
                    <a:pt x="608" y="615"/>
                    <a:pt x="391" y="615"/>
                  </a:cubicBezTo>
                  <a:cubicBezTo>
                    <a:pt x="187" y="615"/>
                    <a:pt x="19" y="459"/>
                    <a:pt x="0" y="259"/>
                  </a:cubicBezTo>
                  <a:lnTo>
                    <a:pt x="101" y="262"/>
                  </a:lnTo>
                  <a:cubicBezTo>
                    <a:pt x="121" y="405"/>
                    <a:pt x="243" y="515"/>
                    <a:pt x="391" y="515"/>
                  </a:cubicBezTo>
                  <a:cubicBezTo>
                    <a:pt x="553" y="515"/>
                    <a:pt x="684" y="384"/>
                    <a:pt x="684" y="222"/>
                  </a:cubicBezTo>
                  <a:cubicBezTo>
                    <a:pt x="684" y="158"/>
                    <a:pt x="663" y="99"/>
                    <a:pt x="628" y="50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1620" y="2127"/>
              <a:ext cx="146" cy="76"/>
            </a:xfrm>
            <a:custGeom>
              <a:avLst/>
              <a:gdLst/>
              <a:ahLst/>
              <a:cxnLst>
                <a:cxn ang="0">
                  <a:pos x="388" y="332"/>
                </a:cxn>
                <a:cxn ang="0">
                  <a:pos x="642" y="239"/>
                </a:cxn>
                <a:cxn ang="0">
                  <a:pos x="552" y="182"/>
                </a:cxn>
                <a:cxn ang="0">
                  <a:pos x="388" y="232"/>
                </a:cxn>
                <a:cxn ang="0">
                  <a:pos x="102" y="0"/>
                </a:cxn>
                <a:cxn ang="0">
                  <a:pos x="0" y="1"/>
                </a:cxn>
                <a:cxn ang="0">
                  <a:pos x="388" y="332"/>
                </a:cxn>
              </a:cxnLst>
              <a:rect l="0" t="0" r="r" b="b"/>
              <a:pathLst>
                <a:path w="642" h="332">
                  <a:moveTo>
                    <a:pt x="388" y="332"/>
                  </a:moveTo>
                  <a:cubicBezTo>
                    <a:pt x="485" y="332"/>
                    <a:pt x="574" y="297"/>
                    <a:pt x="642" y="239"/>
                  </a:cubicBezTo>
                  <a:lnTo>
                    <a:pt x="552" y="182"/>
                  </a:lnTo>
                  <a:cubicBezTo>
                    <a:pt x="505" y="214"/>
                    <a:pt x="449" y="232"/>
                    <a:pt x="388" y="232"/>
                  </a:cubicBezTo>
                  <a:cubicBezTo>
                    <a:pt x="247" y="232"/>
                    <a:pt x="130" y="133"/>
                    <a:pt x="102" y="0"/>
                  </a:cubicBezTo>
                  <a:lnTo>
                    <a:pt x="0" y="1"/>
                  </a:lnTo>
                  <a:cubicBezTo>
                    <a:pt x="30" y="189"/>
                    <a:pt x="192" y="332"/>
                    <a:pt x="388" y="332"/>
                  </a:cubicBez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619" y="2023"/>
              <a:ext cx="178" cy="141"/>
            </a:xfrm>
            <a:custGeom>
              <a:avLst/>
              <a:gdLst/>
              <a:ahLst/>
              <a:cxnLst>
                <a:cxn ang="0">
                  <a:pos x="714" y="615"/>
                </a:cxn>
                <a:cxn ang="0">
                  <a:pos x="784" y="392"/>
                </a:cxn>
                <a:cxn ang="0">
                  <a:pos x="391" y="0"/>
                </a:cxn>
                <a:cxn ang="0">
                  <a:pos x="0" y="355"/>
                </a:cxn>
                <a:cxn ang="0">
                  <a:pos x="101" y="352"/>
                </a:cxn>
                <a:cxn ang="0">
                  <a:pos x="391" y="100"/>
                </a:cxn>
                <a:cxn ang="0">
                  <a:pos x="684" y="392"/>
                </a:cxn>
                <a:cxn ang="0">
                  <a:pos x="628" y="564"/>
                </a:cxn>
                <a:cxn ang="0">
                  <a:pos x="714" y="615"/>
                </a:cxn>
              </a:cxnLst>
              <a:rect l="0" t="0" r="r" b="b"/>
              <a:pathLst>
                <a:path w="784" h="615">
                  <a:moveTo>
                    <a:pt x="714" y="615"/>
                  </a:moveTo>
                  <a:cubicBezTo>
                    <a:pt x="758" y="552"/>
                    <a:pt x="784" y="475"/>
                    <a:pt x="784" y="392"/>
                  </a:cubicBezTo>
                  <a:cubicBezTo>
                    <a:pt x="784" y="175"/>
                    <a:pt x="608" y="0"/>
                    <a:pt x="391" y="0"/>
                  </a:cubicBezTo>
                  <a:cubicBezTo>
                    <a:pt x="187" y="0"/>
                    <a:pt x="19" y="156"/>
                    <a:pt x="0" y="355"/>
                  </a:cubicBezTo>
                  <a:lnTo>
                    <a:pt x="101" y="352"/>
                  </a:lnTo>
                  <a:cubicBezTo>
                    <a:pt x="121" y="210"/>
                    <a:pt x="243" y="100"/>
                    <a:pt x="391" y="100"/>
                  </a:cubicBezTo>
                  <a:cubicBezTo>
                    <a:pt x="553" y="100"/>
                    <a:pt x="684" y="231"/>
                    <a:pt x="684" y="392"/>
                  </a:cubicBezTo>
                  <a:cubicBezTo>
                    <a:pt x="684" y="457"/>
                    <a:pt x="663" y="516"/>
                    <a:pt x="628" y="564"/>
                  </a:cubicBezTo>
                  <a:lnTo>
                    <a:pt x="714" y="615"/>
                  </a:lnTo>
                  <a:close/>
                </a:path>
              </a:pathLst>
            </a:custGeom>
            <a:solidFill>
              <a:srgbClr val="AB66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 noEditPoints="1"/>
            </p:cNvSpPr>
            <p:nvPr/>
          </p:nvSpPr>
          <p:spPr bwMode="auto">
            <a:xfrm>
              <a:off x="863" y="2277"/>
              <a:ext cx="1495" cy="108"/>
            </a:xfrm>
            <a:custGeom>
              <a:avLst/>
              <a:gdLst/>
              <a:ahLst/>
              <a:cxnLst>
                <a:cxn ang="0">
                  <a:pos x="269" y="188"/>
                </a:cxn>
                <a:cxn ang="0">
                  <a:pos x="227" y="190"/>
                </a:cxn>
                <a:cxn ang="0">
                  <a:pos x="441" y="210"/>
                </a:cxn>
                <a:cxn ang="0">
                  <a:pos x="432" y="104"/>
                </a:cxn>
                <a:cxn ang="0">
                  <a:pos x="483" y="236"/>
                </a:cxn>
                <a:cxn ang="0">
                  <a:pos x="716" y="328"/>
                </a:cxn>
                <a:cxn ang="0">
                  <a:pos x="603" y="103"/>
                </a:cxn>
                <a:cxn ang="0">
                  <a:pos x="652" y="321"/>
                </a:cxn>
                <a:cxn ang="0">
                  <a:pos x="747" y="290"/>
                </a:cxn>
                <a:cxn ang="0">
                  <a:pos x="816" y="109"/>
                </a:cxn>
                <a:cxn ang="0">
                  <a:pos x="911" y="259"/>
                </a:cxn>
                <a:cxn ang="0">
                  <a:pos x="1314" y="340"/>
                </a:cxn>
                <a:cxn ang="0">
                  <a:pos x="1299" y="245"/>
                </a:cxn>
                <a:cxn ang="0">
                  <a:pos x="1325" y="71"/>
                </a:cxn>
                <a:cxn ang="0">
                  <a:pos x="1346" y="270"/>
                </a:cxn>
                <a:cxn ang="0">
                  <a:pos x="1565" y="149"/>
                </a:cxn>
                <a:cxn ang="0">
                  <a:pos x="1510" y="365"/>
                </a:cxn>
                <a:cxn ang="0">
                  <a:pos x="1652" y="14"/>
                </a:cxn>
                <a:cxn ang="0">
                  <a:pos x="1771" y="331"/>
                </a:cxn>
                <a:cxn ang="0">
                  <a:pos x="1800" y="308"/>
                </a:cxn>
                <a:cxn ang="0">
                  <a:pos x="1779" y="210"/>
                </a:cxn>
                <a:cxn ang="0">
                  <a:pos x="2073" y="157"/>
                </a:cxn>
                <a:cxn ang="0">
                  <a:pos x="2089" y="114"/>
                </a:cxn>
                <a:cxn ang="0">
                  <a:pos x="2292" y="236"/>
                </a:cxn>
                <a:cxn ang="0">
                  <a:pos x="2331" y="235"/>
                </a:cxn>
                <a:cxn ang="0">
                  <a:pos x="2516" y="236"/>
                </a:cxn>
                <a:cxn ang="0">
                  <a:pos x="2638" y="331"/>
                </a:cxn>
                <a:cxn ang="0">
                  <a:pos x="2688" y="210"/>
                </a:cxn>
                <a:cxn ang="0">
                  <a:pos x="2883" y="138"/>
                </a:cxn>
                <a:cxn ang="0">
                  <a:pos x="2977" y="45"/>
                </a:cxn>
                <a:cxn ang="0">
                  <a:pos x="3117" y="349"/>
                </a:cxn>
                <a:cxn ang="0">
                  <a:pos x="3121" y="307"/>
                </a:cxn>
                <a:cxn ang="0">
                  <a:pos x="3476" y="103"/>
                </a:cxn>
                <a:cxn ang="0">
                  <a:pos x="3361" y="108"/>
                </a:cxn>
                <a:cxn ang="0">
                  <a:pos x="3775" y="360"/>
                </a:cxn>
                <a:cxn ang="0">
                  <a:pos x="3777" y="57"/>
                </a:cxn>
                <a:cxn ang="0">
                  <a:pos x="4005" y="236"/>
                </a:cxn>
                <a:cxn ang="0">
                  <a:pos x="4127" y="331"/>
                </a:cxn>
                <a:cxn ang="0">
                  <a:pos x="4177" y="210"/>
                </a:cxn>
                <a:cxn ang="0">
                  <a:pos x="4352" y="326"/>
                </a:cxn>
                <a:cxn ang="0">
                  <a:pos x="4495" y="236"/>
                </a:cxn>
                <a:cxn ang="0">
                  <a:pos x="4617" y="331"/>
                </a:cxn>
                <a:cxn ang="0">
                  <a:pos x="4668" y="210"/>
                </a:cxn>
                <a:cxn ang="0">
                  <a:pos x="5111" y="234"/>
                </a:cxn>
                <a:cxn ang="0">
                  <a:pos x="5080" y="139"/>
                </a:cxn>
                <a:cxn ang="0">
                  <a:pos x="4994" y="136"/>
                </a:cxn>
                <a:cxn ang="0">
                  <a:pos x="5216" y="473"/>
                </a:cxn>
                <a:cxn ang="0">
                  <a:pos x="5373" y="138"/>
                </a:cxn>
                <a:cxn ang="0">
                  <a:pos x="5234" y="310"/>
                </a:cxn>
                <a:cxn ang="0">
                  <a:pos x="5775" y="151"/>
                </a:cxn>
                <a:cxn ang="0">
                  <a:pos x="5574" y="136"/>
                </a:cxn>
                <a:cxn ang="0">
                  <a:pos x="5505" y="142"/>
                </a:cxn>
                <a:cxn ang="0">
                  <a:pos x="5826" y="196"/>
                </a:cxn>
                <a:cxn ang="0">
                  <a:pos x="6076" y="134"/>
                </a:cxn>
                <a:cxn ang="0">
                  <a:pos x="6055" y="361"/>
                </a:cxn>
                <a:cxn ang="0">
                  <a:pos x="6341" y="360"/>
                </a:cxn>
                <a:cxn ang="0">
                  <a:pos x="6169" y="108"/>
                </a:cxn>
                <a:cxn ang="0">
                  <a:pos x="6379" y="360"/>
                </a:cxn>
                <a:cxn ang="0">
                  <a:pos x="6461" y="287"/>
                </a:cxn>
                <a:cxn ang="0">
                  <a:pos x="6572" y="108"/>
                </a:cxn>
              </a:cxnLst>
              <a:rect l="0" t="0" r="r" b="b"/>
              <a:pathLst>
                <a:path w="6574" h="473">
                  <a:moveTo>
                    <a:pt x="269" y="188"/>
                  </a:moveTo>
                  <a:cubicBezTo>
                    <a:pt x="269" y="244"/>
                    <a:pt x="253" y="286"/>
                    <a:pt x="223" y="316"/>
                  </a:cubicBezTo>
                  <a:cubicBezTo>
                    <a:pt x="193" y="345"/>
                    <a:pt x="150" y="360"/>
                    <a:pt x="93" y="360"/>
                  </a:cubicBezTo>
                  <a:lnTo>
                    <a:pt x="0" y="360"/>
                  </a:lnTo>
                  <a:lnTo>
                    <a:pt x="0" y="24"/>
                  </a:lnTo>
                  <a:lnTo>
                    <a:pt x="103" y="24"/>
                  </a:lnTo>
                  <a:cubicBezTo>
                    <a:pt x="156" y="24"/>
                    <a:pt x="196" y="38"/>
                    <a:pt x="225" y="67"/>
                  </a:cubicBezTo>
                  <a:cubicBezTo>
                    <a:pt x="254" y="96"/>
                    <a:pt x="269" y="137"/>
                    <a:pt x="269" y="188"/>
                  </a:cubicBezTo>
                  <a:close/>
                  <a:moveTo>
                    <a:pt x="227" y="190"/>
                  </a:moveTo>
                  <a:cubicBezTo>
                    <a:pt x="227" y="146"/>
                    <a:pt x="216" y="113"/>
                    <a:pt x="194" y="91"/>
                  </a:cubicBezTo>
                  <a:cubicBezTo>
                    <a:pt x="172" y="69"/>
                    <a:pt x="139" y="57"/>
                    <a:pt x="96" y="57"/>
                  </a:cubicBezTo>
                  <a:lnTo>
                    <a:pt x="39" y="57"/>
                  </a:lnTo>
                  <a:lnTo>
                    <a:pt x="39" y="326"/>
                  </a:lnTo>
                  <a:lnTo>
                    <a:pt x="87" y="326"/>
                  </a:lnTo>
                  <a:cubicBezTo>
                    <a:pt x="133" y="326"/>
                    <a:pt x="169" y="315"/>
                    <a:pt x="192" y="292"/>
                  </a:cubicBezTo>
                  <a:cubicBezTo>
                    <a:pt x="215" y="269"/>
                    <a:pt x="227" y="235"/>
                    <a:pt x="227" y="190"/>
                  </a:cubicBezTo>
                  <a:close/>
                  <a:moveTo>
                    <a:pt x="493" y="360"/>
                  </a:moveTo>
                  <a:lnTo>
                    <a:pt x="485" y="324"/>
                  </a:lnTo>
                  <a:lnTo>
                    <a:pt x="483" y="324"/>
                  </a:lnTo>
                  <a:cubicBezTo>
                    <a:pt x="471" y="340"/>
                    <a:pt x="458" y="350"/>
                    <a:pt x="446" y="356"/>
                  </a:cubicBezTo>
                  <a:cubicBezTo>
                    <a:pt x="433" y="362"/>
                    <a:pt x="418" y="365"/>
                    <a:pt x="399" y="365"/>
                  </a:cubicBezTo>
                  <a:cubicBezTo>
                    <a:pt x="374" y="365"/>
                    <a:pt x="354" y="358"/>
                    <a:pt x="340" y="345"/>
                  </a:cubicBezTo>
                  <a:cubicBezTo>
                    <a:pt x="326" y="332"/>
                    <a:pt x="319" y="314"/>
                    <a:pt x="319" y="290"/>
                  </a:cubicBezTo>
                  <a:cubicBezTo>
                    <a:pt x="319" y="239"/>
                    <a:pt x="359" y="212"/>
                    <a:pt x="441" y="210"/>
                  </a:cubicBezTo>
                  <a:lnTo>
                    <a:pt x="484" y="209"/>
                  </a:lnTo>
                  <a:lnTo>
                    <a:pt x="484" y="193"/>
                  </a:lnTo>
                  <a:cubicBezTo>
                    <a:pt x="484" y="173"/>
                    <a:pt x="480" y="159"/>
                    <a:pt x="471" y="149"/>
                  </a:cubicBezTo>
                  <a:cubicBezTo>
                    <a:pt x="463" y="140"/>
                    <a:pt x="449" y="135"/>
                    <a:pt x="430" y="135"/>
                  </a:cubicBezTo>
                  <a:cubicBezTo>
                    <a:pt x="409" y="135"/>
                    <a:pt x="385" y="142"/>
                    <a:pt x="359" y="155"/>
                  </a:cubicBezTo>
                  <a:lnTo>
                    <a:pt x="347" y="125"/>
                  </a:lnTo>
                  <a:cubicBezTo>
                    <a:pt x="359" y="119"/>
                    <a:pt x="373" y="113"/>
                    <a:pt x="388" y="109"/>
                  </a:cubicBezTo>
                  <a:cubicBezTo>
                    <a:pt x="403" y="106"/>
                    <a:pt x="418" y="104"/>
                    <a:pt x="432" y="104"/>
                  </a:cubicBezTo>
                  <a:cubicBezTo>
                    <a:pt x="463" y="104"/>
                    <a:pt x="485" y="110"/>
                    <a:pt x="499" y="123"/>
                  </a:cubicBezTo>
                  <a:cubicBezTo>
                    <a:pt x="514" y="137"/>
                    <a:pt x="521" y="158"/>
                    <a:pt x="521" y="188"/>
                  </a:cubicBezTo>
                  <a:lnTo>
                    <a:pt x="521" y="360"/>
                  </a:lnTo>
                  <a:lnTo>
                    <a:pt x="493" y="360"/>
                  </a:lnTo>
                  <a:close/>
                  <a:moveTo>
                    <a:pt x="407" y="333"/>
                  </a:moveTo>
                  <a:cubicBezTo>
                    <a:pt x="430" y="333"/>
                    <a:pt x="449" y="326"/>
                    <a:pt x="463" y="313"/>
                  </a:cubicBezTo>
                  <a:cubicBezTo>
                    <a:pt x="476" y="301"/>
                    <a:pt x="483" y="282"/>
                    <a:pt x="483" y="259"/>
                  </a:cubicBezTo>
                  <a:lnTo>
                    <a:pt x="483" y="236"/>
                  </a:lnTo>
                  <a:lnTo>
                    <a:pt x="445" y="237"/>
                  </a:lnTo>
                  <a:cubicBezTo>
                    <a:pt x="415" y="239"/>
                    <a:pt x="392" y="244"/>
                    <a:pt x="379" y="252"/>
                  </a:cubicBezTo>
                  <a:cubicBezTo>
                    <a:pt x="366" y="260"/>
                    <a:pt x="359" y="273"/>
                    <a:pt x="359" y="291"/>
                  </a:cubicBezTo>
                  <a:cubicBezTo>
                    <a:pt x="359" y="304"/>
                    <a:pt x="363" y="315"/>
                    <a:pt x="372" y="322"/>
                  </a:cubicBezTo>
                  <a:cubicBezTo>
                    <a:pt x="380" y="329"/>
                    <a:pt x="391" y="333"/>
                    <a:pt x="407" y="333"/>
                  </a:cubicBezTo>
                  <a:close/>
                  <a:moveTo>
                    <a:pt x="681" y="333"/>
                  </a:moveTo>
                  <a:cubicBezTo>
                    <a:pt x="688" y="333"/>
                    <a:pt x="694" y="333"/>
                    <a:pt x="701" y="332"/>
                  </a:cubicBezTo>
                  <a:cubicBezTo>
                    <a:pt x="707" y="331"/>
                    <a:pt x="712" y="329"/>
                    <a:pt x="716" y="328"/>
                  </a:cubicBezTo>
                  <a:lnTo>
                    <a:pt x="716" y="358"/>
                  </a:lnTo>
                  <a:cubicBezTo>
                    <a:pt x="711" y="359"/>
                    <a:pt x="705" y="361"/>
                    <a:pt x="697" y="363"/>
                  </a:cubicBezTo>
                  <a:cubicBezTo>
                    <a:pt x="689" y="364"/>
                    <a:pt x="682" y="365"/>
                    <a:pt x="676" y="365"/>
                  </a:cubicBezTo>
                  <a:cubicBezTo>
                    <a:pt x="627" y="365"/>
                    <a:pt x="603" y="339"/>
                    <a:pt x="603" y="287"/>
                  </a:cubicBezTo>
                  <a:lnTo>
                    <a:pt x="603" y="138"/>
                  </a:lnTo>
                  <a:lnTo>
                    <a:pt x="566" y="138"/>
                  </a:lnTo>
                  <a:lnTo>
                    <a:pt x="566" y="119"/>
                  </a:lnTo>
                  <a:lnTo>
                    <a:pt x="603" y="103"/>
                  </a:lnTo>
                  <a:lnTo>
                    <a:pt x="619" y="49"/>
                  </a:lnTo>
                  <a:lnTo>
                    <a:pt x="641" y="49"/>
                  </a:lnTo>
                  <a:lnTo>
                    <a:pt x="641" y="108"/>
                  </a:lnTo>
                  <a:lnTo>
                    <a:pt x="714" y="108"/>
                  </a:lnTo>
                  <a:lnTo>
                    <a:pt x="714" y="138"/>
                  </a:lnTo>
                  <a:lnTo>
                    <a:pt x="641" y="138"/>
                  </a:lnTo>
                  <a:lnTo>
                    <a:pt x="641" y="286"/>
                  </a:lnTo>
                  <a:cubicBezTo>
                    <a:pt x="641" y="301"/>
                    <a:pt x="644" y="313"/>
                    <a:pt x="652" y="321"/>
                  </a:cubicBezTo>
                  <a:cubicBezTo>
                    <a:pt x="659" y="329"/>
                    <a:pt x="668" y="333"/>
                    <a:pt x="681" y="333"/>
                  </a:cubicBezTo>
                  <a:close/>
                  <a:moveTo>
                    <a:pt x="921" y="360"/>
                  </a:moveTo>
                  <a:lnTo>
                    <a:pt x="913" y="324"/>
                  </a:lnTo>
                  <a:lnTo>
                    <a:pt x="912" y="324"/>
                  </a:lnTo>
                  <a:cubicBezTo>
                    <a:pt x="899" y="340"/>
                    <a:pt x="887" y="350"/>
                    <a:pt x="874" y="356"/>
                  </a:cubicBezTo>
                  <a:cubicBezTo>
                    <a:pt x="862" y="362"/>
                    <a:pt x="846" y="365"/>
                    <a:pt x="827" y="365"/>
                  </a:cubicBezTo>
                  <a:cubicBezTo>
                    <a:pt x="802" y="365"/>
                    <a:pt x="782" y="358"/>
                    <a:pt x="768" y="345"/>
                  </a:cubicBezTo>
                  <a:cubicBezTo>
                    <a:pt x="754" y="332"/>
                    <a:pt x="747" y="314"/>
                    <a:pt x="747" y="290"/>
                  </a:cubicBezTo>
                  <a:cubicBezTo>
                    <a:pt x="747" y="239"/>
                    <a:pt x="788" y="212"/>
                    <a:pt x="869" y="210"/>
                  </a:cubicBezTo>
                  <a:lnTo>
                    <a:pt x="912" y="209"/>
                  </a:lnTo>
                  <a:lnTo>
                    <a:pt x="912" y="193"/>
                  </a:lnTo>
                  <a:cubicBezTo>
                    <a:pt x="912" y="173"/>
                    <a:pt x="908" y="159"/>
                    <a:pt x="899" y="149"/>
                  </a:cubicBezTo>
                  <a:cubicBezTo>
                    <a:pt x="891" y="140"/>
                    <a:pt x="877" y="135"/>
                    <a:pt x="858" y="135"/>
                  </a:cubicBezTo>
                  <a:cubicBezTo>
                    <a:pt x="838" y="135"/>
                    <a:pt x="814" y="142"/>
                    <a:pt x="787" y="155"/>
                  </a:cubicBezTo>
                  <a:lnTo>
                    <a:pt x="775" y="125"/>
                  </a:lnTo>
                  <a:cubicBezTo>
                    <a:pt x="788" y="119"/>
                    <a:pt x="801" y="113"/>
                    <a:pt x="816" y="109"/>
                  </a:cubicBezTo>
                  <a:cubicBezTo>
                    <a:pt x="831" y="106"/>
                    <a:pt x="846" y="104"/>
                    <a:pt x="861" y="104"/>
                  </a:cubicBezTo>
                  <a:cubicBezTo>
                    <a:pt x="891" y="104"/>
                    <a:pt x="913" y="110"/>
                    <a:pt x="928" y="123"/>
                  </a:cubicBezTo>
                  <a:cubicBezTo>
                    <a:pt x="942" y="137"/>
                    <a:pt x="949" y="158"/>
                    <a:pt x="949" y="188"/>
                  </a:cubicBezTo>
                  <a:lnTo>
                    <a:pt x="949" y="360"/>
                  </a:lnTo>
                  <a:lnTo>
                    <a:pt x="921" y="360"/>
                  </a:lnTo>
                  <a:close/>
                  <a:moveTo>
                    <a:pt x="835" y="333"/>
                  </a:moveTo>
                  <a:cubicBezTo>
                    <a:pt x="858" y="333"/>
                    <a:pt x="877" y="326"/>
                    <a:pt x="891" y="313"/>
                  </a:cubicBezTo>
                  <a:cubicBezTo>
                    <a:pt x="904" y="301"/>
                    <a:pt x="911" y="282"/>
                    <a:pt x="911" y="259"/>
                  </a:cubicBezTo>
                  <a:lnTo>
                    <a:pt x="911" y="236"/>
                  </a:lnTo>
                  <a:lnTo>
                    <a:pt x="873" y="237"/>
                  </a:lnTo>
                  <a:cubicBezTo>
                    <a:pt x="843" y="239"/>
                    <a:pt x="821" y="244"/>
                    <a:pt x="807" y="252"/>
                  </a:cubicBezTo>
                  <a:cubicBezTo>
                    <a:pt x="794" y="260"/>
                    <a:pt x="787" y="273"/>
                    <a:pt x="787" y="291"/>
                  </a:cubicBezTo>
                  <a:cubicBezTo>
                    <a:pt x="787" y="304"/>
                    <a:pt x="791" y="315"/>
                    <a:pt x="800" y="322"/>
                  </a:cubicBezTo>
                  <a:cubicBezTo>
                    <a:pt x="808" y="329"/>
                    <a:pt x="820" y="333"/>
                    <a:pt x="835" y="333"/>
                  </a:cubicBezTo>
                  <a:close/>
                  <a:moveTo>
                    <a:pt x="1346" y="270"/>
                  </a:moveTo>
                  <a:cubicBezTo>
                    <a:pt x="1346" y="300"/>
                    <a:pt x="1335" y="323"/>
                    <a:pt x="1314" y="340"/>
                  </a:cubicBezTo>
                  <a:cubicBezTo>
                    <a:pt x="1292" y="356"/>
                    <a:pt x="1263" y="365"/>
                    <a:pt x="1226" y="365"/>
                  </a:cubicBezTo>
                  <a:cubicBezTo>
                    <a:pt x="1187" y="365"/>
                    <a:pt x="1156" y="359"/>
                    <a:pt x="1134" y="349"/>
                  </a:cubicBezTo>
                  <a:lnTo>
                    <a:pt x="1134" y="311"/>
                  </a:lnTo>
                  <a:cubicBezTo>
                    <a:pt x="1148" y="317"/>
                    <a:pt x="1163" y="322"/>
                    <a:pt x="1180" y="325"/>
                  </a:cubicBezTo>
                  <a:cubicBezTo>
                    <a:pt x="1196" y="328"/>
                    <a:pt x="1212" y="330"/>
                    <a:pt x="1228" y="330"/>
                  </a:cubicBezTo>
                  <a:cubicBezTo>
                    <a:pt x="1254" y="330"/>
                    <a:pt x="1273" y="325"/>
                    <a:pt x="1286" y="315"/>
                  </a:cubicBezTo>
                  <a:cubicBezTo>
                    <a:pt x="1300" y="306"/>
                    <a:pt x="1306" y="292"/>
                    <a:pt x="1306" y="274"/>
                  </a:cubicBezTo>
                  <a:cubicBezTo>
                    <a:pt x="1306" y="262"/>
                    <a:pt x="1304" y="253"/>
                    <a:pt x="1299" y="245"/>
                  </a:cubicBezTo>
                  <a:cubicBezTo>
                    <a:pt x="1294" y="238"/>
                    <a:pt x="1287" y="231"/>
                    <a:pt x="1276" y="225"/>
                  </a:cubicBezTo>
                  <a:cubicBezTo>
                    <a:pt x="1265" y="219"/>
                    <a:pt x="1248" y="212"/>
                    <a:pt x="1226" y="204"/>
                  </a:cubicBezTo>
                  <a:cubicBezTo>
                    <a:pt x="1195" y="192"/>
                    <a:pt x="1172" y="179"/>
                    <a:pt x="1159" y="164"/>
                  </a:cubicBezTo>
                  <a:cubicBezTo>
                    <a:pt x="1145" y="148"/>
                    <a:pt x="1139" y="129"/>
                    <a:pt x="1139" y="104"/>
                  </a:cubicBezTo>
                  <a:cubicBezTo>
                    <a:pt x="1139" y="78"/>
                    <a:pt x="1148" y="57"/>
                    <a:pt x="1168" y="42"/>
                  </a:cubicBezTo>
                  <a:cubicBezTo>
                    <a:pt x="1188" y="26"/>
                    <a:pt x="1213" y="19"/>
                    <a:pt x="1245" y="19"/>
                  </a:cubicBezTo>
                  <a:cubicBezTo>
                    <a:pt x="1278" y="19"/>
                    <a:pt x="1310" y="25"/>
                    <a:pt x="1337" y="37"/>
                  </a:cubicBezTo>
                  <a:lnTo>
                    <a:pt x="1325" y="71"/>
                  </a:lnTo>
                  <a:cubicBezTo>
                    <a:pt x="1297" y="59"/>
                    <a:pt x="1270" y="54"/>
                    <a:pt x="1244" y="54"/>
                  </a:cubicBezTo>
                  <a:cubicBezTo>
                    <a:pt x="1223" y="54"/>
                    <a:pt x="1207" y="58"/>
                    <a:pt x="1196" y="67"/>
                  </a:cubicBezTo>
                  <a:cubicBezTo>
                    <a:pt x="1184" y="76"/>
                    <a:pt x="1178" y="88"/>
                    <a:pt x="1178" y="104"/>
                  </a:cubicBezTo>
                  <a:cubicBezTo>
                    <a:pt x="1178" y="116"/>
                    <a:pt x="1180" y="125"/>
                    <a:pt x="1185" y="133"/>
                  </a:cubicBezTo>
                  <a:cubicBezTo>
                    <a:pt x="1189" y="140"/>
                    <a:pt x="1196" y="147"/>
                    <a:pt x="1206" y="153"/>
                  </a:cubicBezTo>
                  <a:cubicBezTo>
                    <a:pt x="1217" y="160"/>
                    <a:pt x="1232" y="166"/>
                    <a:pt x="1253" y="174"/>
                  </a:cubicBezTo>
                  <a:cubicBezTo>
                    <a:pt x="1288" y="187"/>
                    <a:pt x="1313" y="200"/>
                    <a:pt x="1326" y="214"/>
                  </a:cubicBezTo>
                  <a:cubicBezTo>
                    <a:pt x="1339" y="229"/>
                    <a:pt x="1346" y="247"/>
                    <a:pt x="1346" y="270"/>
                  </a:cubicBezTo>
                  <a:close/>
                  <a:moveTo>
                    <a:pt x="1510" y="365"/>
                  </a:moveTo>
                  <a:cubicBezTo>
                    <a:pt x="1473" y="365"/>
                    <a:pt x="1445" y="353"/>
                    <a:pt x="1425" y="331"/>
                  </a:cubicBezTo>
                  <a:cubicBezTo>
                    <a:pt x="1405" y="309"/>
                    <a:pt x="1395" y="277"/>
                    <a:pt x="1395" y="236"/>
                  </a:cubicBezTo>
                  <a:cubicBezTo>
                    <a:pt x="1395" y="193"/>
                    <a:pt x="1405" y="161"/>
                    <a:pt x="1425" y="138"/>
                  </a:cubicBezTo>
                  <a:cubicBezTo>
                    <a:pt x="1446" y="114"/>
                    <a:pt x="1474" y="103"/>
                    <a:pt x="1512" y="103"/>
                  </a:cubicBezTo>
                  <a:cubicBezTo>
                    <a:pt x="1524" y="103"/>
                    <a:pt x="1537" y="105"/>
                    <a:pt x="1548" y="107"/>
                  </a:cubicBezTo>
                  <a:cubicBezTo>
                    <a:pt x="1561" y="110"/>
                    <a:pt x="1570" y="113"/>
                    <a:pt x="1577" y="116"/>
                  </a:cubicBezTo>
                  <a:lnTo>
                    <a:pt x="1565" y="149"/>
                  </a:lnTo>
                  <a:cubicBezTo>
                    <a:pt x="1557" y="146"/>
                    <a:pt x="1548" y="143"/>
                    <a:pt x="1538" y="140"/>
                  </a:cubicBezTo>
                  <a:cubicBezTo>
                    <a:pt x="1528" y="138"/>
                    <a:pt x="1519" y="137"/>
                    <a:pt x="1511" y="137"/>
                  </a:cubicBezTo>
                  <a:cubicBezTo>
                    <a:pt x="1460" y="137"/>
                    <a:pt x="1434" y="170"/>
                    <a:pt x="1434" y="235"/>
                  </a:cubicBezTo>
                  <a:cubicBezTo>
                    <a:pt x="1434" y="266"/>
                    <a:pt x="1441" y="290"/>
                    <a:pt x="1453" y="306"/>
                  </a:cubicBezTo>
                  <a:cubicBezTo>
                    <a:pt x="1466" y="323"/>
                    <a:pt x="1484" y="331"/>
                    <a:pt x="1509" y="331"/>
                  </a:cubicBezTo>
                  <a:cubicBezTo>
                    <a:pt x="1530" y="331"/>
                    <a:pt x="1551" y="326"/>
                    <a:pt x="1573" y="317"/>
                  </a:cubicBezTo>
                  <a:lnTo>
                    <a:pt x="1573" y="351"/>
                  </a:lnTo>
                  <a:cubicBezTo>
                    <a:pt x="1556" y="360"/>
                    <a:pt x="1535" y="365"/>
                    <a:pt x="1510" y="365"/>
                  </a:cubicBezTo>
                  <a:close/>
                  <a:moveTo>
                    <a:pt x="1671" y="360"/>
                  </a:moveTo>
                  <a:lnTo>
                    <a:pt x="1633" y="360"/>
                  </a:lnTo>
                  <a:lnTo>
                    <a:pt x="1633" y="108"/>
                  </a:lnTo>
                  <a:lnTo>
                    <a:pt x="1671" y="108"/>
                  </a:lnTo>
                  <a:lnTo>
                    <a:pt x="1671" y="360"/>
                  </a:lnTo>
                  <a:close/>
                  <a:moveTo>
                    <a:pt x="1630" y="40"/>
                  </a:moveTo>
                  <a:cubicBezTo>
                    <a:pt x="1630" y="31"/>
                    <a:pt x="1632" y="25"/>
                    <a:pt x="1636" y="20"/>
                  </a:cubicBezTo>
                  <a:cubicBezTo>
                    <a:pt x="1641" y="16"/>
                    <a:pt x="1646" y="14"/>
                    <a:pt x="1652" y="14"/>
                  </a:cubicBezTo>
                  <a:cubicBezTo>
                    <a:pt x="1659" y="14"/>
                    <a:pt x="1664" y="16"/>
                    <a:pt x="1668" y="20"/>
                  </a:cubicBezTo>
                  <a:cubicBezTo>
                    <a:pt x="1673" y="25"/>
                    <a:pt x="1675" y="31"/>
                    <a:pt x="1675" y="40"/>
                  </a:cubicBezTo>
                  <a:cubicBezTo>
                    <a:pt x="1675" y="48"/>
                    <a:pt x="1673" y="55"/>
                    <a:pt x="1668" y="58"/>
                  </a:cubicBezTo>
                  <a:cubicBezTo>
                    <a:pt x="1664" y="63"/>
                    <a:pt x="1659" y="65"/>
                    <a:pt x="1652" y="65"/>
                  </a:cubicBezTo>
                  <a:cubicBezTo>
                    <a:pt x="1646" y="65"/>
                    <a:pt x="1641" y="63"/>
                    <a:pt x="1636" y="58"/>
                  </a:cubicBezTo>
                  <a:cubicBezTo>
                    <a:pt x="1632" y="55"/>
                    <a:pt x="1630" y="48"/>
                    <a:pt x="1630" y="40"/>
                  </a:cubicBezTo>
                  <a:close/>
                  <a:moveTo>
                    <a:pt x="1859" y="365"/>
                  </a:moveTo>
                  <a:cubicBezTo>
                    <a:pt x="1822" y="365"/>
                    <a:pt x="1792" y="353"/>
                    <a:pt x="1771" y="331"/>
                  </a:cubicBezTo>
                  <a:cubicBezTo>
                    <a:pt x="1749" y="308"/>
                    <a:pt x="1738" y="276"/>
                    <a:pt x="1738" y="236"/>
                  </a:cubicBezTo>
                  <a:cubicBezTo>
                    <a:pt x="1738" y="195"/>
                    <a:pt x="1748" y="163"/>
                    <a:pt x="1768" y="139"/>
                  </a:cubicBezTo>
                  <a:cubicBezTo>
                    <a:pt x="1788" y="115"/>
                    <a:pt x="1815" y="103"/>
                    <a:pt x="1849" y="103"/>
                  </a:cubicBezTo>
                  <a:cubicBezTo>
                    <a:pt x="1880" y="103"/>
                    <a:pt x="1905" y="114"/>
                    <a:pt x="1924" y="134"/>
                  </a:cubicBezTo>
                  <a:cubicBezTo>
                    <a:pt x="1942" y="155"/>
                    <a:pt x="1952" y="182"/>
                    <a:pt x="1952" y="217"/>
                  </a:cubicBezTo>
                  <a:lnTo>
                    <a:pt x="1952" y="241"/>
                  </a:lnTo>
                  <a:lnTo>
                    <a:pt x="1778" y="241"/>
                  </a:lnTo>
                  <a:cubicBezTo>
                    <a:pt x="1779" y="270"/>
                    <a:pt x="1786" y="293"/>
                    <a:pt x="1800" y="308"/>
                  </a:cubicBezTo>
                  <a:cubicBezTo>
                    <a:pt x="1815" y="324"/>
                    <a:pt x="1834" y="331"/>
                    <a:pt x="1860" y="331"/>
                  </a:cubicBezTo>
                  <a:cubicBezTo>
                    <a:pt x="1888" y="331"/>
                    <a:pt x="1914" y="326"/>
                    <a:pt x="1941" y="314"/>
                  </a:cubicBezTo>
                  <a:lnTo>
                    <a:pt x="1941" y="348"/>
                  </a:lnTo>
                  <a:cubicBezTo>
                    <a:pt x="1927" y="354"/>
                    <a:pt x="1914" y="358"/>
                    <a:pt x="1903" y="361"/>
                  </a:cubicBezTo>
                  <a:cubicBezTo>
                    <a:pt x="1890" y="363"/>
                    <a:pt x="1876" y="365"/>
                    <a:pt x="1859" y="365"/>
                  </a:cubicBezTo>
                  <a:close/>
                  <a:moveTo>
                    <a:pt x="1848" y="135"/>
                  </a:moveTo>
                  <a:cubicBezTo>
                    <a:pt x="1828" y="135"/>
                    <a:pt x="1812" y="142"/>
                    <a:pt x="1800" y="155"/>
                  </a:cubicBezTo>
                  <a:cubicBezTo>
                    <a:pt x="1788" y="168"/>
                    <a:pt x="1781" y="186"/>
                    <a:pt x="1779" y="210"/>
                  </a:cubicBezTo>
                  <a:lnTo>
                    <a:pt x="1911" y="210"/>
                  </a:lnTo>
                  <a:cubicBezTo>
                    <a:pt x="1911" y="186"/>
                    <a:pt x="1905" y="167"/>
                    <a:pt x="1895" y="155"/>
                  </a:cubicBezTo>
                  <a:cubicBezTo>
                    <a:pt x="1884" y="141"/>
                    <a:pt x="1868" y="135"/>
                    <a:pt x="1848" y="135"/>
                  </a:cubicBezTo>
                  <a:close/>
                  <a:moveTo>
                    <a:pt x="2189" y="360"/>
                  </a:moveTo>
                  <a:lnTo>
                    <a:pt x="2189" y="197"/>
                  </a:lnTo>
                  <a:cubicBezTo>
                    <a:pt x="2189" y="176"/>
                    <a:pt x="2185" y="161"/>
                    <a:pt x="2175" y="151"/>
                  </a:cubicBezTo>
                  <a:cubicBezTo>
                    <a:pt x="2166" y="141"/>
                    <a:pt x="2151" y="136"/>
                    <a:pt x="2131" y="136"/>
                  </a:cubicBezTo>
                  <a:cubicBezTo>
                    <a:pt x="2105" y="136"/>
                    <a:pt x="2085" y="143"/>
                    <a:pt x="2073" y="157"/>
                  </a:cubicBezTo>
                  <a:cubicBezTo>
                    <a:pt x="2061" y="171"/>
                    <a:pt x="2055" y="195"/>
                    <a:pt x="2055" y="228"/>
                  </a:cubicBezTo>
                  <a:lnTo>
                    <a:pt x="2055" y="360"/>
                  </a:lnTo>
                  <a:lnTo>
                    <a:pt x="2017" y="360"/>
                  </a:lnTo>
                  <a:lnTo>
                    <a:pt x="2017" y="108"/>
                  </a:lnTo>
                  <a:lnTo>
                    <a:pt x="2048" y="108"/>
                  </a:lnTo>
                  <a:lnTo>
                    <a:pt x="2054" y="142"/>
                  </a:lnTo>
                  <a:lnTo>
                    <a:pt x="2056" y="142"/>
                  </a:lnTo>
                  <a:cubicBezTo>
                    <a:pt x="2064" y="130"/>
                    <a:pt x="2075" y="120"/>
                    <a:pt x="2089" y="114"/>
                  </a:cubicBezTo>
                  <a:cubicBezTo>
                    <a:pt x="2103" y="106"/>
                    <a:pt x="2118" y="103"/>
                    <a:pt x="2136" y="103"/>
                  </a:cubicBezTo>
                  <a:cubicBezTo>
                    <a:pt x="2166" y="103"/>
                    <a:pt x="2189" y="110"/>
                    <a:pt x="2205" y="125"/>
                  </a:cubicBezTo>
                  <a:cubicBezTo>
                    <a:pt x="2220" y="140"/>
                    <a:pt x="2227" y="163"/>
                    <a:pt x="2227" y="196"/>
                  </a:cubicBezTo>
                  <a:lnTo>
                    <a:pt x="2227" y="360"/>
                  </a:lnTo>
                  <a:lnTo>
                    <a:pt x="2189" y="360"/>
                  </a:lnTo>
                  <a:close/>
                  <a:moveTo>
                    <a:pt x="2407" y="365"/>
                  </a:moveTo>
                  <a:cubicBezTo>
                    <a:pt x="2370" y="365"/>
                    <a:pt x="2342" y="353"/>
                    <a:pt x="2322" y="331"/>
                  </a:cubicBezTo>
                  <a:cubicBezTo>
                    <a:pt x="2302" y="309"/>
                    <a:pt x="2292" y="277"/>
                    <a:pt x="2292" y="236"/>
                  </a:cubicBezTo>
                  <a:cubicBezTo>
                    <a:pt x="2292" y="193"/>
                    <a:pt x="2302" y="161"/>
                    <a:pt x="2322" y="138"/>
                  </a:cubicBezTo>
                  <a:cubicBezTo>
                    <a:pt x="2343" y="114"/>
                    <a:pt x="2371" y="103"/>
                    <a:pt x="2409" y="103"/>
                  </a:cubicBezTo>
                  <a:cubicBezTo>
                    <a:pt x="2421" y="103"/>
                    <a:pt x="2433" y="105"/>
                    <a:pt x="2445" y="107"/>
                  </a:cubicBezTo>
                  <a:cubicBezTo>
                    <a:pt x="2457" y="110"/>
                    <a:pt x="2467" y="113"/>
                    <a:pt x="2474" y="116"/>
                  </a:cubicBezTo>
                  <a:lnTo>
                    <a:pt x="2462" y="149"/>
                  </a:lnTo>
                  <a:cubicBezTo>
                    <a:pt x="2454" y="146"/>
                    <a:pt x="2445" y="143"/>
                    <a:pt x="2434" y="140"/>
                  </a:cubicBezTo>
                  <a:cubicBezTo>
                    <a:pt x="2425" y="138"/>
                    <a:pt x="2416" y="137"/>
                    <a:pt x="2408" y="137"/>
                  </a:cubicBezTo>
                  <a:cubicBezTo>
                    <a:pt x="2357" y="137"/>
                    <a:pt x="2331" y="170"/>
                    <a:pt x="2331" y="235"/>
                  </a:cubicBezTo>
                  <a:cubicBezTo>
                    <a:pt x="2331" y="266"/>
                    <a:pt x="2337" y="290"/>
                    <a:pt x="2350" y="306"/>
                  </a:cubicBezTo>
                  <a:cubicBezTo>
                    <a:pt x="2363" y="323"/>
                    <a:pt x="2381" y="331"/>
                    <a:pt x="2406" y="331"/>
                  </a:cubicBezTo>
                  <a:cubicBezTo>
                    <a:pt x="2426" y="331"/>
                    <a:pt x="2448" y="326"/>
                    <a:pt x="2470" y="317"/>
                  </a:cubicBezTo>
                  <a:lnTo>
                    <a:pt x="2470" y="351"/>
                  </a:lnTo>
                  <a:cubicBezTo>
                    <a:pt x="2453" y="360"/>
                    <a:pt x="2432" y="365"/>
                    <a:pt x="2407" y="365"/>
                  </a:cubicBezTo>
                  <a:close/>
                  <a:moveTo>
                    <a:pt x="2636" y="365"/>
                  </a:moveTo>
                  <a:cubicBezTo>
                    <a:pt x="2599" y="365"/>
                    <a:pt x="2570" y="353"/>
                    <a:pt x="2548" y="331"/>
                  </a:cubicBezTo>
                  <a:cubicBezTo>
                    <a:pt x="2527" y="308"/>
                    <a:pt x="2516" y="276"/>
                    <a:pt x="2516" y="236"/>
                  </a:cubicBezTo>
                  <a:cubicBezTo>
                    <a:pt x="2516" y="195"/>
                    <a:pt x="2526" y="163"/>
                    <a:pt x="2546" y="139"/>
                  </a:cubicBezTo>
                  <a:cubicBezTo>
                    <a:pt x="2566" y="115"/>
                    <a:pt x="2593" y="103"/>
                    <a:pt x="2627" y="103"/>
                  </a:cubicBezTo>
                  <a:cubicBezTo>
                    <a:pt x="2658" y="103"/>
                    <a:pt x="2683" y="114"/>
                    <a:pt x="2701" y="134"/>
                  </a:cubicBezTo>
                  <a:cubicBezTo>
                    <a:pt x="2720" y="155"/>
                    <a:pt x="2729" y="182"/>
                    <a:pt x="2729" y="217"/>
                  </a:cubicBezTo>
                  <a:lnTo>
                    <a:pt x="2729" y="241"/>
                  </a:lnTo>
                  <a:lnTo>
                    <a:pt x="2555" y="241"/>
                  </a:lnTo>
                  <a:cubicBezTo>
                    <a:pt x="2556" y="270"/>
                    <a:pt x="2564" y="293"/>
                    <a:pt x="2578" y="308"/>
                  </a:cubicBezTo>
                  <a:cubicBezTo>
                    <a:pt x="2592" y="324"/>
                    <a:pt x="2612" y="331"/>
                    <a:pt x="2638" y="331"/>
                  </a:cubicBezTo>
                  <a:cubicBezTo>
                    <a:pt x="2665" y="331"/>
                    <a:pt x="2692" y="326"/>
                    <a:pt x="2718" y="314"/>
                  </a:cubicBezTo>
                  <a:lnTo>
                    <a:pt x="2718" y="348"/>
                  </a:lnTo>
                  <a:cubicBezTo>
                    <a:pt x="2705" y="354"/>
                    <a:pt x="2692" y="358"/>
                    <a:pt x="2680" y="361"/>
                  </a:cubicBezTo>
                  <a:cubicBezTo>
                    <a:pt x="2668" y="363"/>
                    <a:pt x="2653" y="365"/>
                    <a:pt x="2636" y="365"/>
                  </a:cubicBezTo>
                  <a:close/>
                  <a:moveTo>
                    <a:pt x="2626" y="135"/>
                  </a:moveTo>
                  <a:cubicBezTo>
                    <a:pt x="2606" y="135"/>
                    <a:pt x="2590" y="142"/>
                    <a:pt x="2578" y="155"/>
                  </a:cubicBezTo>
                  <a:cubicBezTo>
                    <a:pt x="2566" y="168"/>
                    <a:pt x="2559" y="186"/>
                    <a:pt x="2556" y="210"/>
                  </a:cubicBezTo>
                  <a:lnTo>
                    <a:pt x="2688" y="210"/>
                  </a:lnTo>
                  <a:cubicBezTo>
                    <a:pt x="2688" y="186"/>
                    <a:pt x="2683" y="167"/>
                    <a:pt x="2672" y="155"/>
                  </a:cubicBezTo>
                  <a:cubicBezTo>
                    <a:pt x="2661" y="141"/>
                    <a:pt x="2646" y="135"/>
                    <a:pt x="2626" y="135"/>
                  </a:cubicBezTo>
                  <a:close/>
                  <a:moveTo>
                    <a:pt x="3030" y="138"/>
                  </a:moveTo>
                  <a:lnTo>
                    <a:pt x="2966" y="138"/>
                  </a:lnTo>
                  <a:lnTo>
                    <a:pt x="2966" y="360"/>
                  </a:lnTo>
                  <a:lnTo>
                    <a:pt x="2928" y="360"/>
                  </a:lnTo>
                  <a:lnTo>
                    <a:pt x="2928" y="138"/>
                  </a:lnTo>
                  <a:lnTo>
                    <a:pt x="2883" y="138"/>
                  </a:lnTo>
                  <a:lnTo>
                    <a:pt x="2883" y="120"/>
                  </a:lnTo>
                  <a:lnTo>
                    <a:pt x="2928" y="106"/>
                  </a:lnTo>
                  <a:lnTo>
                    <a:pt x="2928" y="92"/>
                  </a:lnTo>
                  <a:cubicBezTo>
                    <a:pt x="2928" y="31"/>
                    <a:pt x="2955" y="0"/>
                    <a:pt x="3009" y="0"/>
                  </a:cubicBezTo>
                  <a:cubicBezTo>
                    <a:pt x="3023" y="0"/>
                    <a:pt x="3038" y="2"/>
                    <a:pt x="3056" y="8"/>
                  </a:cubicBezTo>
                  <a:lnTo>
                    <a:pt x="3046" y="38"/>
                  </a:lnTo>
                  <a:cubicBezTo>
                    <a:pt x="3032" y="33"/>
                    <a:pt x="3019" y="31"/>
                    <a:pt x="3009" y="31"/>
                  </a:cubicBezTo>
                  <a:cubicBezTo>
                    <a:pt x="2994" y="31"/>
                    <a:pt x="2984" y="36"/>
                    <a:pt x="2977" y="45"/>
                  </a:cubicBezTo>
                  <a:cubicBezTo>
                    <a:pt x="2970" y="55"/>
                    <a:pt x="2966" y="70"/>
                    <a:pt x="2966" y="91"/>
                  </a:cubicBezTo>
                  <a:lnTo>
                    <a:pt x="2966" y="108"/>
                  </a:lnTo>
                  <a:lnTo>
                    <a:pt x="3030" y="108"/>
                  </a:lnTo>
                  <a:lnTo>
                    <a:pt x="3030" y="138"/>
                  </a:lnTo>
                  <a:close/>
                  <a:moveTo>
                    <a:pt x="3294" y="234"/>
                  </a:moveTo>
                  <a:cubicBezTo>
                    <a:pt x="3294" y="275"/>
                    <a:pt x="3284" y="307"/>
                    <a:pt x="3263" y="330"/>
                  </a:cubicBezTo>
                  <a:cubicBezTo>
                    <a:pt x="3242" y="353"/>
                    <a:pt x="3214" y="365"/>
                    <a:pt x="3177" y="365"/>
                  </a:cubicBezTo>
                  <a:cubicBezTo>
                    <a:pt x="3155" y="365"/>
                    <a:pt x="3135" y="359"/>
                    <a:pt x="3117" y="349"/>
                  </a:cubicBezTo>
                  <a:cubicBezTo>
                    <a:pt x="3100" y="338"/>
                    <a:pt x="3086" y="323"/>
                    <a:pt x="3077" y="303"/>
                  </a:cubicBezTo>
                  <a:cubicBezTo>
                    <a:pt x="3067" y="283"/>
                    <a:pt x="3062" y="260"/>
                    <a:pt x="3062" y="234"/>
                  </a:cubicBezTo>
                  <a:cubicBezTo>
                    <a:pt x="3062" y="193"/>
                    <a:pt x="3073" y="161"/>
                    <a:pt x="3093" y="138"/>
                  </a:cubicBezTo>
                  <a:cubicBezTo>
                    <a:pt x="3114" y="114"/>
                    <a:pt x="3142" y="103"/>
                    <a:pt x="3179" y="103"/>
                  </a:cubicBezTo>
                  <a:cubicBezTo>
                    <a:pt x="3214" y="103"/>
                    <a:pt x="3242" y="115"/>
                    <a:pt x="3263" y="139"/>
                  </a:cubicBezTo>
                  <a:cubicBezTo>
                    <a:pt x="3284" y="162"/>
                    <a:pt x="3294" y="194"/>
                    <a:pt x="3294" y="234"/>
                  </a:cubicBezTo>
                  <a:close/>
                  <a:moveTo>
                    <a:pt x="3102" y="234"/>
                  </a:moveTo>
                  <a:cubicBezTo>
                    <a:pt x="3102" y="266"/>
                    <a:pt x="3108" y="290"/>
                    <a:pt x="3121" y="307"/>
                  </a:cubicBezTo>
                  <a:cubicBezTo>
                    <a:pt x="3134" y="324"/>
                    <a:pt x="3153" y="333"/>
                    <a:pt x="3178" y="333"/>
                  </a:cubicBezTo>
                  <a:cubicBezTo>
                    <a:pt x="3203" y="333"/>
                    <a:pt x="3222" y="324"/>
                    <a:pt x="3235" y="307"/>
                  </a:cubicBezTo>
                  <a:cubicBezTo>
                    <a:pt x="3248" y="291"/>
                    <a:pt x="3255" y="266"/>
                    <a:pt x="3255" y="234"/>
                  </a:cubicBezTo>
                  <a:cubicBezTo>
                    <a:pt x="3255" y="202"/>
                    <a:pt x="3248" y="177"/>
                    <a:pt x="3235" y="161"/>
                  </a:cubicBezTo>
                  <a:cubicBezTo>
                    <a:pt x="3222" y="144"/>
                    <a:pt x="3203" y="136"/>
                    <a:pt x="3178" y="136"/>
                  </a:cubicBezTo>
                  <a:cubicBezTo>
                    <a:pt x="3153" y="136"/>
                    <a:pt x="3134" y="144"/>
                    <a:pt x="3121" y="160"/>
                  </a:cubicBezTo>
                  <a:cubicBezTo>
                    <a:pt x="3108" y="177"/>
                    <a:pt x="3102" y="201"/>
                    <a:pt x="3102" y="234"/>
                  </a:cubicBezTo>
                  <a:close/>
                  <a:moveTo>
                    <a:pt x="3476" y="103"/>
                  </a:moveTo>
                  <a:cubicBezTo>
                    <a:pt x="3487" y="103"/>
                    <a:pt x="3497" y="104"/>
                    <a:pt x="3506" y="106"/>
                  </a:cubicBezTo>
                  <a:lnTo>
                    <a:pt x="3501" y="141"/>
                  </a:lnTo>
                  <a:cubicBezTo>
                    <a:pt x="3490" y="139"/>
                    <a:pt x="3481" y="138"/>
                    <a:pt x="3473" y="138"/>
                  </a:cubicBezTo>
                  <a:cubicBezTo>
                    <a:pt x="3453" y="138"/>
                    <a:pt x="3435" y="146"/>
                    <a:pt x="3421" y="163"/>
                  </a:cubicBezTo>
                  <a:cubicBezTo>
                    <a:pt x="3406" y="179"/>
                    <a:pt x="3399" y="200"/>
                    <a:pt x="3399" y="225"/>
                  </a:cubicBezTo>
                  <a:lnTo>
                    <a:pt x="3399" y="360"/>
                  </a:lnTo>
                  <a:lnTo>
                    <a:pt x="3361" y="360"/>
                  </a:lnTo>
                  <a:lnTo>
                    <a:pt x="3361" y="108"/>
                  </a:lnTo>
                  <a:lnTo>
                    <a:pt x="3393" y="108"/>
                  </a:lnTo>
                  <a:lnTo>
                    <a:pt x="3397" y="155"/>
                  </a:lnTo>
                  <a:lnTo>
                    <a:pt x="3399" y="155"/>
                  </a:lnTo>
                  <a:cubicBezTo>
                    <a:pt x="3408" y="138"/>
                    <a:pt x="3419" y="125"/>
                    <a:pt x="3433" y="116"/>
                  </a:cubicBezTo>
                  <a:cubicBezTo>
                    <a:pt x="3446" y="107"/>
                    <a:pt x="3460" y="103"/>
                    <a:pt x="3476" y="103"/>
                  </a:cubicBezTo>
                  <a:close/>
                  <a:moveTo>
                    <a:pt x="3950" y="188"/>
                  </a:moveTo>
                  <a:cubicBezTo>
                    <a:pt x="3950" y="244"/>
                    <a:pt x="3935" y="286"/>
                    <a:pt x="3905" y="316"/>
                  </a:cubicBezTo>
                  <a:cubicBezTo>
                    <a:pt x="3874" y="345"/>
                    <a:pt x="3831" y="360"/>
                    <a:pt x="3775" y="360"/>
                  </a:cubicBezTo>
                  <a:lnTo>
                    <a:pt x="3681" y="360"/>
                  </a:lnTo>
                  <a:lnTo>
                    <a:pt x="3681" y="24"/>
                  </a:lnTo>
                  <a:lnTo>
                    <a:pt x="3784" y="24"/>
                  </a:lnTo>
                  <a:cubicBezTo>
                    <a:pt x="3837" y="24"/>
                    <a:pt x="3877" y="38"/>
                    <a:pt x="3906" y="67"/>
                  </a:cubicBezTo>
                  <a:cubicBezTo>
                    <a:pt x="3935" y="96"/>
                    <a:pt x="3950" y="137"/>
                    <a:pt x="3950" y="188"/>
                  </a:cubicBezTo>
                  <a:close/>
                  <a:moveTo>
                    <a:pt x="3908" y="190"/>
                  </a:moveTo>
                  <a:cubicBezTo>
                    <a:pt x="3908" y="146"/>
                    <a:pt x="3897" y="113"/>
                    <a:pt x="3875" y="91"/>
                  </a:cubicBezTo>
                  <a:cubicBezTo>
                    <a:pt x="3853" y="69"/>
                    <a:pt x="3821" y="57"/>
                    <a:pt x="3777" y="57"/>
                  </a:cubicBezTo>
                  <a:lnTo>
                    <a:pt x="3720" y="57"/>
                  </a:lnTo>
                  <a:lnTo>
                    <a:pt x="3720" y="326"/>
                  </a:lnTo>
                  <a:lnTo>
                    <a:pt x="3768" y="326"/>
                  </a:lnTo>
                  <a:cubicBezTo>
                    <a:pt x="3815" y="326"/>
                    <a:pt x="3850" y="315"/>
                    <a:pt x="3873" y="292"/>
                  </a:cubicBezTo>
                  <a:cubicBezTo>
                    <a:pt x="3897" y="269"/>
                    <a:pt x="3908" y="235"/>
                    <a:pt x="3908" y="190"/>
                  </a:cubicBezTo>
                  <a:close/>
                  <a:moveTo>
                    <a:pt x="4125" y="365"/>
                  </a:moveTo>
                  <a:cubicBezTo>
                    <a:pt x="4088" y="365"/>
                    <a:pt x="4059" y="353"/>
                    <a:pt x="4037" y="331"/>
                  </a:cubicBezTo>
                  <a:cubicBezTo>
                    <a:pt x="4016" y="308"/>
                    <a:pt x="4005" y="276"/>
                    <a:pt x="4005" y="236"/>
                  </a:cubicBezTo>
                  <a:cubicBezTo>
                    <a:pt x="4005" y="195"/>
                    <a:pt x="4015" y="163"/>
                    <a:pt x="4035" y="139"/>
                  </a:cubicBezTo>
                  <a:cubicBezTo>
                    <a:pt x="4055" y="115"/>
                    <a:pt x="4082" y="103"/>
                    <a:pt x="4116" y="103"/>
                  </a:cubicBezTo>
                  <a:cubicBezTo>
                    <a:pt x="4147" y="103"/>
                    <a:pt x="4172" y="114"/>
                    <a:pt x="4190" y="134"/>
                  </a:cubicBezTo>
                  <a:cubicBezTo>
                    <a:pt x="4209" y="155"/>
                    <a:pt x="4218" y="182"/>
                    <a:pt x="4218" y="217"/>
                  </a:cubicBezTo>
                  <a:lnTo>
                    <a:pt x="4218" y="241"/>
                  </a:lnTo>
                  <a:lnTo>
                    <a:pt x="4044" y="241"/>
                  </a:lnTo>
                  <a:cubicBezTo>
                    <a:pt x="4045" y="270"/>
                    <a:pt x="4053" y="293"/>
                    <a:pt x="4067" y="308"/>
                  </a:cubicBezTo>
                  <a:cubicBezTo>
                    <a:pt x="4081" y="324"/>
                    <a:pt x="4101" y="331"/>
                    <a:pt x="4127" y="331"/>
                  </a:cubicBezTo>
                  <a:cubicBezTo>
                    <a:pt x="4154" y="331"/>
                    <a:pt x="4181" y="326"/>
                    <a:pt x="4207" y="314"/>
                  </a:cubicBezTo>
                  <a:lnTo>
                    <a:pt x="4207" y="348"/>
                  </a:lnTo>
                  <a:cubicBezTo>
                    <a:pt x="4194" y="354"/>
                    <a:pt x="4181" y="358"/>
                    <a:pt x="4169" y="361"/>
                  </a:cubicBezTo>
                  <a:cubicBezTo>
                    <a:pt x="4157" y="363"/>
                    <a:pt x="4142" y="365"/>
                    <a:pt x="4125" y="365"/>
                  </a:cubicBezTo>
                  <a:close/>
                  <a:moveTo>
                    <a:pt x="4115" y="135"/>
                  </a:moveTo>
                  <a:cubicBezTo>
                    <a:pt x="4095" y="135"/>
                    <a:pt x="4079" y="142"/>
                    <a:pt x="4067" y="155"/>
                  </a:cubicBezTo>
                  <a:cubicBezTo>
                    <a:pt x="4055" y="168"/>
                    <a:pt x="4048" y="186"/>
                    <a:pt x="4045" y="210"/>
                  </a:cubicBezTo>
                  <a:lnTo>
                    <a:pt x="4177" y="210"/>
                  </a:lnTo>
                  <a:cubicBezTo>
                    <a:pt x="4177" y="186"/>
                    <a:pt x="4172" y="167"/>
                    <a:pt x="4161" y="155"/>
                  </a:cubicBezTo>
                  <a:cubicBezTo>
                    <a:pt x="4150" y="141"/>
                    <a:pt x="4135" y="135"/>
                    <a:pt x="4115" y="135"/>
                  </a:cubicBezTo>
                  <a:close/>
                  <a:moveTo>
                    <a:pt x="4329" y="360"/>
                  </a:moveTo>
                  <a:lnTo>
                    <a:pt x="4233" y="108"/>
                  </a:lnTo>
                  <a:lnTo>
                    <a:pt x="4274" y="108"/>
                  </a:lnTo>
                  <a:lnTo>
                    <a:pt x="4328" y="257"/>
                  </a:lnTo>
                  <a:cubicBezTo>
                    <a:pt x="4340" y="292"/>
                    <a:pt x="4348" y="315"/>
                    <a:pt x="4350" y="326"/>
                  </a:cubicBezTo>
                  <a:lnTo>
                    <a:pt x="4352" y="326"/>
                  </a:lnTo>
                  <a:cubicBezTo>
                    <a:pt x="4354" y="317"/>
                    <a:pt x="4359" y="301"/>
                    <a:pt x="4368" y="275"/>
                  </a:cubicBezTo>
                  <a:cubicBezTo>
                    <a:pt x="4377" y="249"/>
                    <a:pt x="4397" y="194"/>
                    <a:pt x="4428" y="108"/>
                  </a:cubicBezTo>
                  <a:lnTo>
                    <a:pt x="4469" y="108"/>
                  </a:lnTo>
                  <a:lnTo>
                    <a:pt x="4373" y="360"/>
                  </a:lnTo>
                  <a:lnTo>
                    <a:pt x="4329" y="360"/>
                  </a:lnTo>
                  <a:close/>
                  <a:moveTo>
                    <a:pt x="4616" y="365"/>
                  </a:moveTo>
                  <a:cubicBezTo>
                    <a:pt x="4579" y="365"/>
                    <a:pt x="4550" y="353"/>
                    <a:pt x="4528" y="331"/>
                  </a:cubicBezTo>
                  <a:cubicBezTo>
                    <a:pt x="4506" y="308"/>
                    <a:pt x="4495" y="276"/>
                    <a:pt x="4495" y="236"/>
                  </a:cubicBezTo>
                  <a:cubicBezTo>
                    <a:pt x="4495" y="195"/>
                    <a:pt x="4505" y="163"/>
                    <a:pt x="4526" y="139"/>
                  </a:cubicBezTo>
                  <a:cubicBezTo>
                    <a:pt x="4545" y="115"/>
                    <a:pt x="4572" y="103"/>
                    <a:pt x="4606" y="103"/>
                  </a:cubicBezTo>
                  <a:cubicBezTo>
                    <a:pt x="4638" y="103"/>
                    <a:pt x="4663" y="114"/>
                    <a:pt x="4681" y="134"/>
                  </a:cubicBezTo>
                  <a:cubicBezTo>
                    <a:pt x="4699" y="155"/>
                    <a:pt x="4709" y="182"/>
                    <a:pt x="4709" y="217"/>
                  </a:cubicBezTo>
                  <a:lnTo>
                    <a:pt x="4709" y="241"/>
                  </a:lnTo>
                  <a:lnTo>
                    <a:pt x="4535" y="241"/>
                  </a:lnTo>
                  <a:cubicBezTo>
                    <a:pt x="4536" y="270"/>
                    <a:pt x="4543" y="293"/>
                    <a:pt x="4558" y="308"/>
                  </a:cubicBezTo>
                  <a:cubicBezTo>
                    <a:pt x="4572" y="324"/>
                    <a:pt x="4592" y="331"/>
                    <a:pt x="4617" y="331"/>
                  </a:cubicBezTo>
                  <a:cubicBezTo>
                    <a:pt x="4645" y="331"/>
                    <a:pt x="4672" y="326"/>
                    <a:pt x="4698" y="314"/>
                  </a:cubicBezTo>
                  <a:lnTo>
                    <a:pt x="4698" y="348"/>
                  </a:lnTo>
                  <a:cubicBezTo>
                    <a:pt x="4684" y="354"/>
                    <a:pt x="4672" y="358"/>
                    <a:pt x="4660" y="361"/>
                  </a:cubicBezTo>
                  <a:cubicBezTo>
                    <a:pt x="4648" y="363"/>
                    <a:pt x="4633" y="365"/>
                    <a:pt x="4616" y="365"/>
                  </a:cubicBezTo>
                  <a:close/>
                  <a:moveTo>
                    <a:pt x="4606" y="135"/>
                  </a:moveTo>
                  <a:cubicBezTo>
                    <a:pt x="4585" y="135"/>
                    <a:pt x="4569" y="142"/>
                    <a:pt x="4557" y="155"/>
                  </a:cubicBezTo>
                  <a:cubicBezTo>
                    <a:pt x="4545" y="168"/>
                    <a:pt x="4538" y="186"/>
                    <a:pt x="4536" y="210"/>
                  </a:cubicBezTo>
                  <a:lnTo>
                    <a:pt x="4668" y="210"/>
                  </a:lnTo>
                  <a:cubicBezTo>
                    <a:pt x="4668" y="186"/>
                    <a:pt x="4663" y="167"/>
                    <a:pt x="4652" y="155"/>
                  </a:cubicBezTo>
                  <a:cubicBezTo>
                    <a:pt x="4641" y="141"/>
                    <a:pt x="4625" y="135"/>
                    <a:pt x="4606" y="135"/>
                  </a:cubicBezTo>
                  <a:close/>
                  <a:moveTo>
                    <a:pt x="4812" y="360"/>
                  </a:moveTo>
                  <a:lnTo>
                    <a:pt x="4774" y="360"/>
                  </a:lnTo>
                  <a:lnTo>
                    <a:pt x="4774" y="2"/>
                  </a:lnTo>
                  <a:lnTo>
                    <a:pt x="4812" y="2"/>
                  </a:lnTo>
                  <a:lnTo>
                    <a:pt x="4812" y="360"/>
                  </a:lnTo>
                  <a:close/>
                  <a:moveTo>
                    <a:pt x="5111" y="234"/>
                  </a:moveTo>
                  <a:cubicBezTo>
                    <a:pt x="5111" y="275"/>
                    <a:pt x="5100" y="307"/>
                    <a:pt x="5080" y="330"/>
                  </a:cubicBezTo>
                  <a:cubicBezTo>
                    <a:pt x="5059" y="353"/>
                    <a:pt x="5030" y="365"/>
                    <a:pt x="4994" y="365"/>
                  </a:cubicBezTo>
                  <a:cubicBezTo>
                    <a:pt x="4971" y="365"/>
                    <a:pt x="4951" y="359"/>
                    <a:pt x="4934" y="349"/>
                  </a:cubicBezTo>
                  <a:cubicBezTo>
                    <a:pt x="4916" y="338"/>
                    <a:pt x="4903" y="323"/>
                    <a:pt x="4893" y="303"/>
                  </a:cubicBezTo>
                  <a:cubicBezTo>
                    <a:pt x="4884" y="283"/>
                    <a:pt x="4879" y="260"/>
                    <a:pt x="4879" y="234"/>
                  </a:cubicBezTo>
                  <a:cubicBezTo>
                    <a:pt x="4879" y="193"/>
                    <a:pt x="4889" y="161"/>
                    <a:pt x="4910" y="138"/>
                  </a:cubicBezTo>
                  <a:cubicBezTo>
                    <a:pt x="4930" y="114"/>
                    <a:pt x="4959" y="103"/>
                    <a:pt x="4995" y="103"/>
                  </a:cubicBezTo>
                  <a:cubicBezTo>
                    <a:pt x="5031" y="103"/>
                    <a:pt x="5059" y="115"/>
                    <a:pt x="5080" y="139"/>
                  </a:cubicBezTo>
                  <a:cubicBezTo>
                    <a:pt x="5100" y="162"/>
                    <a:pt x="5111" y="194"/>
                    <a:pt x="5111" y="234"/>
                  </a:cubicBezTo>
                  <a:close/>
                  <a:moveTo>
                    <a:pt x="4918" y="234"/>
                  </a:moveTo>
                  <a:cubicBezTo>
                    <a:pt x="4918" y="266"/>
                    <a:pt x="4925" y="290"/>
                    <a:pt x="4938" y="307"/>
                  </a:cubicBezTo>
                  <a:cubicBezTo>
                    <a:pt x="4951" y="324"/>
                    <a:pt x="4970" y="333"/>
                    <a:pt x="4995" y="333"/>
                  </a:cubicBezTo>
                  <a:cubicBezTo>
                    <a:pt x="5020" y="333"/>
                    <a:pt x="5039" y="324"/>
                    <a:pt x="5052" y="307"/>
                  </a:cubicBezTo>
                  <a:cubicBezTo>
                    <a:pt x="5064" y="291"/>
                    <a:pt x="5071" y="266"/>
                    <a:pt x="5071" y="234"/>
                  </a:cubicBezTo>
                  <a:cubicBezTo>
                    <a:pt x="5071" y="202"/>
                    <a:pt x="5064" y="177"/>
                    <a:pt x="5052" y="161"/>
                  </a:cubicBezTo>
                  <a:cubicBezTo>
                    <a:pt x="5039" y="144"/>
                    <a:pt x="5020" y="136"/>
                    <a:pt x="4994" y="136"/>
                  </a:cubicBezTo>
                  <a:cubicBezTo>
                    <a:pt x="4969" y="136"/>
                    <a:pt x="4950" y="144"/>
                    <a:pt x="4938" y="160"/>
                  </a:cubicBezTo>
                  <a:cubicBezTo>
                    <a:pt x="4925" y="177"/>
                    <a:pt x="4918" y="201"/>
                    <a:pt x="4918" y="234"/>
                  </a:cubicBezTo>
                  <a:close/>
                  <a:moveTo>
                    <a:pt x="5295" y="365"/>
                  </a:moveTo>
                  <a:cubicBezTo>
                    <a:pt x="5278" y="365"/>
                    <a:pt x="5263" y="362"/>
                    <a:pt x="5250" y="356"/>
                  </a:cubicBezTo>
                  <a:cubicBezTo>
                    <a:pt x="5236" y="350"/>
                    <a:pt x="5225" y="340"/>
                    <a:pt x="5216" y="327"/>
                  </a:cubicBezTo>
                  <a:lnTo>
                    <a:pt x="5213" y="327"/>
                  </a:lnTo>
                  <a:cubicBezTo>
                    <a:pt x="5215" y="342"/>
                    <a:pt x="5216" y="356"/>
                    <a:pt x="5216" y="369"/>
                  </a:cubicBezTo>
                  <a:lnTo>
                    <a:pt x="5216" y="473"/>
                  </a:lnTo>
                  <a:lnTo>
                    <a:pt x="5178" y="473"/>
                  </a:lnTo>
                  <a:lnTo>
                    <a:pt x="5178" y="108"/>
                  </a:lnTo>
                  <a:lnTo>
                    <a:pt x="5209" y="108"/>
                  </a:lnTo>
                  <a:lnTo>
                    <a:pt x="5214" y="142"/>
                  </a:lnTo>
                  <a:lnTo>
                    <a:pt x="5216" y="142"/>
                  </a:lnTo>
                  <a:cubicBezTo>
                    <a:pt x="5226" y="129"/>
                    <a:pt x="5237" y="118"/>
                    <a:pt x="5250" y="112"/>
                  </a:cubicBezTo>
                  <a:cubicBezTo>
                    <a:pt x="5263" y="106"/>
                    <a:pt x="5278" y="103"/>
                    <a:pt x="5295" y="103"/>
                  </a:cubicBezTo>
                  <a:cubicBezTo>
                    <a:pt x="5328" y="103"/>
                    <a:pt x="5354" y="114"/>
                    <a:pt x="5373" y="138"/>
                  </a:cubicBezTo>
                  <a:cubicBezTo>
                    <a:pt x="5390" y="160"/>
                    <a:pt x="5399" y="192"/>
                    <a:pt x="5399" y="234"/>
                  </a:cubicBezTo>
                  <a:cubicBezTo>
                    <a:pt x="5399" y="275"/>
                    <a:pt x="5390" y="307"/>
                    <a:pt x="5372" y="330"/>
                  </a:cubicBezTo>
                  <a:cubicBezTo>
                    <a:pt x="5353" y="353"/>
                    <a:pt x="5328" y="365"/>
                    <a:pt x="5295" y="365"/>
                  </a:cubicBezTo>
                  <a:close/>
                  <a:moveTo>
                    <a:pt x="5289" y="136"/>
                  </a:moveTo>
                  <a:cubicBezTo>
                    <a:pt x="5264" y="136"/>
                    <a:pt x="5245" y="143"/>
                    <a:pt x="5234" y="157"/>
                  </a:cubicBezTo>
                  <a:cubicBezTo>
                    <a:pt x="5222" y="171"/>
                    <a:pt x="5216" y="194"/>
                    <a:pt x="5216" y="225"/>
                  </a:cubicBezTo>
                  <a:lnTo>
                    <a:pt x="5216" y="234"/>
                  </a:lnTo>
                  <a:cubicBezTo>
                    <a:pt x="5216" y="269"/>
                    <a:pt x="5222" y="294"/>
                    <a:pt x="5234" y="310"/>
                  </a:cubicBezTo>
                  <a:cubicBezTo>
                    <a:pt x="5245" y="325"/>
                    <a:pt x="5264" y="333"/>
                    <a:pt x="5290" y="333"/>
                  </a:cubicBezTo>
                  <a:cubicBezTo>
                    <a:pt x="5312" y="333"/>
                    <a:pt x="5329" y="324"/>
                    <a:pt x="5341" y="306"/>
                  </a:cubicBezTo>
                  <a:cubicBezTo>
                    <a:pt x="5354" y="288"/>
                    <a:pt x="5360" y="264"/>
                    <a:pt x="5360" y="233"/>
                  </a:cubicBezTo>
                  <a:cubicBezTo>
                    <a:pt x="5360" y="202"/>
                    <a:pt x="5354" y="178"/>
                    <a:pt x="5341" y="161"/>
                  </a:cubicBezTo>
                  <a:cubicBezTo>
                    <a:pt x="5329" y="144"/>
                    <a:pt x="5312" y="136"/>
                    <a:pt x="5289" y="136"/>
                  </a:cubicBezTo>
                  <a:close/>
                  <a:moveTo>
                    <a:pt x="5788" y="360"/>
                  </a:moveTo>
                  <a:lnTo>
                    <a:pt x="5788" y="196"/>
                  </a:lnTo>
                  <a:cubicBezTo>
                    <a:pt x="5788" y="176"/>
                    <a:pt x="5783" y="161"/>
                    <a:pt x="5775" y="151"/>
                  </a:cubicBezTo>
                  <a:cubicBezTo>
                    <a:pt x="5766" y="141"/>
                    <a:pt x="5753" y="136"/>
                    <a:pt x="5735" y="136"/>
                  </a:cubicBezTo>
                  <a:cubicBezTo>
                    <a:pt x="5711" y="136"/>
                    <a:pt x="5693" y="142"/>
                    <a:pt x="5682" y="156"/>
                  </a:cubicBezTo>
                  <a:cubicBezTo>
                    <a:pt x="5671" y="170"/>
                    <a:pt x="5665" y="191"/>
                    <a:pt x="5665" y="219"/>
                  </a:cubicBezTo>
                  <a:lnTo>
                    <a:pt x="5665" y="360"/>
                  </a:lnTo>
                  <a:lnTo>
                    <a:pt x="5627" y="360"/>
                  </a:lnTo>
                  <a:lnTo>
                    <a:pt x="5627" y="196"/>
                  </a:lnTo>
                  <a:cubicBezTo>
                    <a:pt x="5627" y="176"/>
                    <a:pt x="5623" y="161"/>
                    <a:pt x="5614" y="151"/>
                  </a:cubicBezTo>
                  <a:cubicBezTo>
                    <a:pt x="5605" y="141"/>
                    <a:pt x="5592" y="136"/>
                    <a:pt x="5574" y="136"/>
                  </a:cubicBezTo>
                  <a:cubicBezTo>
                    <a:pt x="5550" y="136"/>
                    <a:pt x="5532" y="143"/>
                    <a:pt x="5521" y="157"/>
                  </a:cubicBezTo>
                  <a:cubicBezTo>
                    <a:pt x="5510" y="171"/>
                    <a:pt x="5504" y="195"/>
                    <a:pt x="5504" y="228"/>
                  </a:cubicBezTo>
                  <a:lnTo>
                    <a:pt x="5504" y="360"/>
                  </a:lnTo>
                  <a:lnTo>
                    <a:pt x="5466" y="360"/>
                  </a:lnTo>
                  <a:lnTo>
                    <a:pt x="5466" y="108"/>
                  </a:lnTo>
                  <a:lnTo>
                    <a:pt x="5497" y="108"/>
                  </a:lnTo>
                  <a:lnTo>
                    <a:pt x="5503" y="142"/>
                  </a:lnTo>
                  <a:lnTo>
                    <a:pt x="5505" y="142"/>
                  </a:lnTo>
                  <a:cubicBezTo>
                    <a:pt x="5512" y="130"/>
                    <a:pt x="5523" y="121"/>
                    <a:pt x="5536" y="114"/>
                  </a:cubicBezTo>
                  <a:cubicBezTo>
                    <a:pt x="5549" y="106"/>
                    <a:pt x="5564" y="103"/>
                    <a:pt x="5580" y="103"/>
                  </a:cubicBezTo>
                  <a:cubicBezTo>
                    <a:pt x="5619" y="103"/>
                    <a:pt x="5645" y="117"/>
                    <a:pt x="5657" y="146"/>
                  </a:cubicBezTo>
                  <a:lnTo>
                    <a:pt x="5659" y="146"/>
                  </a:lnTo>
                  <a:cubicBezTo>
                    <a:pt x="5666" y="133"/>
                    <a:pt x="5677" y="122"/>
                    <a:pt x="5691" y="114"/>
                  </a:cubicBezTo>
                  <a:cubicBezTo>
                    <a:pt x="5706" y="107"/>
                    <a:pt x="5722" y="103"/>
                    <a:pt x="5740" y="103"/>
                  </a:cubicBezTo>
                  <a:cubicBezTo>
                    <a:pt x="5769" y="103"/>
                    <a:pt x="5790" y="110"/>
                    <a:pt x="5804" y="125"/>
                  </a:cubicBezTo>
                  <a:cubicBezTo>
                    <a:pt x="5819" y="140"/>
                    <a:pt x="5826" y="163"/>
                    <a:pt x="5826" y="196"/>
                  </a:cubicBezTo>
                  <a:lnTo>
                    <a:pt x="5826" y="360"/>
                  </a:lnTo>
                  <a:lnTo>
                    <a:pt x="5788" y="360"/>
                  </a:lnTo>
                  <a:close/>
                  <a:moveTo>
                    <a:pt x="6011" y="365"/>
                  </a:moveTo>
                  <a:cubicBezTo>
                    <a:pt x="5974" y="365"/>
                    <a:pt x="5944" y="353"/>
                    <a:pt x="5923" y="331"/>
                  </a:cubicBezTo>
                  <a:cubicBezTo>
                    <a:pt x="5901" y="308"/>
                    <a:pt x="5890" y="276"/>
                    <a:pt x="5890" y="236"/>
                  </a:cubicBezTo>
                  <a:cubicBezTo>
                    <a:pt x="5890" y="195"/>
                    <a:pt x="5900" y="163"/>
                    <a:pt x="5920" y="139"/>
                  </a:cubicBezTo>
                  <a:cubicBezTo>
                    <a:pt x="5940" y="115"/>
                    <a:pt x="5967" y="103"/>
                    <a:pt x="6001" y="103"/>
                  </a:cubicBezTo>
                  <a:cubicBezTo>
                    <a:pt x="6032" y="103"/>
                    <a:pt x="6057" y="114"/>
                    <a:pt x="6076" y="134"/>
                  </a:cubicBezTo>
                  <a:cubicBezTo>
                    <a:pt x="6094" y="155"/>
                    <a:pt x="6104" y="182"/>
                    <a:pt x="6104" y="217"/>
                  </a:cubicBezTo>
                  <a:lnTo>
                    <a:pt x="6104" y="241"/>
                  </a:lnTo>
                  <a:lnTo>
                    <a:pt x="5930" y="241"/>
                  </a:lnTo>
                  <a:cubicBezTo>
                    <a:pt x="5931" y="270"/>
                    <a:pt x="5938" y="293"/>
                    <a:pt x="5952" y="308"/>
                  </a:cubicBezTo>
                  <a:cubicBezTo>
                    <a:pt x="5967" y="324"/>
                    <a:pt x="5986" y="331"/>
                    <a:pt x="6012" y="331"/>
                  </a:cubicBezTo>
                  <a:cubicBezTo>
                    <a:pt x="6040" y="331"/>
                    <a:pt x="6066" y="326"/>
                    <a:pt x="6093" y="314"/>
                  </a:cubicBezTo>
                  <a:lnTo>
                    <a:pt x="6093" y="348"/>
                  </a:lnTo>
                  <a:cubicBezTo>
                    <a:pt x="6079" y="354"/>
                    <a:pt x="6066" y="358"/>
                    <a:pt x="6055" y="361"/>
                  </a:cubicBezTo>
                  <a:cubicBezTo>
                    <a:pt x="6042" y="363"/>
                    <a:pt x="6028" y="365"/>
                    <a:pt x="6011" y="365"/>
                  </a:cubicBezTo>
                  <a:close/>
                  <a:moveTo>
                    <a:pt x="6000" y="135"/>
                  </a:moveTo>
                  <a:cubicBezTo>
                    <a:pt x="5980" y="135"/>
                    <a:pt x="5964" y="142"/>
                    <a:pt x="5952" y="155"/>
                  </a:cubicBezTo>
                  <a:cubicBezTo>
                    <a:pt x="5940" y="168"/>
                    <a:pt x="5933" y="186"/>
                    <a:pt x="5931" y="210"/>
                  </a:cubicBezTo>
                  <a:lnTo>
                    <a:pt x="6063" y="210"/>
                  </a:lnTo>
                  <a:cubicBezTo>
                    <a:pt x="6063" y="186"/>
                    <a:pt x="6057" y="167"/>
                    <a:pt x="6047" y="155"/>
                  </a:cubicBezTo>
                  <a:cubicBezTo>
                    <a:pt x="6036" y="141"/>
                    <a:pt x="6020" y="135"/>
                    <a:pt x="6000" y="135"/>
                  </a:cubicBezTo>
                  <a:close/>
                  <a:moveTo>
                    <a:pt x="6341" y="360"/>
                  </a:moveTo>
                  <a:lnTo>
                    <a:pt x="6341" y="197"/>
                  </a:lnTo>
                  <a:cubicBezTo>
                    <a:pt x="6341" y="176"/>
                    <a:pt x="6337" y="161"/>
                    <a:pt x="6327" y="151"/>
                  </a:cubicBezTo>
                  <a:cubicBezTo>
                    <a:pt x="6318" y="141"/>
                    <a:pt x="6303" y="136"/>
                    <a:pt x="6283" y="136"/>
                  </a:cubicBezTo>
                  <a:cubicBezTo>
                    <a:pt x="6257" y="136"/>
                    <a:pt x="6237" y="143"/>
                    <a:pt x="6225" y="157"/>
                  </a:cubicBezTo>
                  <a:cubicBezTo>
                    <a:pt x="6213" y="171"/>
                    <a:pt x="6207" y="195"/>
                    <a:pt x="6207" y="228"/>
                  </a:cubicBezTo>
                  <a:lnTo>
                    <a:pt x="6207" y="360"/>
                  </a:lnTo>
                  <a:lnTo>
                    <a:pt x="6169" y="360"/>
                  </a:lnTo>
                  <a:lnTo>
                    <a:pt x="6169" y="108"/>
                  </a:lnTo>
                  <a:lnTo>
                    <a:pt x="6200" y="108"/>
                  </a:lnTo>
                  <a:lnTo>
                    <a:pt x="6206" y="142"/>
                  </a:lnTo>
                  <a:lnTo>
                    <a:pt x="6208" y="142"/>
                  </a:lnTo>
                  <a:cubicBezTo>
                    <a:pt x="6216" y="130"/>
                    <a:pt x="6227" y="120"/>
                    <a:pt x="6241" y="114"/>
                  </a:cubicBezTo>
                  <a:cubicBezTo>
                    <a:pt x="6255" y="106"/>
                    <a:pt x="6270" y="103"/>
                    <a:pt x="6288" y="103"/>
                  </a:cubicBezTo>
                  <a:cubicBezTo>
                    <a:pt x="6318" y="103"/>
                    <a:pt x="6341" y="110"/>
                    <a:pt x="6357" y="125"/>
                  </a:cubicBezTo>
                  <a:cubicBezTo>
                    <a:pt x="6372" y="140"/>
                    <a:pt x="6379" y="163"/>
                    <a:pt x="6379" y="196"/>
                  </a:cubicBezTo>
                  <a:lnTo>
                    <a:pt x="6379" y="360"/>
                  </a:lnTo>
                  <a:lnTo>
                    <a:pt x="6341" y="360"/>
                  </a:lnTo>
                  <a:close/>
                  <a:moveTo>
                    <a:pt x="6539" y="333"/>
                  </a:moveTo>
                  <a:cubicBezTo>
                    <a:pt x="6546" y="333"/>
                    <a:pt x="6553" y="333"/>
                    <a:pt x="6559" y="332"/>
                  </a:cubicBezTo>
                  <a:cubicBezTo>
                    <a:pt x="6565" y="331"/>
                    <a:pt x="6570" y="329"/>
                    <a:pt x="6574" y="328"/>
                  </a:cubicBezTo>
                  <a:lnTo>
                    <a:pt x="6574" y="358"/>
                  </a:lnTo>
                  <a:cubicBezTo>
                    <a:pt x="6569" y="359"/>
                    <a:pt x="6563" y="361"/>
                    <a:pt x="6555" y="363"/>
                  </a:cubicBezTo>
                  <a:cubicBezTo>
                    <a:pt x="6547" y="364"/>
                    <a:pt x="6540" y="365"/>
                    <a:pt x="6534" y="365"/>
                  </a:cubicBezTo>
                  <a:cubicBezTo>
                    <a:pt x="6485" y="365"/>
                    <a:pt x="6461" y="339"/>
                    <a:pt x="6461" y="287"/>
                  </a:cubicBezTo>
                  <a:lnTo>
                    <a:pt x="6461" y="138"/>
                  </a:lnTo>
                  <a:lnTo>
                    <a:pt x="6424" y="138"/>
                  </a:lnTo>
                  <a:lnTo>
                    <a:pt x="6424" y="119"/>
                  </a:lnTo>
                  <a:lnTo>
                    <a:pt x="6461" y="103"/>
                  </a:lnTo>
                  <a:lnTo>
                    <a:pt x="6477" y="49"/>
                  </a:lnTo>
                  <a:lnTo>
                    <a:pt x="6499" y="49"/>
                  </a:lnTo>
                  <a:lnTo>
                    <a:pt x="6499" y="108"/>
                  </a:lnTo>
                  <a:lnTo>
                    <a:pt x="6572" y="108"/>
                  </a:lnTo>
                  <a:lnTo>
                    <a:pt x="6572" y="138"/>
                  </a:lnTo>
                  <a:lnTo>
                    <a:pt x="6499" y="138"/>
                  </a:lnTo>
                  <a:lnTo>
                    <a:pt x="6499" y="286"/>
                  </a:lnTo>
                  <a:cubicBezTo>
                    <a:pt x="6499" y="301"/>
                    <a:pt x="6503" y="313"/>
                    <a:pt x="6510" y="321"/>
                  </a:cubicBezTo>
                  <a:cubicBezTo>
                    <a:pt x="6517" y="329"/>
                    <a:pt x="6527" y="333"/>
                    <a:pt x="6539" y="333"/>
                  </a:cubicBezTo>
                  <a:close/>
                </a:path>
              </a:pathLst>
            </a:custGeom>
            <a:solidFill>
              <a:srgbClr val="522A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AutoShape 157"/>
          <p:cNvSpPr>
            <a:spLocks noChangeAspect="1" noChangeArrowheads="1" noTextEdit="1"/>
          </p:cNvSpPr>
          <p:nvPr/>
        </p:nvSpPr>
        <p:spPr bwMode="auto">
          <a:xfrm>
            <a:off x="0" y="2476500"/>
            <a:ext cx="12188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auto">
          <a:xfrm>
            <a:off x="0" y="2514600"/>
            <a:ext cx="12188825" cy="1905000"/>
          </a:xfrm>
          <a:prstGeom prst="rect">
            <a:avLst/>
          </a:prstGeom>
          <a:solidFill>
            <a:srgbClr val="5B3C3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auto">
          <a:xfrm>
            <a:off x="4494212" y="3200400"/>
            <a:ext cx="5043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rgbClr val="FFD2A7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Sample Title Sheet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85" name="Line 161"/>
          <p:cNvSpPr>
            <a:spLocks noChangeShapeType="1"/>
          </p:cNvSpPr>
          <p:nvPr/>
        </p:nvSpPr>
        <p:spPr bwMode="auto">
          <a:xfrm>
            <a:off x="4164013" y="2805113"/>
            <a:ext cx="1588" cy="1247775"/>
          </a:xfrm>
          <a:prstGeom prst="line">
            <a:avLst/>
          </a:prstGeom>
          <a:noFill/>
          <a:ln w="9525" cap="flat">
            <a:solidFill>
              <a:srgbClr val="FFD2A7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auto">
          <a:xfrm>
            <a:off x="3702648" y="3228975"/>
            <a:ext cx="226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rgbClr val="FFD2A7"/>
                </a:solidFill>
                <a:latin typeface="Trebuchet MS" pitchFamily="34" charset="0"/>
                <a:cs typeface="Arial" pitchFamily="34" charset="0"/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1 I © Athena Infonomics 2015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2" y="1000589"/>
            <a:ext cx="11049000" cy="1133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 Heading 1</a:t>
            </a:r>
          </a:p>
          <a:p>
            <a:pPr marL="688975" lvl="1" indent="-231775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 Heading </a:t>
            </a:r>
          </a:p>
          <a:p>
            <a:pPr marL="1146175" lvl="2" indent="-231775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 Heading</a:t>
            </a:r>
            <a:endParaRPr lang="en-US" sz="2400" dirty="0">
              <a:solidFill>
                <a:schemeClr val="tx1"/>
              </a:solidFill>
            </a:endParaRPr>
          </a:p>
          <a:p>
            <a:pPr marL="688975" lvl="1" indent="-231775"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Slide Title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Research Transparency and Reproducibility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53"/>
          <p:cNvSpPr>
            <a:spLocks noChangeArrowheads="1"/>
          </p:cNvSpPr>
          <p:nvPr/>
        </p:nvSpPr>
        <p:spPr bwMode="auto">
          <a:xfrm>
            <a:off x="249585" y="1103947"/>
            <a:ext cx="10363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Introduction to Research Transparency and Reproducibility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5B3C3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Registration and Pre-Analysis Plans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rgbClr val="5B3C3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Coding Reproducibility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5B3C3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Data De-Identification and Sharing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5B3C3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Replication and Data Sharing Activity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01360" y="1115188"/>
            <a:ext cx="10744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 </a:t>
            </a:r>
            <a:r>
              <a:rPr lang="en-US" dirty="0">
                <a:solidFill>
                  <a:schemeClr val="tx1"/>
                </a:solidFill>
              </a:rPr>
              <a:t>lets you store your projects and manage different versions of it.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Version Control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3091668" y="1553624"/>
            <a:ext cx="525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rPr>
              <a:t>Time to get acquainted with Github lingo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7812" y="2438400"/>
            <a:ext cx="5359273" cy="315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Forking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Producing a personal copy of someone else's project.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Q. But how is it really useful?</a:t>
            </a:r>
          </a:p>
          <a:p>
            <a:r>
              <a:rPr lang="en-US" dirty="0">
                <a:solidFill>
                  <a:schemeClr val="tx1"/>
                </a:solidFill>
              </a:rPr>
              <a:t>A. You can submit </a:t>
            </a:r>
            <a:r>
              <a:rPr lang="en-US" b="1" dirty="0">
                <a:solidFill>
                  <a:schemeClr val="tx1"/>
                </a:solidFill>
              </a:rPr>
              <a:t>Pull Requests</a:t>
            </a:r>
            <a:r>
              <a:rPr lang="en-US" dirty="0">
                <a:solidFill>
                  <a:schemeClr val="tx1"/>
                </a:solidFill>
              </a:rPr>
              <a:t> to improve somebody else’s project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360" y="2321726"/>
            <a:ext cx="5359275" cy="368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Cloning, Creating &amp; Adding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Adding is finding and telling the app that a repository is already on your computer.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Creating creates a new repository.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Cloning is copying an existing repository from your GitHub 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789612" y="2438400"/>
            <a:ext cx="0" cy="3646472"/>
          </a:xfrm>
          <a:prstGeom prst="line">
            <a:avLst/>
          </a:prstGeom>
          <a:ln>
            <a:solidFill>
              <a:srgbClr val="593C3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-1194"/>
          <a:stretch/>
        </p:blipFill>
        <p:spPr>
          <a:xfrm>
            <a:off x="8202508" y="5147465"/>
            <a:ext cx="1180009" cy="5552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65" y="5045297"/>
            <a:ext cx="4469880" cy="9183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3812" y="6159557"/>
            <a:ext cx="2971800" cy="49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AA6C2F"/>
                </a:solidFill>
              </a:rPr>
              <a:t>Now, let’s fork something! </a:t>
            </a:r>
            <a:r>
              <a:rPr lang="en-US" dirty="0">
                <a:solidFill>
                  <a:srgbClr val="AA6C2F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AA6C2F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724" y="4827933"/>
            <a:ext cx="4700298" cy="1256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61212" y="4766098"/>
            <a:ext cx="3124201" cy="131801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4186" y="1245413"/>
            <a:ext cx="3226051" cy="29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05D3A"/>
                </a:solidFill>
              </a:rPr>
              <a:t>Don’t be scared of committing!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805D3A"/>
              </a:solidFill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Version Control (contd.)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455" y="1692025"/>
            <a:ext cx="6237957" cy="127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is a </a:t>
            </a:r>
            <a:r>
              <a:rPr lang="en-US" b="1" dirty="0">
                <a:solidFill>
                  <a:schemeClr val="tx1"/>
                </a:solidFill>
              </a:rPr>
              <a:t>commit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</a:rPr>
              <a:t>Individual change to a file (or set of files). It's like when you </a:t>
            </a:r>
            <a:r>
              <a:rPr lang="en-US" i="1" dirty="0">
                <a:solidFill>
                  <a:schemeClr val="tx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 a file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commit shows you each version of a document and exactly what change you have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revert a commit (revert=undo)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11" y="4903375"/>
            <a:ext cx="10718549" cy="204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845001"/>
            <a:ext cx="3152775" cy="1457325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455612" y="3810000"/>
            <a:ext cx="11277600" cy="0"/>
          </a:xfrm>
          <a:prstGeom prst="line">
            <a:avLst/>
          </a:prstGeom>
          <a:ln>
            <a:solidFill>
              <a:srgbClr val="AA6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43844" y="3846096"/>
            <a:ext cx="11277600" cy="0"/>
          </a:xfrm>
          <a:prstGeom prst="line">
            <a:avLst/>
          </a:prstGeom>
          <a:ln>
            <a:solidFill>
              <a:srgbClr val="AA6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7455" y="3984436"/>
            <a:ext cx="3226051" cy="29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805D3A"/>
                </a:solidFill>
              </a:rPr>
              <a:t>Time to branch out..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805D3A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951" y="4317675"/>
            <a:ext cx="6237957" cy="127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branch represents an independent line of development.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Same project, but you’re branching out to try something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Say you’re trying a logistic model instead of LPM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Merge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11101" b="14444"/>
          <a:stretch/>
        </p:blipFill>
        <p:spPr>
          <a:xfrm>
            <a:off x="8051799" y="4106872"/>
            <a:ext cx="3048000" cy="2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179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4212" y="1295400"/>
            <a:ext cx="10744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 Slide Text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5B3C3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Dynamic Documents using Stata, R, SAS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5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7012" y="6477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B4B4B4"/>
                </a:solidFill>
                <a:latin typeface="+mj-lt"/>
              </a:rPr>
              <a:t>2 I © Athena Infonomics 2015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27012" y="457200"/>
            <a:ext cx="1036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32108"/>
              </p:ext>
            </p:extLst>
          </p:nvPr>
        </p:nvGraphicFramePr>
        <p:xfrm>
          <a:off x="-877889" y="304800"/>
          <a:ext cx="13944601" cy="8744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3507835427"/>
                    </a:ext>
                  </a:extLst>
                </a:gridCol>
                <a:gridCol w="3981451">
                  <a:extLst>
                    <a:ext uri="{9D8B030D-6E8A-4147-A177-3AD203B41FA5}">
                      <a16:colId xmlns:a16="http://schemas.microsoft.com/office/drawing/2014/main" val="24384429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225876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9837178"/>
                    </a:ext>
                  </a:extLst>
                </a:gridCol>
              </a:tblGrid>
              <a:tr h="819738">
                <a:tc>
                  <a:txBody>
                    <a:bodyPr/>
                    <a:lstStyle/>
                    <a:p>
                      <a:r>
                        <a:rPr lang="en-US" sz="14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9818"/>
                  </a:ext>
                </a:extLst>
              </a:tr>
              <a:tr h="30664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59367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6179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07269"/>
                  </a:ext>
                </a:extLst>
              </a:tr>
              <a:tr h="8197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0668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763588" y="1295400"/>
            <a:ext cx="32004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PHASE 1: </a:t>
            </a:r>
          </a:p>
          <a:p>
            <a:r>
              <a:rPr lang="en-US" sz="1400" dirty="0"/>
              <a:t>DATA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41113" y="4334759"/>
            <a:ext cx="32004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PHASE 2: </a:t>
            </a:r>
          </a:p>
          <a:p>
            <a:r>
              <a:rPr lang="en-US" sz="14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1612" y="1295400"/>
            <a:ext cx="3657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collection exercise from Amazon on internal job creation, product price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Identification of different stakeholders across various backgrounds (urban/rural, gender, age, sector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Stratified random sampling technique to be used among customer and seller stakeholder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Developing a questionnaire and survey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Conducting interviews with identified stakeholders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4012" y="1295401"/>
            <a:ext cx="22860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Secondary Research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4012" y="1818620"/>
            <a:ext cx="2286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Online surveys, Face to Face &amp; Telephonic Interviews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4667" y="1295400"/>
            <a:ext cx="326774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150 customer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 seller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 FCs to be surveyed, 5 logistics team including women only teams will be interviewed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IDIs with Capital First &amp; Yes Bank to understand impact on financial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IDIs with key policymakers and competitor </a:t>
            </a:r>
            <a:r>
              <a:rPr lang="en-US" sz="1400" dirty="0" err="1"/>
              <a:t>organisations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41612" y="4302675"/>
            <a:ext cx="36576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cleaning and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Internal consistency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Content analysis of qualitative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Estimating </a:t>
            </a:r>
            <a:r>
              <a:rPr lang="en-US" sz="1400" dirty="0" err="1"/>
              <a:t>revelant</a:t>
            </a:r>
            <a:r>
              <a:rPr lang="en-US" sz="1400" dirty="0"/>
              <a:t> </a:t>
            </a:r>
            <a:r>
              <a:rPr lang="en-US" sz="1400" dirty="0"/>
              <a:t>forecasts 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4012" y="3811540"/>
            <a:ext cx="22860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MS Excel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4012" y="4334759"/>
            <a:ext cx="2286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Interaction with expert advisors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84666" y="4302675"/>
            <a:ext cx="326774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Robust data identifying Amazon’s impact on different sectors as well capability to forecast growth channels for 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Characteristics of prevailing economic environment for ecommerce, the underlying key challenges and identifying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-763588" y="7035664"/>
            <a:ext cx="32004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PHASE 3: </a:t>
            </a:r>
          </a:p>
          <a:p>
            <a:r>
              <a:rPr lang="en-US" sz="1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9684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757</Words>
  <Application>Microsoft Office PowerPoint</Application>
  <PresentationFormat>Custom</PresentationFormat>
  <Paragraphs>118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maria.j</cp:lastModifiedBy>
  <cp:revision>295</cp:revision>
  <dcterms:created xsi:type="dcterms:W3CDTF">2015-06-10T06:39:47Z</dcterms:created>
  <dcterms:modified xsi:type="dcterms:W3CDTF">2017-04-04T13:31:12Z</dcterms:modified>
</cp:coreProperties>
</file>