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739" r:id="rId3"/>
    <p:sldMasterId id="2147483751" r:id="rId4"/>
    <p:sldMasterId id="2147483749" r:id="rId5"/>
  </p:sldMasterIdLst>
  <p:notesMasterIdLst>
    <p:notesMasterId r:id="rId13"/>
  </p:notesMasterIdLst>
  <p:handoutMasterIdLst>
    <p:handoutMasterId r:id="rId14"/>
  </p:handoutMasterIdLst>
  <p:sldIdLst>
    <p:sldId id="256" r:id="rId6"/>
    <p:sldId id="266" r:id="rId7"/>
    <p:sldId id="275" r:id="rId8"/>
    <p:sldId id="276" r:id="rId9"/>
    <p:sldId id="277" r:id="rId10"/>
    <p:sldId id="278" r:id="rId11"/>
    <p:sldId id="265" r:id="rId12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65D"/>
    <a:srgbClr val="F6F6F6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209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01A63A9-F13B-46F1-A93F-27AA737FD7E7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F2F50FE-E718-42E3-9D8A-946F780C7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13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F498697-E7EB-B84D-9726-13965ED9444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2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14399" y="721027"/>
            <a:ext cx="7305575" cy="471234"/>
          </a:xfrm>
        </p:spPr>
        <p:txBody>
          <a:bodyPr>
            <a:normAutofit/>
          </a:bodyPr>
          <a:lstStyle>
            <a:lvl1pPr algn="l">
              <a:defRPr sz="2800" b="1">
                <a:latin typeface="Gotham HTF" pitchFamily="2" charset="0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628650" y="276621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529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37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749902"/>
            <a:ext cx="7392202" cy="471234"/>
          </a:xfrm>
        </p:spPr>
        <p:txBody>
          <a:bodyPr>
            <a:normAutofit/>
          </a:bodyPr>
          <a:lstStyle>
            <a:lvl1pPr algn="l">
              <a:defRPr sz="2800" b="1">
                <a:latin typeface="Gotham HTF" pitchFamily="2" charset="0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20"/>
          <p:cNvSpPr/>
          <p:nvPr userDrawn="1"/>
        </p:nvSpPr>
        <p:spPr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/>
          <p:cNvSpPr>
            <a:spLocks noGrp="1"/>
          </p:cNvSpPr>
          <p:nvPr>
            <p:ph type="pic" sz="quarter" idx="13"/>
          </p:nvPr>
        </p:nvSpPr>
        <p:spPr>
          <a:xfrm>
            <a:off x="914400" y="1600199"/>
            <a:ext cx="2875280" cy="4249172"/>
          </a:xfrm>
        </p:spPr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8114" y="1600200"/>
            <a:ext cx="4207871" cy="2933299"/>
          </a:xfrm>
        </p:spPr>
        <p:txBody>
          <a:bodyPr>
            <a:normAutofit/>
          </a:bodyPr>
          <a:lstStyle>
            <a:lvl1pPr>
              <a:defRPr sz="1600">
                <a:latin typeface="Gotham-Book"/>
              </a:defRPr>
            </a:lvl1pPr>
            <a:lvl2pPr>
              <a:defRPr sz="1600">
                <a:latin typeface="Gotham-Book"/>
              </a:defRPr>
            </a:lvl2pPr>
            <a:lvl3pPr>
              <a:defRPr sz="1600">
                <a:latin typeface="Gotham-Book"/>
              </a:defRPr>
            </a:lvl3pPr>
            <a:lvl4pPr>
              <a:defRPr sz="1600">
                <a:latin typeface="Gotham-Book"/>
              </a:defRPr>
            </a:lvl4pPr>
            <a:lvl5pPr>
              <a:defRPr sz="1600">
                <a:latin typeface="Gotham-Book"/>
              </a:defRPr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7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9"/>
          <p:cNvSpPr txBox="1"/>
          <p:nvPr userDrawn="1"/>
        </p:nvSpPr>
        <p:spPr>
          <a:xfrm>
            <a:off x="947124" y="748343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 HTF" pitchFamily="2" charset="0"/>
                <a:cs typeface="Gotham-Bold"/>
              </a:rPr>
              <a:t>SHORT </a:t>
            </a:r>
            <a:r>
              <a:rPr lang="en-US" sz="2800" b="1" dirty="0" smtClean="0">
                <a:solidFill>
                  <a:srgbClr val="303030"/>
                </a:solidFill>
                <a:latin typeface="Gotham HTF" pitchFamily="2" charset="0"/>
                <a:cs typeface="Gotham-Book"/>
              </a:rPr>
              <a:t>BIO</a:t>
            </a:r>
            <a:endParaRPr lang="en-US" sz="2800" b="1" dirty="0">
              <a:solidFill>
                <a:srgbClr val="303030"/>
              </a:solidFill>
              <a:latin typeface="Gotham HTF" pitchFamily="2" charset="0"/>
              <a:cs typeface="Gotham-Book"/>
            </a:endParaRPr>
          </a:p>
        </p:txBody>
      </p:sp>
      <p:sp>
        <p:nvSpPr>
          <p:cNvPr id="8" name="Rectangle 19"/>
          <p:cNvSpPr/>
          <p:nvPr userDrawn="1"/>
        </p:nvSpPr>
        <p:spPr>
          <a:xfrm>
            <a:off x="3789680" y="4672530"/>
            <a:ext cx="4576305" cy="119609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10" name="Espaço Reservado para Texto 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090988" y="4792663"/>
            <a:ext cx="3868737" cy="828675"/>
          </a:xfr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Gotham-Bold"/>
              </a:defRPr>
            </a:lvl1pPr>
            <a:lvl2pPr>
              <a:defRPr sz="1800">
                <a:solidFill>
                  <a:schemeClr val="bg1"/>
                </a:solidFill>
                <a:latin typeface="Gotham-Bold"/>
              </a:defRPr>
            </a:lvl2pPr>
          </a:lstStyle>
          <a:p>
            <a:pPr lvl="0"/>
            <a:r>
              <a:rPr lang="pt-BR" dirty="0" smtClean="0"/>
              <a:t>Prof. nome</a:t>
            </a:r>
          </a:p>
          <a:p>
            <a:pPr lvl="0"/>
            <a:r>
              <a:rPr lang="pt-BR" dirty="0" err="1" smtClean="0"/>
              <a:t>Email</a:t>
            </a:r>
            <a:endParaRPr lang="pt-BR" dirty="0" smtClean="0"/>
          </a:p>
        </p:txBody>
      </p:sp>
      <p:sp>
        <p:nvSpPr>
          <p:cNvPr id="13" name="Isosceles Triangle 2"/>
          <p:cNvSpPr/>
          <p:nvPr userDrawn="1"/>
        </p:nvSpPr>
        <p:spPr>
          <a:xfrm rot="16200000">
            <a:off x="3493922" y="4970503"/>
            <a:ext cx="358752" cy="241676"/>
          </a:xfrm>
          <a:prstGeom prst="triangle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750228"/>
            <a:ext cx="7238198" cy="26035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 pitchFamily="2" charset="0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4"/>
          </p:nvPr>
        </p:nvSpPr>
        <p:spPr>
          <a:xfrm>
            <a:off x="914400" y="2319338"/>
            <a:ext cx="7238198" cy="1607769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600">
                <a:latin typeface="Gotham-Book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5" name="Espaço Reservado para Texto 9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4215012"/>
            <a:ext cx="7238198" cy="26035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 pitchFamily="2" charset="0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16" name="Espaço Reservado para Texto 11"/>
          <p:cNvSpPr>
            <a:spLocks noGrp="1"/>
          </p:cNvSpPr>
          <p:nvPr>
            <p:ph type="body" sz="quarter" idx="16"/>
          </p:nvPr>
        </p:nvSpPr>
        <p:spPr>
          <a:xfrm>
            <a:off x="914400" y="4784122"/>
            <a:ext cx="7238198" cy="1607769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600">
                <a:latin typeface="Gotham-Book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extBox 15"/>
          <p:cNvSpPr txBox="1"/>
          <p:nvPr userDrawn="1"/>
        </p:nvSpPr>
        <p:spPr>
          <a:xfrm>
            <a:off x="947124" y="745668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 HTF" pitchFamily="2" charset="0"/>
                <a:cs typeface="Gotham-Bold"/>
              </a:rPr>
              <a:t>CONTEÚDO </a:t>
            </a:r>
            <a:r>
              <a:rPr lang="en-US" sz="2800" b="1" dirty="0" smtClean="0">
                <a:solidFill>
                  <a:srgbClr val="303030"/>
                </a:solidFill>
                <a:latin typeface="Gotham HTF" pitchFamily="2" charset="0"/>
                <a:cs typeface="Gotham-Book"/>
              </a:rPr>
              <a:t>DO CURSO</a:t>
            </a:r>
            <a:endParaRPr lang="en-US" sz="2800" b="1" dirty="0">
              <a:solidFill>
                <a:srgbClr val="303030"/>
              </a:solidFill>
              <a:latin typeface="Gotham HTF" pitchFamily="2" charset="0"/>
              <a:cs typeface="Gotham-Book"/>
            </a:endParaRPr>
          </a:p>
        </p:txBody>
      </p:sp>
      <p:sp>
        <p:nvSpPr>
          <p:cNvPr id="11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24539" y="2857500"/>
            <a:ext cx="6294922" cy="1143000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  <a:latin typeface="Gotham HTF" pitchFamily="2" charset="0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5"/>
          <p:cNvSpPr/>
          <p:nvPr userDrawn="1"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654" y="749165"/>
            <a:ext cx="7315197" cy="397308"/>
          </a:xfrm>
        </p:spPr>
        <p:txBody>
          <a:bodyPr>
            <a:noAutofit/>
          </a:bodyPr>
          <a:lstStyle>
            <a:lvl1pPr algn="l">
              <a:defRPr sz="2800" b="1">
                <a:latin typeface="Gotham HTF" pitchFamily="2" charset="0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5379" y="1316730"/>
            <a:ext cx="748347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Gotham HTF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379" y="2174875"/>
            <a:ext cx="7618230" cy="395128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1pPr>
            <a:lvl2pPr>
              <a:defRPr sz="1600">
                <a:latin typeface="Gotham-Book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3pPr>
            <a:lvl4pPr>
              <a:defRPr sz="1600">
                <a:latin typeface="Gotham-Book"/>
              </a:defRPr>
            </a:lvl4pPr>
            <a:lvl5pPr>
              <a:defRPr sz="16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6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3868103" y="1421810"/>
            <a:ext cx="4380748" cy="4873112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1pPr>
            <a:lvl2pPr marL="8001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2pPr>
            <a:lvl3pPr marL="12573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3pPr>
            <a:lvl4pPr marL="17145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4pPr>
            <a:lvl5pPr marL="21717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pic>
        <p:nvPicPr>
          <p:cNvPr id="10" name="Picture 3" descr="caomputado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11" name="Picture 4" descr="chicara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pic>
        <p:nvPicPr>
          <p:cNvPr id="12" name="Picture 6" descr="livros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47123" y="7360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 HTF" pitchFamily="2" charset="0"/>
                <a:cs typeface="Gotham-Bold"/>
              </a:rPr>
              <a:t>REFERÊNCIAS</a:t>
            </a:r>
            <a:endParaRPr lang="en-US" sz="2800" b="1" dirty="0">
              <a:solidFill>
                <a:srgbClr val="303030"/>
              </a:solidFill>
              <a:latin typeface="Gotham HTF" pitchFamily="2" charset="0"/>
              <a:cs typeface="Gotham-Book"/>
            </a:endParaRPr>
          </a:p>
        </p:txBody>
      </p:sp>
      <p:sp>
        <p:nvSpPr>
          <p:cNvPr id="8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740277"/>
            <a:ext cx="7469188" cy="471234"/>
          </a:xfrm>
        </p:spPr>
        <p:txBody>
          <a:bodyPr>
            <a:normAutofit/>
          </a:bodyPr>
          <a:lstStyle>
            <a:lvl1pPr algn="l">
              <a:defRPr sz="2800" b="1">
                <a:latin typeface="Gotham HTF" pitchFamily="2" charset="0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677443"/>
            <a:ext cx="7469188" cy="1251719"/>
          </a:xfrm>
        </p:spPr>
        <p:txBody>
          <a:bodyPr>
            <a:normAutofit/>
          </a:bodyPr>
          <a:lstStyle>
            <a:lvl1pPr>
              <a:buFont typeface="Wingdings" panose="05000000000000000000" pitchFamily="2" charset="2"/>
              <a:buChar char="§"/>
              <a:defRPr sz="1200">
                <a:latin typeface="Gotham-Book"/>
              </a:defRPr>
            </a:lvl1pPr>
            <a:lvl2pPr>
              <a:buFont typeface="Wingdings" panose="05000000000000000000" pitchFamily="2" charset="2"/>
              <a:buChar char="§"/>
              <a:defRPr sz="1200">
                <a:latin typeface="Gotham-Book"/>
              </a:defRPr>
            </a:lvl2pPr>
            <a:lvl3pPr>
              <a:buFont typeface="Wingdings" panose="05000000000000000000" pitchFamily="2" charset="2"/>
              <a:buChar char="§"/>
              <a:defRPr sz="1200">
                <a:latin typeface="Gotham-Book"/>
              </a:defRPr>
            </a:lvl3pPr>
            <a:lvl4pPr>
              <a:buFont typeface="Wingdings" panose="05000000000000000000" pitchFamily="2" charset="2"/>
              <a:buChar char="§"/>
              <a:defRPr sz="1200">
                <a:latin typeface="Gotham-Book"/>
              </a:defRPr>
            </a:lvl4pPr>
            <a:lvl5pPr>
              <a:buFont typeface="Wingdings" panose="05000000000000000000" pitchFamily="2" charset="2"/>
              <a:buChar char="§"/>
              <a:defRPr sz="12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13"/>
          </p:nvPr>
        </p:nvSpPr>
        <p:spPr>
          <a:xfrm>
            <a:off x="914400" y="1568450"/>
            <a:ext cx="7469188" cy="2589213"/>
          </a:xfrm>
        </p:spPr>
        <p:txBody>
          <a:bodyPr>
            <a:normAutofit/>
          </a:bodyPr>
          <a:lstStyle>
            <a:lvl1pPr>
              <a:defRPr sz="1200">
                <a:latin typeface="Gotham HTF Book" pitchFamily="2" charset="0"/>
              </a:defRPr>
            </a:lvl1pPr>
          </a:lstStyle>
          <a:p>
            <a:endParaRPr lang="pt-BR" dirty="0"/>
          </a:p>
        </p:txBody>
      </p:sp>
      <p:sp>
        <p:nvSpPr>
          <p:cNvPr id="7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3.emf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/>
          <p:cNvPicPr>
            <a:picLocks noChangeAspect="1"/>
          </p:cNvPicPr>
          <p:nvPr userDrawn="1"/>
        </p:nvPicPr>
        <p:blipFill rotWithShape="1">
          <a:blip r:embed="rId3"/>
          <a:srcRect l="21776" r="21705"/>
          <a:stretch/>
        </p:blipFill>
        <p:spPr>
          <a:xfrm>
            <a:off x="0" y="2608031"/>
            <a:ext cx="9155651" cy="2789855"/>
          </a:xfrm>
          <a:prstGeom prst="rect">
            <a:avLst/>
          </a:prstGeom>
        </p:spPr>
      </p:pic>
      <p:sp>
        <p:nvSpPr>
          <p:cNvPr id="13" name="Rectangle 3"/>
          <p:cNvSpPr/>
          <p:nvPr userDrawn="1"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1"/>
          <p:cNvSpPr/>
          <p:nvPr userDrawn="1"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1" name="Rectangle 22"/>
          <p:cNvSpPr/>
          <p:nvPr userDrawn="1"/>
        </p:nvSpPr>
        <p:spPr>
          <a:xfrm flipH="1">
            <a:off x="759004" y="3423920"/>
            <a:ext cx="45719" cy="12903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4"/>
          <p:cNvSpPr txBox="1"/>
          <p:nvPr userDrawn="1"/>
        </p:nvSpPr>
        <p:spPr>
          <a:xfrm>
            <a:off x="632919" y="6295596"/>
            <a:ext cx="3617077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solidFill>
                  <a:srgbClr val="303030"/>
                </a:solidFill>
                <a:latin typeface="Gotham-Bold"/>
                <a:cs typeface="Gotham-Bold"/>
              </a:rPr>
              <a:t>Versão</a:t>
            </a:r>
            <a:r>
              <a:rPr lang="en-US" sz="1400" dirty="0">
                <a:solidFill>
                  <a:srgbClr val="303030"/>
                </a:solidFill>
                <a:latin typeface="Gotham-Bold"/>
                <a:cs typeface="Gotham-Bold"/>
              </a:rPr>
              <a:t> &lt;Nº&gt; – &lt;</a:t>
            </a:r>
            <a:r>
              <a:rPr lang="en-US" sz="1400" dirty="0" err="1">
                <a:solidFill>
                  <a:srgbClr val="303030"/>
                </a:solidFill>
                <a:latin typeface="Gotham-Bold"/>
                <a:cs typeface="Gotham-Bold"/>
              </a:rPr>
              <a:t>Mês</a:t>
            </a:r>
            <a:r>
              <a:rPr lang="en-US" sz="1400" dirty="0">
                <a:solidFill>
                  <a:srgbClr val="303030"/>
                </a:solidFill>
                <a:latin typeface="Gotham-Bold"/>
                <a:cs typeface="Gotham-Bold"/>
              </a:rPr>
              <a:t>/</a:t>
            </a:r>
            <a:r>
              <a:rPr lang="en-US" sz="1400" dirty="0" err="1">
                <a:solidFill>
                  <a:srgbClr val="303030"/>
                </a:solidFill>
                <a:latin typeface="Gotham-Bold"/>
                <a:cs typeface="Gotham-Bold"/>
              </a:rPr>
              <a:t>Ano</a:t>
            </a:r>
            <a:r>
              <a:rPr lang="en-US" sz="1400" dirty="0">
                <a:solidFill>
                  <a:srgbClr val="303030"/>
                </a:solidFill>
                <a:latin typeface="Gotham-Bold"/>
                <a:cs typeface="Gotham-Bold"/>
              </a:rPr>
              <a:t>&gt;</a:t>
            </a:r>
          </a:p>
        </p:txBody>
      </p:sp>
      <p:sp>
        <p:nvSpPr>
          <p:cNvPr id="14" name="TextBox 15"/>
          <p:cNvSpPr txBox="1"/>
          <p:nvPr userDrawn="1"/>
        </p:nvSpPr>
        <p:spPr>
          <a:xfrm>
            <a:off x="1011882" y="3325306"/>
            <a:ext cx="7166918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Gotham HTF" pitchFamily="2" charset="0"/>
                <a:cs typeface="Gotham-Bold"/>
              </a:rPr>
              <a:t>BANCO DE DADOS</a:t>
            </a:r>
            <a:endParaRPr lang="en-US" sz="3200" b="1" dirty="0">
              <a:solidFill>
                <a:srgbClr val="FFFFFF"/>
              </a:solidFill>
              <a:latin typeface="Gotham HTF" pitchFamily="2" charset="0"/>
              <a:cs typeface="Gotham-Bold"/>
            </a:endParaRPr>
          </a:p>
        </p:txBody>
      </p:sp>
      <p:sp>
        <p:nvSpPr>
          <p:cNvPr id="17" name="Rectangle 28"/>
          <p:cNvSpPr>
            <a:spLocks noChangeArrowheads="1"/>
          </p:cNvSpPr>
          <p:nvPr userDrawn="1"/>
        </p:nvSpPr>
        <p:spPr bwMode="auto">
          <a:xfrm>
            <a:off x="8377119" y="6199266"/>
            <a:ext cx="439223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200" b="1" i="0">
                <a:solidFill>
                  <a:schemeClr val="bg1"/>
                </a:solidFill>
                <a:latin typeface="Gotham-Bold"/>
              </a:rPr>
              <a:pPr algn="ctr">
                <a:defRPr/>
              </a:pPr>
              <a:t>‹nº›</a:t>
            </a:fld>
            <a:endParaRPr lang="en-US" sz="1200" b="1" i="0" dirty="0">
              <a:solidFill>
                <a:schemeClr val="bg1"/>
              </a:solidFill>
              <a:latin typeface="Gotham-Bol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bg1"/>
          </a:solidFill>
          <a:latin typeface="Gotham-Bold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bg1"/>
          </a:solidFill>
          <a:latin typeface="Gotham-Book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bg1"/>
          </a:solidFill>
          <a:latin typeface="Gotham-Book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bg1"/>
          </a:solidFill>
          <a:latin typeface="Gotham-Book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bg1"/>
          </a:solidFill>
          <a:latin typeface="Gotham-Book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7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9" name="Rectangle 11"/>
          <p:cNvSpPr/>
          <p:nvPr userDrawn="1"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auto">
          <a:xfrm>
            <a:off x="8377119" y="6199266"/>
            <a:ext cx="439223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200" b="1" i="0">
                <a:solidFill>
                  <a:schemeClr val="bg1"/>
                </a:solidFill>
                <a:latin typeface="Gotham-Bold"/>
              </a:rPr>
              <a:pPr algn="ctr">
                <a:defRPr/>
              </a:pPr>
              <a:t>‹nº›</a:t>
            </a:fld>
            <a:endParaRPr lang="en-US" sz="1200" b="1" i="0" dirty="0">
              <a:solidFill>
                <a:schemeClr val="bg1"/>
              </a:solidFill>
              <a:latin typeface="Gotham-Bold"/>
            </a:endParaRPr>
          </a:p>
        </p:txBody>
      </p:sp>
      <p:sp>
        <p:nvSpPr>
          <p:cNvPr id="11" name="Rectangle 20"/>
          <p:cNvSpPr/>
          <p:nvPr userDrawn="1"/>
        </p:nvSpPr>
        <p:spPr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Gotham HTF" pitchFamily="2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9" name="Rectangle 5"/>
          <p:cNvSpPr/>
          <p:nvPr userDrawn="1"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1"/>
          <p:cNvSpPr/>
          <p:nvPr userDrawn="1"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8"/>
          <p:cNvSpPr>
            <a:spLocks noChangeArrowheads="1"/>
          </p:cNvSpPr>
          <p:nvPr userDrawn="1"/>
        </p:nvSpPr>
        <p:spPr bwMode="auto">
          <a:xfrm>
            <a:off x="8377119" y="6199266"/>
            <a:ext cx="439223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200" b="1" i="0">
                <a:solidFill>
                  <a:schemeClr val="bg1"/>
                </a:solidFill>
                <a:latin typeface="Gotham-Bold"/>
              </a:rPr>
              <a:pPr algn="ctr">
                <a:defRPr/>
              </a:pPr>
              <a:t>‹nº›</a:t>
            </a:fld>
            <a:endParaRPr lang="en-US" sz="1200" b="1" i="0" dirty="0">
              <a:solidFill>
                <a:schemeClr val="bg1"/>
              </a:solidFill>
              <a:latin typeface="Gotham-Bold"/>
            </a:endParaRPr>
          </a:p>
        </p:txBody>
      </p:sp>
      <p:sp>
        <p:nvSpPr>
          <p:cNvPr id="12" name="Espaço Reservado para Título 1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33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Gotham HTF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/>
          <p:nvPr userDrawn="1"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2" name="Rectangle 1026"/>
          <p:cNvSpPr>
            <a:spLocks noChangeArrowheads="1"/>
          </p:cNvSpPr>
          <p:nvPr userDrawn="1"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b="1" dirty="0">
                <a:solidFill>
                  <a:schemeClr val="bg1"/>
                </a:solidFill>
                <a:latin typeface="Gotham HTF" pitchFamily="2" charset="0"/>
                <a:cs typeface="Gotham-Bold"/>
              </a:rPr>
              <a:t>Copyright © </a:t>
            </a:r>
            <a:r>
              <a:rPr kumimoji="1" lang="en-US" sz="2000" b="1" dirty="0" smtClean="0">
                <a:solidFill>
                  <a:schemeClr val="bg1"/>
                </a:solidFill>
                <a:latin typeface="Gotham HTF" pitchFamily="2" charset="0"/>
                <a:cs typeface="Gotham-Bold"/>
              </a:rPr>
              <a:t>2015  </a:t>
            </a:r>
            <a:r>
              <a:rPr kumimoji="1" lang="en-US" sz="2000" b="1" dirty="0">
                <a:solidFill>
                  <a:schemeClr val="bg1"/>
                </a:solidFill>
                <a:latin typeface="Gotham HTF" pitchFamily="2" charset="0"/>
                <a:cs typeface="Gotham-Bold"/>
              </a:rPr>
              <a:t>Prof. </a:t>
            </a:r>
            <a:r>
              <a:rPr kumimoji="1" lang="en-US" sz="2000" b="1" dirty="0" smtClean="0">
                <a:solidFill>
                  <a:schemeClr val="bg1"/>
                </a:solidFill>
                <a:latin typeface="Gotham HTF" pitchFamily="2" charset="0"/>
                <a:cs typeface="Gotham-Bold"/>
              </a:rPr>
              <a:t>Leandro </a:t>
            </a:r>
            <a:r>
              <a:rPr kumimoji="1" lang="en-US" sz="2000" b="1" dirty="0" err="1" smtClean="0">
                <a:solidFill>
                  <a:schemeClr val="bg1"/>
                </a:solidFill>
                <a:latin typeface="Gotham HTF" pitchFamily="2" charset="0"/>
                <a:cs typeface="Gotham-Bold"/>
              </a:rPr>
              <a:t>Rubim</a:t>
            </a:r>
            <a:endParaRPr kumimoji="1" lang="en-US" sz="2000" b="1" dirty="0">
              <a:solidFill>
                <a:schemeClr val="bg1"/>
              </a:solidFill>
              <a:latin typeface="Gotham HTF" pitchFamily="2" charset="0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447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ados.gov.br/dataset/pmqc-programa-de-monitoramento-da-qualidade-dos-combustiveis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0"/>
          <p:cNvSpPr txBox="1"/>
          <p:nvPr/>
        </p:nvSpPr>
        <p:spPr>
          <a:xfrm>
            <a:off x="1042704" y="3782976"/>
            <a:ext cx="7767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200" dirty="0">
                <a:solidFill>
                  <a:srgbClr val="FFFFFF"/>
                </a:solidFill>
                <a:latin typeface="Gotham-Book"/>
                <a:cs typeface="Gotham-Book"/>
              </a:rPr>
              <a:t>ADMINISTRAÇÃO E ESCALABILIDADE EM BANCOS DE DADOS SQL E NOSQL</a:t>
            </a:r>
            <a:endParaRPr lang="en-US" sz="2200" dirty="0">
              <a:solidFill>
                <a:srgbClr val="FFFFFF"/>
              </a:solidFill>
              <a:latin typeface="Gotham-Book"/>
              <a:cs typeface="Gotham-Book"/>
            </a:endParaRPr>
          </a:p>
        </p:txBody>
      </p:sp>
      <p:sp>
        <p:nvSpPr>
          <p:cNvPr id="5" name="TextBox 21"/>
          <p:cNvSpPr txBox="1"/>
          <p:nvPr/>
        </p:nvSpPr>
        <p:spPr>
          <a:xfrm>
            <a:off x="1042704" y="4581065"/>
            <a:ext cx="361707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FFFF"/>
                </a:solidFill>
                <a:latin typeface="Gotham-Bold"/>
                <a:cs typeface="Gotham-Bold"/>
              </a:rPr>
              <a:t>PROF. RODRIGO K. SAKAI</a:t>
            </a:r>
            <a:endParaRPr lang="en-US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</p:spTree>
    <p:extLst>
      <p:ext uri="{BB962C8B-B14F-4D97-AF65-F5344CB8AC3E}">
        <p14:creationId xmlns:p14="http://schemas.microsoft.com/office/powerpoint/2010/main" val="141814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ítulo 2"/>
          <p:cNvSpPr txBox="1">
            <a:spLocks/>
          </p:cNvSpPr>
          <p:nvPr/>
        </p:nvSpPr>
        <p:spPr>
          <a:xfrm>
            <a:off x="868365" y="794996"/>
            <a:ext cx="7315197" cy="3973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Gotham HTF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pt-BR" altLang="pt-BR" sz="3200" dirty="0" err="1" smtClean="0"/>
              <a:t>MongoDB</a:t>
            </a:r>
            <a:r>
              <a:rPr lang="pt-BR" altLang="pt-BR" sz="3200" dirty="0" smtClean="0"/>
              <a:t> – </a:t>
            </a:r>
            <a:r>
              <a:rPr lang="pt-BR" altLang="pt-BR" sz="3200" dirty="0" err="1" smtClean="0"/>
              <a:t>Sharding</a:t>
            </a:r>
            <a:r>
              <a:rPr lang="pt-BR" altLang="pt-BR" sz="3200" dirty="0" smtClean="0"/>
              <a:t> (</a:t>
            </a:r>
            <a:r>
              <a:rPr lang="pt-BR" altLang="pt-BR" sz="3200" dirty="0" err="1" smtClean="0"/>
              <a:t>particionamento</a:t>
            </a:r>
            <a:r>
              <a:rPr lang="pt-BR" altLang="pt-BR" sz="3200" dirty="0" smtClean="0"/>
              <a:t>)</a:t>
            </a:r>
            <a:endParaRPr lang="en-US" sz="3200" dirty="0">
              <a:solidFill>
                <a:srgbClr val="303030"/>
              </a:solidFill>
              <a:cs typeface="Gotham-Book"/>
            </a:endParaRPr>
          </a:p>
        </p:txBody>
      </p:sp>
      <p:sp>
        <p:nvSpPr>
          <p:cNvPr id="43" name="Espaço Reservado para Texto 2"/>
          <p:cNvSpPr txBox="1">
            <a:spLocks/>
          </p:cNvSpPr>
          <p:nvPr/>
        </p:nvSpPr>
        <p:spPr>
          <a:xfrm>
            <a:off x="868365" y="1388225"/>
            <a:ext cx="7918188" cy="472162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otham HTF Book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Gotham HTF Book" pitchFamily="2" charset="0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otham HTF Book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Gotham HTF Book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Gotham HTF Book" pitchFamily="2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t-BR" sz="2400" b="1" dirty="0" smtClean="0"/>
              <a:t>Habilitar o </a:t>
            </a:r>
            <a:r>
              <a:rPr lang="pt-BR" sz="2400" b="1" dirty="0" err="1" smtClean="0"/>
              <a:t>Sharding</a:t>
            </a:r>
            <a:r>
              <a:rPr lang="pt-BR" sz="2400" b="1" dirty="0" smtClean="0"/>
              <a:t> em um </a:t>
            </a:r>
            <a:r>
              <a:rPr lang="pt-BR" sz="2400" b="1" dirty="0" err="1" smtClean="0"/>
              <a:t>database</a:t>
            </a:r>
            <a:endParaRPr lang="pt-BR" sz="2400" b="1" dirty="0" smtClean="0"/>
          </a:p>
          <a:p>
            <a:pPr marL="457200" lvl="1" indent="0" fontAlgn="base">
              <a:buNone/>
            </a:pPr>
            <a:r>
              <a:rPr lang="pt-BR" sz="2000" b="1" dirty="0" err="1" smtClean="0"/>
              <a:t>sh.enableSharding</a:t>
            </a:r>
            <a:r>
              <a:rPr lang="pt-BR" sz="2000" b="1" dirty="0" smtClean="0"/>
              <a:t>(“</a:t>
            </a:r>
            <a:r>
              <a:rPr lang="pt-BR" sz="2000" b="1" dirty="0" err="1" smtClean="0"/>
              <a:t>lojavirtual</a:t>
            </a:r>
            <a:r>
              <a:rPr lang="pt-BR" sz="2000" b="1" dirty="0" smtClean="0"/>
              <a:t>”)</a:t>
            </a:r>
          </a:p>
          <a:p>
            <a:pPr marL="457200" lvl="1" indent="0" fontAlgn="base">
              <a:buNone/>
            </a:pPr>
            <a:endParaRPr lang="pt-BR" sz="2000" b="1" dirty="0" smtClean="0"/>
          </a:p>
          <a:p>
            <a:pPr fontAlgn="base"/>
            <a:r>
              <a:rPr lang="pt-BR" sz="2400" b="1" dirty="0" err="1" smtClean="0"/>
              <a:t>Shard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Collection</a:t>
            </a:r>
            <a:endParaRPr lang="pt-BR" sz="2400" b="1" dirty="0" smtClean="0"/>
          </a:p>
          <a:p>
            <a:pPr marL="457200" lvl="1" indent="0" fontAlgn="base">
              <a:buNone/>
            </a:pPr>
            <a:r>
              <a:rPr lang="pt-BR" sz="2000" b="1" dirty="0" err="1" smtClean="0"/>
              <a:t>sh.shardCollection</a:t>
            </a:r>
            <a:r>
              <a:rPr lang="pt-BR" sz="2000" b="1" dirty="0" smtClean="0"/>
              <a:t>(“</a:t>
            </a:r>
            <a:r>
              <a:rPr lang="pt-BR" sz="2000" b="1" dirty="0" err="1" smtClean="0"/>
              <a:t>lojavirtual.produto</a:t>
            </a:r>
            <a:r>
              <a:rPr lang="pt-BR" sz="2000" b="1" dirty="0" smtClean="0"/>
              <a:t>”, {</a:t>
            </a:r>
            <a:r>
              <a:rPr lang="pt-BR" sz="2000" b="1" dirty="0" err="1" smtClean="0"/>
              <a:t>cod_produto</a:t>
            </a:r>
            <a:r>
              <a:rPr lang="pt-BR" sz="2000" b="1" dirty="0" smtClean="0"/>
              <a:t>: 1})</a:t>
            </a:r>
          </a:p>
          <a:p>
            <a:pPr marL="457200" lvl="1" indent="0" fontAlgn="base">
              <a:buNone/>
            </a:pPr>
            <a:endParaRPr lang="pt-BR" sz="2000" b="1" dirty="0" smtClean="0"/>
          </a:p>
          <a:p>
            <a:pPr fontAlgn="base"/>
            <a:r>
              <a:rPr lang="pt-BR" sz="2400" b="1" dirty="0" err="1" smtClean="0"/>
              <a:t>Shard</a:t>
            </a:r>
            <a:r>
              <a:rPr lang="pt-BR" sz="2400" b="1" dirty="0" smtClean="0"/>
              <a:t> Key</a:t>
            </a:r>
          </a:p>
          <a:p>
            <a:pPr lvl="1" fontAlgn="base"/>
            <a:r>
              <a:rPr lang="pt-BR" sz="2000" b="1" dirty="0" smtClean="0"/>
              <a:t>Range </a:t>
            </a:r>
            <a:r>
              <a:rPr lang="pt-BR" sz="2000" b="1" dirty="0" err="1" smtClean="0"/>
              <a:t>based</a:t>
            </a:r>
            <a:endParaRPr lang="pt-BR" sz="2000" b="1" dirty="0"/>
          </a:p>
          <a:p>
            <a:pPr marL="457200" lvl="1" indent="0" fontAlgn="base">
              <a:buNone/>
            </a:pPr>
            <a:r>
              <a:rPr lang="pt-BR" sz="2000" b="1" dirty="0" err="1" smtClean="0"/>
              <a:t>sh.shardCollection</a:t>
            </a:r>
            <a:r>
              <a:rPr lang="pt-BR" sz="2000" b="1" dirty="0"/>
              <a:t>(“</a:t>
            </a:r>
            <a:r>
              <a:rPr lang="pt-BR" sz="2000" b="1" dirty="0" err="1"/>
              <a:t>lojavirtual.produto</a:t>
            </a:r>
            <a:r>
              <a:rPr lang="pt-BR" sz="2000" b="1" dirty="0"/>
              <a:t>”, {</a:t>
            </a:r>
            <a:r>
              <a:rPr lang="pt-BR" sz="2000" b="1" dirty="0" err="1"/>
              <a:t>cod_produto</a:t>
            </a:r>
            <a:r>
              <a:rPr lang="pt-BR" sz="2000" b="1" dirty="0"/>
              <a:t>: 1})</a:t>
            </a:r>
          </a:p>
          <a:p>
            <a:pPr lvl="2" fontAlgn="base"/>
            <a:endParaRPr lang="pt-BR" sz="1800" b="1" dirty="0" smtClean="0"/>
          </a:p>
          <a:p>
            <a:pPr lvl="1" fontAlgn="base"/>
            <a:r>
              <a:rPr lang="pt-BR" sz="2000" b="1" dirty="0" err="1" smtClean="0"/>
              <a:t>Hashed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based</a:t>
            </a:r>
            <a:endParaRPr lang="pt-BR" sz="2000" b="1" dirty="0" smtClean="0"/>
          </a:p>
          <a:p>
            <a:pPr marL="457200" lvl="1" indent="0" fontAlgn="base">
              <a:buNone/>
            </a:pPr>
            <a:r>
              <a:rPr lang="pt-BR" sz="2000" b="1" dirty="0" err="1"/>
              <a:t>sh.shardCollection</a:t>
            </a:r>
            <a:r>
              <a:rPr lang="pt-BR" sz="2000" b="1" dirty="0"/>
              <a:t>(“</a:t>
            </a:r>
            <a:r>
              <a:rPr lang="pt-BR" sz="2000" b="1" dirty="0" err="1"/>
              <a:t>lojavirtual.produto</a:t>
            </a:r>
            <a:r>
              <a:rPr lang="pt-BR" sz="2000" b="1" dirty="0"/>
              <a:t>”, {</a:t>
            </a:r>
            <a:r>
              <a:rPr lang="pt-BR" sz="2000" b="1" dirty="0" err="1"/>
              <a:t>cod_produto</a:t>
            </a:r>
            <a:r>
              <a:rPr lang="pt-BR" sz="2000" b="1" dirty="0"/>
              <a:t>: </a:t>
            </a:r>
            <a:r>
              <a:rPr lang="pt-BR" sz="2000" b="1" dirty="0" smtClean="0"/>
              <a:t>“</a:t>
            </a:r>
            <a:r>
              <a:rPr lang="pt-BR" sz="2000" b="1" dirty="0" err="1" smtClean="0"/>
              <a:t>hashed</a:t>
            </a:r>
            <a:r>
              <a:rPr lang="pt-BR" sz="2000" b="1" dirty="0" smtClean="0"/>
              <a:t>”})</a:t>
            </a:r>
            <a:endParaRPr lang="pt-BR" sz="2000" b="1" dirty="0"/>
          </a:p>
          <a:p>
            <a:pPr marL="457200" lvl="1" indent="0" fontAlgn="base">
              <a:buNone/>
            </a:pPr>
            <a:endParaRPr lang="pt-BR" b="1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ítulo 2"/>
          <p:cNvSpPr txBox="1">
            <a:spLocks/>
          </p:cNvSpPr>
          <p:nvPr/>
        </p:nvSpPr>
        <p:spPr>
          <a:xfrm>
            <a:off x="868365" y="794996"/>
            <a:ext cx="7315197" cy="3973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Gotham HTF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pt-BR" altLang="pt-BR" sz="3200" dirty="0" err="1" smtClean="0"/>
              <a:t>MongoDB</a:t>
            </a:r>
            <a:r>
              <a:rPr lang="pt-BR" altLang="pt-BR" sz="3200" dirty="0" smtClean="0"/>
              <a:t> – </a:t>
            </a:r>
            <a:r>
              <a:rPr lang="pt-BR" altLang="pt-BR" sz="3200" dirty="0" err="1" smtClean="0"/>
              <a:t>Sharding</a:t>
            </a:r>
            <a:r>
              <a:rPr lang="pt-BR" altLang="pt-BR" sz="3200" dirty="0" smtClean="0"/>
              <a:t> (</a:t>
            </a:r>
            <a:r>
              <a:rPr lang="pt-BR" altLang="pt-BR" sz="3200" dirty="0" err="1" smtClean="0"/>
              <a:t>particionamento</a:t>
            </a:r>
            <a:r>
              <a:rPr lang="pt-BR" altLang="pt-BR" sz="3200" dirty="0" smtClean="0"/>
              <a:t>)</a:t>
            </a:r>
            <a:endParaRPr lang="en-US" sz="3200" dirty="0">
              <a:solidFill>
                <a:srgbClr val="303030"/>
              </a:solidFill>
              <a:cs typeface="Gotham-Book"/>
            </a:endParaRPr>
          </a:p>
        </p:txBody>
      </p:sp>
      <p:sp>
        <p:nvSpPr>
          <p:cNvPr id="43" name="Espaço Reservado para Texto 2"/>
          <p:cNvSpPr txBox="1">
            <a:spLocks/>
          </p:cNvSpPr>
          <p:nvPr/>
        </p:nvSpPr>
        <p:spPr>
          <a:xfrm>
            <a:off x="868365" y="1388225"/>
            <a:ext cx="7918188" cy="472162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otham HTF Book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Gotham HTF Book" pitchFamily="2" charset="0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otham HTF Book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Gotham HTF Book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Gotham HTF Book" pitchFamily="2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t-BR" sz="2000" b="1" dirty="0"/>
              <a:t>Fazer o download de todos os </a:t>
            </a:r>
            <a:r>
              <a:rPr lang="pt-BR" sz="2000" b="1" dirty="0" err="1"/>
              <a:t>datasets</a:t>
            </a:r>
            <a:r>
              <a:rPr lang="pt-BR" sz="2000" b="1" dirty="0"/>
              <a:t> desse </a:t>
            </a:r>
            <a:r>
              <a:rPr lang="pt-BR" sz="2000" b="1" dirty="0" smtClean="0"/>
              <a:t>ano (formato CSV). </a:t>
            </a:r>
          </a:p>
          <a:p>
            <a:pPr fontAlgn="base"/>
            <a:r>
              <a:rPr lang="pt-BR" sz="2000" b="1" dirty="0" smtClean="0"/>
              <a:t>Abrir </a:t>
            </a:r>
            <a:r>
              <a:rPr lang="pt-BR" sz="2000" b="1" dirty="0"/>
              <a:t>cada arquivo e converter o “;” por </a:t>
            </a:r>
            <a:r>
              <a:rPr lang="pt-BR" sz="2000" b="1" dirty="0" smtClean="0"/>
              <a:t>“,”.</a:t>
            </a:r>
          </a:p>
          <a:p>
            <a:pPr fontAlgn="base"/>
            <a:r>
              <a:rPr lang="pt-BR" sz="2000" b="1" dirty="0" smtClean="0"/>
              <a:t>Enviar via </a:t>
            </a:r>
            <a:r>
              <a:rPr lang="pt-BR" sz="2000" b="1" dirty="0" err="1" smtClean="0"/>
              <a:t>WinSCP</a:t>
            </a:r>
            <a:r>
              <a:rPr lang="pt-BR" sz="2000" b="1" dirty="0" smtClean="0"/>
              <a:t> para a máquina </a:t>
            </a:r>
            <a:r>
              <a:rPr lang="pt-BR" sz="2000" b="1" dirty="0" err="1" smtClean="0"/>
              <a:t>MongoDB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router</a:t>
            </a:r>
            <a:r>
              <a:rPr lang="pt-BR" sz="2000" b="1" dirty="0" smtClean="0"/>
              <a:t>.</a:t>
            </a:r>
            <a:endParaRPr lang="pt-BR" sz="2000" b="1" dirty="0"/>
          </a:p>
          <a:p>
            <a:pPr fontAlgn="base"/>
            <a:r>
              <a:rPr lang="pt-BR" sz="2000" b="1" dirty="0" smtClean="0"/>
              <a:t>Link: </a:t>
            </a:r>
            <a:r>
              <a:rPr lang="pt-BR" sz="2000" dirty="0">
                <a:hlinkClick r:id="rId2"/>
              </a:rPr>
              <a:t>http://</a:t>
            </a:r>
            <a:r>
              <a:rPr lang="pt-BR" sz="2000" dirty="0" smtClean="0">
                <a:hlinkClick r:id="rId2"/>
              </a:rPr>
              <a:t>dados.gov.br/dataset/pmqc-programa-de-monitoramento-da-qualidade-dos-combustiveis</a:t>
            </a:r>
            <a:endParaRPr lang="pt-BR" sz="2000" dirty="0" smtClean="0"/>
          </a:p>
          <a:p>
            <a:pPr fontAlgn="base"/>
            <a:endParaRPr lang="pt-BR" sz="2000" b="1" dirty="0"/>
          </a:p>
          <a:p>
            <a:pPr marL="457200" lvl="1" indent="0" fontAlgn="base">
              <a:buNone/>
            </a:pPr>
            <a:endParaRPr lang="pt-BR" b="1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30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ítulo 2"/>
          <p:cNvSpPr txBox="1">
            <a:spLocks/>
          </p:cNvSpPr>
          <p:nvPr/>
        </p:nvSpPr>
        <p:spPr>
          <a:xfrm>
            <a:off x="868365" y="794996"/>
            <a:ext cx="7315197" cy="3973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Gotham HTF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pt-BR" altLang="pt-BR" sz="3200" dirty="0" err="1" smtClean="0"/>
              <a:t>MongoDB</a:t>
            </a:r>
            <a:r>
              <a:rPr lang="pt-BR" altLang="pt-BR" sz="3200" dirty="0" smtClean="0"/>
              <a:t> – </a:t>
            </a:r>
            <a:r>
              <a:rPr lang="pt-BR" altLang="pt-BR" sz="3200" dirty="0" err="1" smtClean="0"/>
              <a:t>Sharding</a:t>
            </a:r>
            <a:r>
              <a:rPr lang="pt-BR" altLang="pt-BR" sz="3200" dirty="0" smtClean="0"/>
              <a:t> (</a:t>
            </a:r>
            <a:r>
              <a:rPr lang="pt-BR" altLang="pt-BR" sz="3200" dirty="0" err="1" smtClean="0"/>
              <a:t>particionamento</a:t>
            </a:r>
            <a:r>
              <a:rPr lang="pt-BR" altLang="pt-BR" sz="3200" dirty="0" smtClean="0"/>
              <a:t>)</a:t>
            </a:r>
            <a:endParaRPr lang="en-US" sz="3200" dirty="0">
              <a:solidFill>
                <a:srgbClr val="303030"/>
              </a:solidFill>
              <a:cs typeface="Gotham-Book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65" y="1266881"/>
            <a:ext cx="5914820" cy="548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ítulo 2"/>
          <p:cNvSpPr txBox="1">
            <a:spLocks/>
          </p:cNvSpPr>
          <p:nvPr/>
        </p:nvSpPr>
        <p:spPr>
          <a:xfrm>
            <a:off x="868365" y="794996"/>
            <a:ext cx="7315197" cy="3973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Gotham HTF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pt-BR" altLang="pt-BR" sz="3200" dirty="0" err="1" smtClean="0"/>
              <a:t>MongoDB</a:t>
            </a:r>
            <a:r>
              <a:rPr lang="pt-BR" altLang="pt-BR" sz="3200" dirty="0" smtClean="0"/>
              <a:t> – </a:t>
            </a:r>
            <a:r>
              <a:rPr lang="pt-BR" altLang="pt-BR" sz="3200" dirty="0" err="1" smtClean="0"/>
              <a:t>Sharding</a:t>
            </a:r>
            <a:r>
              <a:rPr lang="pt-BR" altLang="pt-BR" sz="3200" dirty="0" smtClean="0"/>
              <a:t> (</a:t>
            </a:r>
            <a:r>
              <a:rPr lang="pt-BR" altLang="pt-BR" sz="3200" dirty="0" err="1" smtClean="0"/>
              <a:t>particionamento</a:t>
            </a:r>
            <a:r>
              <a:rPr lang="pt-BR" altLang="pt-BR" sz="3200" dirty="0" smtClean="0"/>
              <a:t>)</a:t>
            </a:r>
            <a:endParaRPr lang="en-US" sz="3200" dirty="0">
              <a:solidFill>
                <a:srgbClr val="303030"/>
              </a:solidFill>
              <a:cs typeface="Gotham-Book"/>
            </a:endParaRPr>
          </a:p>
        </p:txBody>
      </p:sp>
      <p:sp>
        <p:nvSpPr>
          <p:cNvPr id="43" name="Espaço Reservado para Texto 2"/>
          <p:cNvSpPr txBox="1">
            <a:spLocks/>
          </p:cNvSpPr>
          <p:nvPr/>
        </p:nvSpPr>
        <p:spPr>
          <a:xfrm>
            <a:off x="868365" y="1388225"/>
            <a:ext cx="7918188" cy="472162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otham HTF Book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Gotham HTF Book" pitchFamily="2" charset="0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Gotham HTF Book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Gotham HTF Book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Gotham HTF Book" pitchFamily="2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t-BR" sz="2000" b="1" dirty="0" smtClean="0"/>
              <a:t>Importar no Cluster </a:t>
            </a:r>
            <a:r>
              <a:rPr lang="pt-BR" sz="2000" b="1" dirty="0" err="1" smtClean="0"/>
              <a:t>MongoDB</a:t>
            </a:r>
            <a:r>
              <a:rPr lang="pt-BR" sz="2000" b="1" dirty="0" smtClean="0"/>
              <a:t> criado anteriormente.</a:t>
            </a:r>
          </a:p>
          <a:p>
            <a:pPr marL="457200" lvl="1" indent="0" fontAlgn="base">
              <a:buNone/>
            </a:pPr>
            <a:r>
              <a:rPr lang="pt-BR" sz="1600" b="1" dirty="0" err="1"/>
              <a:t>mongoimport</a:t>
            </a:r>
            <a:r>
              <a:rPr lang="pt-BR" sz="1600" b="1" dirty="0"/>
              <a:t> </a:t>
            </a:r>
            <a:r>
              <a:rPr lang="pt-BR" sz="1600" b="1" dirty="0" smtClean="0"/>
              <a:t>--</a:t>
            </a:r>
            <a:r>
              <a:rPr lang="pt-BR" sz="1600" b="1" dirty="0" err="1" smtClean="0"/>
              <a:t>db</a:t>
            </a:r>
            <a:r>
              <a:rPr lang="pt-BR" sz="1600" b="1" dirty="0" smtClean="0"/>
              <a:t>=PMQC </a:t>
            </a:r>
            <a:r>
              <a:rPr lang="pt-BR" sz="1600" b="1" dirty="0"/>
              <a:t>--</a:t>
            </a:r>
            <a:r>
              <a:rPr lang="pt-BR" sz="1600" b="1" dirty="0" err="1" smtClean="0"/>
              <a:t>collection</a:t>
            </a:r>
            <a:r>
              <a:rPr lang="pt-BR" sz="1600" b="1" dirty="0" smtClean="0"/>
              <a:t>=</a:t>
            </a:r>
            <a:r>
              <a:rPr lang="pt-BR" sz="1600" b="1" dirty="0" err="1" smtClean="0"/>
              <a:t>QualityControl</a:t>
            </a:r>
            <a:r>
              <a:rPr lang="pt-BR" sz="1600" b="1" dirty="0" smtClean="0"/>
              <a:t> –</a:t>
            </a:r>
            <a:r>
              <a:rPr lang="pt-BR" sz="1600" b="1" dirty="0" err="1" smtClean="0"/>
              <a:t>type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csv</a:t>
            </a:r>
            <a:r>
              <a:rPr lang="pt-BR" sz="1600" b="1" dirty="0" smtClean="0"/>
              <a:t> --file=xxxx.csv –</a:t>
            </a:r>
            <a:r>
              <a:rPr lang="pt-BR" sz="1600" b="1" dirty="0" err="1" smtClean="0"/>
              <a:t>headerline</a:t>
            </a:r>
            <a:endParaRPr lang="pt-BR" sz="1600" b="1" dirty="0" smtClean="0"/>
          </a:p>
          <a:p>
            <a:pPr marL="457200" lvl="1" indent="0" fontAlgn="base">
              <a:buNone/>
            </a:pPr>
            <a:endParaRPr lang="pt-BR" sz="1600" b="1" dirty="0" smtClean="0"/>
          </a:p>
          <a:p>
            <a:pPr fontAlgn="base"/>
            <a:r>
              <a:rPr lang="pt-BR" sz="2000" b="1" dirty="0" smtClean="0"/>
              <a:t>Verificar a dispersão dos dados nos </a:t>
            </a:r>
            <a:r>
              <a:rPr lang="pt-BR" sz="2000" b="1" dirty="0" err="1" smtClean="0"/>
              <a:t>Shards</a:t>
            </a:r>
            <a:r>
              <a:rPr lang="pt-BR" sz="2000" b="1" dirty="0" smtClean="0"/>
              <a:t> existentes.</a:t>
            </a:r>
          </a:p>
          <a:p>
            <a:pPr marL="457200" lvl="1" indent="0" fontAlgn="base">
              <a:buNone/>
            </a:pPr>
            <a:r>
              <a:rPr lang="pt-BR" sz="1600" dirty="0" err="1"/>
              <a:t>db.QualityControl.getShardDistribution</a:t>
            </a:r>
            <a:r>
              <a:rPr lang="pt-BR" sz="1600" dirty="0"/>
              <a:t>()</a:t>
            </a:r>
          </a:p>
          <a:p>
            <a:pPr marL="457200" lvl="1" indent="0" fontAlgn="base">
              <a:buNone/>
            </a:pPr>
            <a:endParaRPr lang="pt-BR" sz="1600" b="1" dirty="0" smtClean="0"/>
          </a:p>
          <a:p>
            <a:pPr marL="342900" lvl="1" indent="-342900" fontAlgn="base">
              <a:buFont typeface="Wingdings" panose="05000000000000000000" pitchFamily="2" charset="2"/>
              <a:buChar char="§"/>
            </a:pPr>
            <a:r>
              <a:rPr lang="pt-BR" sz="2000" b="1" dirty="0"/>
              <a:t>Na </a:t>
            </a:r>
            <a:r>
              <a:rPr lang="pt-BR" sz="2000" b="1" dirty="0"/>
              <a:t>máquina</a:t>
            </a:r>
            <a:r>
              <a:rPr lang="pt-BR" sz="2000" b="1" dirty="0"/>
              <a:t> Windows, abrir o </a:t>
            </a:r>
            <a:r>
              <a:rPr lang="pt-BR" sz="2000" b="1" dirty="0" err="1"/>
              <a:t>MongoDB</a:t>
            </a:r>
            <a:r>
              <a:rPr lang="pt-BR" sz="2000" b="1" dirty="0"/>
              <a:t> </a:t>
            </a:r>
            <a:r>
              <a:rPr lang="pt-BR" sz="2000" b="1" dirty="0" err="1"/>
              <a:t>Compass</a:t>
            </a:r>
            <a:r>
              <a:rPr lang="pt-BR" sz="2000" b="1" dirty="0"/>
              <a:t> conectar na instância (</a:t>
            </a:r>
            <a:r>
              <a:rPr lang="pt-BR" sz="2000" b="1" dirty="0" err="1"/>
              <a:t>MongoDB</a:t>
            </a:r>
            <a:r>
              <a:rPr lang="pt-BR" sz="2000" b="1" dirty="0"/>
              <a:t> </a:t>
            </a:r>
            <a:r>
              <a:rPr lang="pt-BR" sz="2000" b="1" dirty="0" err="1"/>
              <a:t>router</a:t>
            </a:r>
            <a:r>
              <a:rPr lang="pt-BR" sz="2000" b="1" dirty="0"/>
              <a:t>) e explorar os dados.</a:t>
            </a:r>
          </a:p>
          <a:p>
            <a:pPr marL="0" indent="0" fontAlgn="base">
              <a:buNone/>
            </a:pPr>
            <a:r>
              <a:rPr lang="pt-BR" sz="2000" b="1" dirty="0"/>
              <a:t> </a:t>
            </a:r>
            <a:r>
              <a:rPr lang="pt-BR" sz="2000" b="1" dirty="0" smtClean="0"/>
              <a:t>     </a:t>
            </a:r>
          </a:p>
          <a:p>
            <a:pPr fontAlgn="base"/>
            <a:endParaRPr lang="pt-BR" sz="2000" b="1" dirty="0"/>
          </a:p>
          <a:p>
            <a:pPr fontAlgn="base"/>
            <a:endParaRPr lang="pt-BR" sz="2000" b="1" dirty="0"/>
          </a:p>
          <a:p>
            <a:pPr marL="457200" lvl="1" indent="0" fontAlgn="base">
              <a:buNone/>
            </a:pPr>
            <a:endParaRPr lang="pt-BR" b="1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465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18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 HTF" pitchFamily="2" charset="0"/>
                <a:cs typeface="Gotham-Bold"/>
              </a:rPr>
              <a:t>Copyright © </a:t>
            </a:r>
            <a:r>
              <a:rPr kumimoji="1" lang="en-US" sz="2000" dirty="0" smtClean="0">
                <a:solidFill>
                  <a:schemeClr val="bg1"/>
                </a:solidFill>
                <a:latin typeface="Gotham HTF" pitchFamily="2" charset="0"/>
                <a:cs typeface="Gotham-Bold"/>
              </a:rPr>
              <a:t>2019  </a:t>
            </a:r>
            <a:r>
              <a:rPr kumimoji="1" lang="en-US" sz="2000" dirty="0">
                <a:solidFill>
                  <a:schemeClr val="bg1"/>
                </a:solidFill>
                <a:latin typeface="Gotham HTF" pitchFamily="2" charset="0"/>
                <a:cs typeface="Gotham-Bold"/>
              </a:rPr>
              <a:t>Prof. </a:t>
            </a:r>
            <a:r>
              <a:rPr kumimoji="1" lang="en-US" sz="2000" dirty="0" smtClean="0">
                <a:solidFill>
                  <a:schemeClr val="bg1"/>
                </a:solidFill>
                <a:latin typeface="Gotham HTF" pitchFamily="2" charset="0"/>
                <a:cs typeface="Gotham-Bold"/>
              </a:rPr>
              <a:t>Rodrigo Sakai</a:t>
            </a:r>
            <a:endParaRPr kumimoji="1" lang="en-US" sz="2000" dirty="0">
              <a:solidFill>
                <a:schemeClr val="bg1"/>
              </a:solidFill>
              <a:latin typeface="Gotham HTF" pitchFamily="2" charset="0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736</TotalTime>
  <Words>210</Words>
  <Application>Microsoft Office PowerPoint</Application>
  <PresentationFormat>Apresentação na tela (4:3)</PresentationFormat>
  <Paragraphs>38</Paragraphs>
  <Slides>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7</vt:i4>
      </vt:variant>
    </vt:vector>
  </HeadingPairs>
  <TitlesOfParts>
    <vt:vector size="19" baseType="lpstr">
      <vt:lpstr>Arial</vt:lpstr>
      <vt:lpstr>Calibri</vt:lpstr>
      <vt:lpstr>Gotham HTF</vt:lpstr>
      <vt:lpstr>Gotham HTF Book</vt:lpstr>
      <vt:lpstr>Gotham-Bold</vt:lpstr>
      <vt:lpstr>Gotham-Book</vt:lpstr>
      <vt:lpstr>Wingdings</vt:lpstr>
      <vt:lpstr>Default Theme</vt:lpstr>
      <vt:lpstr>1_Personalizar design</vt:lpstr>
      <vt:lpstr>Office Theme</vt:lpstr>
      <vt:lpstr>2_Personalizar design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Rodrigo Sakai</cp:lastModifiedBy>
  <cp:revision>223</cp:revision>
  <cp:lastPrinted>2019-08-15T21:50:11Z</cp:lastPrinted>
  <dcterms:created xsi:type="dcterms:W3CDTF">2015-01-30T10:46:50Z</dcterms:created>
  <dcterms:modified xsi:type="dcterms:W3CDTF">2019-10-03T21:16:47Z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rodrigo.sakai@petrobras.com.br</vt:lpwstr>
  </property>
  <property fmtid="{D5CDD505-2E9C-101B-9397-08002B2CF9AE}" pid="5" name="MSIP_Label_8e61996e-cafd-4c9a-8a94-2dc1b82131ae_SetDate">
    <vt:lpwstr>2019-08-12T23:49:12.5854363Z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ea7276c8-a8b4-4733-be3b-bb2028a47920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