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9" r:id="rId6"/>
    <p:sldId id="264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77A54-D322-4383-B57E-E94C1C9060D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B8E3-A726-401C-ADBB-544FC7334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6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Food with no plate</a:t>
            </a:r>
          </a:p>
          <a:p>
            <a:r>
              <a:rPr lang="en-GB" dirty="0"/>
              <a:t>-&gt; More food coming to the table</a:t>
            </a:r>
          </a:p>
          <a:p>
            <a:r>
              <a:rPr lang="en-GB" dirty="0"/>
              <a:t>-&gt; Dependencies mixing up</a:t>
            </a:r>
          </a:p>
          <a:p>
            <a:r>
              <a:rPr lang="en-GB" dirty="0"/>
              <a:t>-&gt; Windows update messing everything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2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Ask: who thinks that this looks a lot like VMs?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5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over time when you don’t have a container?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7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over time when you don’t have a container?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2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A22E-5825-0A1A-C75F-2C87F37B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366A-83AB-EA30-7B27-1CCA2B2C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0EEB-2106-D54F-1D36-0D60CCB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4AE2-BBF4-6D8B-3538-1CBD368B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D16F-FBD4-6E67-F9FA-47A39BC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BCF-3DB5-0411-4183-2026C68C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34C1-6047-2894-B339-E1F91958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53B4-B30C-A0B4-9C37-D06CD469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7679-D920-E2CA-83EE-6E2C998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C5F5-9D8F-5735-014C-5D2D34A7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C9498-5922-18B8-B50F-D2A676C5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7B22E-8E5D-F83B-81DA-C35421C4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C55-8C16-90C2-944E-A1B1FDC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2BD0-0DDB-228B-5A0D-DD5E7E1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1CC6-CCA2-2F5B-76FB-230B6624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2676-CA1C-DE77-37F9-1EF6116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C57-22DA-0CC9-24AD-21D7B618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95D3-5280-21A0-E5CD-7D809EF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8348-8ED4-DFC7-9E21-8BB9F560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37D3-B0F2-AE5E-E390-546B557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A08E-3A75-CA0E-0866-555004A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24EE-C485-AFA4-44FA-8E7B5FA4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85D4-931A-A64E-E40D-E278A25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0BCA-4EB8-FB2F-D727-5A5D6439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2AF5-A02B-96C4-7C07-1B2031B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395-613B-7FF8-E8DE-9CA28A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FD71-7095-7133-9C39-7CF59D531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EA6A-18AA-20A6-076D-5A7A9CB2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D7F4-8189-18B5-93C0-36153ED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C9D2-7806-5F1B-BA3B-67CCC120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BCFB-677C-6A1B-A5F5-A85836F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4D4-03E6-E540-A184-B35D6EC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1F2D-28B5-816B-FC33-B2CD9EDD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5D4F-1933-43A9-F4E1-A053419B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970E-7196-AF0D-DDE3-C4B857C8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800F9-0345-EDE0-C428-1DDD5465B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060D-7C0A-DCF5-747A-F4F66A3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15BD1-D29D-9E50-6734-ADCF322F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598D-884C-6E2B-34B0-961FCD3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DAF-C129-9302-4382-47F6DDD9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7F40-4D13-5625-80F6-793E646B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31BC-DD52-4C0B-F8E5-2EF62B59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C161-2DC7-E341-F4E3-229038F7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7ADB-5AD5-04C2-0D07-CB8383F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ABEB6-2AAD-A2A1-EDAF-E690ACA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3842-A9FC-F7FE-BD94-F30393F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2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2D3-578B-C3A7-0988-92CB249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4B92-D7F9-0FED-054C-ED2AF5CA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A4301-322C-C2D1-BD90-DF139BD9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AE1C-7FDF-65CA-506E-A75D72E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E6DED-4230-8015-8216-B18BAA9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A745-CEC2-C424-D728-E95A3551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62C-ED25-95EC-007B-EAF8972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C571-4330-7B72-FC12-77A05773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5374-013E-C576-136A-012ADA48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84EA8-931F-850F-5120-F3F45B6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723-6F30-1B16-9FF2-5724045C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B0C-7B77-7F87-D4D9-0D1CD45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1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CE807-BDB2-1D4D-DF7F-60C556C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BFFA-9C48-1924-3BB2-56AAD7BE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FA03-CCDA-2988-3788-333FAB15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2189-F9AF-47FB-9450-04E2A02BCC5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3E9-EBC6-5FA7-0DCE-89CF1A6A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60B-3485-6BFE-555C-34144493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F539-5FB2-ABC3-B46B-3C5AADF1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43" y="1157605"/>
            <a:ext cx="9231410" cy="1873152"/>
          </a:xfrm>
        </p:spPr>
        <p:txBody>
          <a:bodyPr anchor="b">
            <a:normAutofit/>
          </a:bodyPr>
          <a:lstStyle/>
          <a:p>
            <a:pPr algn="l"/>
            <a:r>
              <a:rPr lang="en-GB" sz="11500" dirty="0"/>
              <a:t>Docker Delight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32EB-F80E-17CF-B034-D0835AB7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Unlocking the Power of Containerization</a:t>
            </a:r>
            <a:br>
              <a:rPr lang="en-GB" dirty="0"/>
            </a:br>
            <a:br>
              <a:rPr lang="en-GB" dirty="0"/>
            </a:br>
            <a:r>
              <a:rPr lang="en-GB" sz="1800" i="1" dirty="0"/>
              <a:t>And what does it have to do with food?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870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3B7D10-730B-8257-D2DA-A61FC2A7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06" y="767517"/>
            <a:ext cx="2457147" cy="188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vs food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85EAD2-AE4F-B683-42AB-7563D86683B2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flipH="1">
            <a:off x="3488853" y="1705330"/>
            <a:ext cx="764365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525E8A-E855-1D6A-0D6C-71029613BF6A}"/>
              </a:ext>
            </a:extLst>
          </p:cNvPr>
          <p:cNvSpPr txBox="1"/>
          <p:nvPr/>
        </p:nvSpPr>
        <p:spPr>
          <a:xfrm>
            <a:off x="4253218" y="1520664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Recipe -&gt; </a:t>
            </a:r>
            <a:r>
              <a:rPr lang="en-GB" dirty="0" err="1"/>
              <a:t>Dockerfile</a:t>
            </a:r>
            <a:r>
              <a:rPr lang="en-GB" dirty="0"/>
              <a:t> +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740F7-A998-DBCC-23BB-E8ED8F5B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86" y="756652"/>
            <a:ext cx="3378363" cy="2221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D891F-B3F3-8523-C910-8BBFDFDA7D28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9620536" y="2978417"/>
            <a:ext cx="69132" cy="60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85BEFC-F542-AD7F-9D75-9AC3C8BF531C}"/>
              </a:ext>
            </a:extLst>
          </p:cNvPr>
          <p:cNvSpPr txBox="1"/>
          <p:nvPr/>
        </p:nvSpPr>
        <p:spPr>
          <a:xfrm>
            <a:off x="8537868" y="35869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Cookbook -&gt; Registry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8CCE6-CE05-D197-474A-466CD592F3A5}"/>
              </a:ext>
            </a:extLst>
          </p:cNvPr>
          <p:cNvSpPr txBox="1"/>
          <p:nvPr/>
        </p:nvSpPr>
        <p:spPr>
          <a:xfrm>
            <a:off x="5244901" y="3534841"/>
            <a:ext cx="285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Food -&gt; App + dependencies</a:t>
            </a:r>
          </a:p>
        </p:txBody>
      </p:sp>
      <p:pic>
        <p:nvPicPr>
          <p:cNvPr id="15" name="Picture 4" descr="Senhor Bitoque take-away Lagos – Menu e preços | Uber Eats">
            <a:extLst>
              <a:ext uri="{FF2B5EF4-FFF2-40B4-BE49-F238E27FC236}">
                <a16:creationId xmlns:a16="http://schemas.microsoft.com/office/drawing/2014/main" id="{D0322682-FFBB-AF1E-4641-73D19333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6" y="2820820"/>
            <a:ext cx="3410248" cy="27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7FD111-2059-D278-0651-FB6D00A0EEC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22708" y="3586922"/>
            <a:ext cx="1822193" cy="13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530905-657C-7B88-66DC-1DADED3C054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185535" y="3996534"/>
            <a:ext cx="1237866" cy="29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D2509-A5B1-4C3C-BBC4-4F63C9ABFC9D}"/>
              </a:ext>
            </a:extLst>
          </p:cNvPr>
          <p:cNvSpPr txBox="1"/>
          <p:nvPr/>
        </p:nvSpPr>
        <p:spPr>
          <a:xfrm>
            <a:off x="5423401" y="410922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 -&gt; 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4A967-CB8B-6570-5227-209DA0AF24B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53218" y="4619298"/>
            <a:ext cx="1254704" cy="23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A50C1-6A80-67D1-27F2-6919D6E767BE}"/>
              </a:ext>
            </a:extLst>
          </p:cNvPr>
          <p:cNvSpPr txBox="1"/>
          <p:nvPr/>
        </p:nvSpPr>
        <p:spPr>
          <a:xfrm>
            <a:off x="5507922" y="4669019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-&gt; Host</a:t>
            </a:r>
          </a:p>
        </p:txBody>
      </p:sp>
    </p:spTree>
    <p:extLst>
      <p:ext uri="{BB962C8B-B14F-4D97-AF65-F5344CB8AC3E}">
        <p14:creationId xmlns:p14="http://schemas.microsoft.com/office/powerpoint/2010/main" val="19525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B2A-9D2B-098B-57BC-520744F7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180786"/>
            <a:ext cx="10065961" cy="4174985"/>
          </a:xfrm>
          <a:prstGeom prst="rect">
            <a:avLst/>
          </a:prstGeom>
        </p:spPr>
      </p:pic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Creating a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9327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 descr="A diagram of a software system&#10;&#10;Description automatically generated with low confidence">
            <a:extLst>
              <a:ext uri="{FF2B5EF4-FFF2-40B4-BE49-F238E27FC236}">
                <a16:creationId xmlns:a16="http://schemas.microsoft.com/office/drawing/2014/main" id="{C1171A5B-B325-0EA0-D492-4B72100D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800" y="1139240"/>
            <a:ext cx="9088118" cy="41725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B4EB07-0315-ED2A-E67B-1C6DBF2ED8C7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vs VMs</a:t>
            </a:r>
          </a:p>
        </p:txBody>
      </p:sp>
    </p:spTree>
    <p:extLst>
      <p:ext uri="{BB962C8B-B14F-4D97-AF65-F5344CB8AC3E}">
        <p14:creationId xmlns:p14="http://schemas.microsoft.com/office/powerpoint/2010/main" val="30872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6" y="288187"/>
            <a:ext cx="45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vs VMs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9D9B0-5DA8-D15D-CB42-AE51C39E342C}"/>
              </a:ext>
            </a:extLst>
          </p:cNvPr>
          <p:cNvSpPr txBox="1"/>
          <p:nvPr/>
        </p:nvSpPr>
        <p:spPr>
          <a:xfrm>
            <a:off x="857250" y="945705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Spinning up a new container is duplicating your 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Spinning up a new VM is having a single meal and duplicating the whole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EDF9D-39DD-609F-1AA3-21D10441DADF}"/>
              </a:ext>
            </a:extLst>
          </p:cNvPr>
          <p:cNvSpPr txBox="1"/>
          <p:nvPr/>
        </p:nvSpPr>
        <p:spPr>
          <a:xfrm>
            <a:off x="857250" y="2162566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New containers are fast to 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New VMs take a long time to create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1455A-427C-B13B-C93B-FD7B66722192}"/>
              </a:ext>
            </a:extLst>
          </p:cNvPr>
          <p:cNvSpPr txBox="1"/>
          <p:nvPr/>
        </p:nvSpPr>
        <p:spPr>
          <a:xfrm>
            <a:off x="857250" y="3379427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Resource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Containers need way less resources (space, memory, </a:t>
            </a:r>
            <a:r>
              <a:rPr lang="en-GB" dirty="0" err="1"/>
              <a:t>cpu</a:t>
            </a:r>
            <a:r>
              <a:rPr lang="en-GB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VMs run a whole 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1B797-CBED-75CA-38BA-B8880BFB3EB1}"/>
              </a:ext>
            </a:extLst>
          </p:cNvPr>
          <p:cNvSpPr txBox="1"/>
          <p:nvPr/>
        </p:nvSpPr>
        <p:spPr>
          <a:xfrm>
            <a:off x="857250" y="4805292"/>
            <a:ext cx="887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Isolation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Containers run as a process on the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VMs run as if they were a full machine</a:t>
            </a:r>
          </a:p>
        </p:txBody>
      </p:sp>
    </p:spTree>
    <p:extLst>
      <p:ext uri="{BB962C8B-B14F-4D97-AF65-F5344CB8AC3E}">
        <p14:creationId xmlns:p14="http://schemas.microsoft.com/office/powerpoint/2010/main" val="146710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6" y="288187"/>
            <a:ext cx="41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are the benefits of having a plate?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E5983-EF2D-2EE3-92D8-26D9E8F931E1}"/>
              </a:ext>
            </a:extLst>
          </p:cNvPr>
          <p:cNvSpPr txBox="1"/>
          <p:nvPr/>
        </p:nvSpPr>
        <p:spPr>
          <a:xfrm>
            <a:off x="1866900" y="1238250"/>
            <a:ext cx="755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Resource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149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Demo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8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1FF7-0BB5-89CC-83E5-E4B48992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 vs VMs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643E7-F2A7-1579-2C7F-81052A53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Widescreen</PresentationFormat>
  <Paragraphs>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Docker Delight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vs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Delicious Docker</dc:title>
  <dc:creator>Mario Constantino [247TailorSteel]</dc:creator>
  <cp:lastModifiedBy>Mario Constantino [247TailorSteel]</cp:lastModifiedBy>
  <cp:revision>2</cp:revision>
  <dcterms:created xsi:type="dcterms:W3CDTF">2023-06-05T08:42:34Z</dcterms:created>
  <dcterms:modified xsi:type="dcterms:W3CDTF">2023-06-05T23:37:31Z</dcterms:modified>
</cp:coreProperties>
</file>