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7" r:id="rId3"/>
    <p:sldId id="271" r:id="rId4"/>
    <p:sldId id="259" r:id="rId5"/>
    <p:sldId id="261" r:id="rId6"/>
    <p:sldId id="301" r:id="rId7"/>
    <p:sldId id="257" r:id="rId8"/>
    <p:sldId id="260" r:id="rId9"/>
    <p:sldId id="272" r:id="rId10"/>
    <p:sldId id="269" r:id="rId11"/>
    <p:sldId id="262" r:id="rId12"/>
    <p:sldId id="273" r:id="rId13"/>
    <p:sldId id="274" r:id="rId14"/>
    <p:sldId id="275" r:id="rId15"/>
    <p:sldId id="284" r:id="rId16"/>
    <p:sldId id="277" r:id="rId17"/>
    <p:sldId id="276" r:id="rId18"/>
    <p:sldId id="278" r:id="rId19"/>
    <p:sldId id="280" r:id="rId20"/>
    <p:sldId id="283" r:id="rId21"/>
    <p:sldId id="285" r:id="rId22"/>
    <p:sldId id="281" r:id="rId23"/>
    <p:sldId id="290" r:id="rId24"/>
    <p:sldId id="291" r:id="rId25"/>
    <p:sldId id="293" r:id="rId26"/>
    <p:sldId id="292" r:id="rId27"/>
    <p:sldId id="294" r:id="rId28"/>
    <p:sldId id="300" r:id="rId29"/>
    <p:sldId id="297" r:id="rId30"/>
    <p:sldId id="29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36E915-0923-4ADE-AEA8-BBC0171C97BA}" v="296" dt="2023-07-01T15:13:13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427" autoAdjust="0"/>
  </p:normalViewPr>
  <p:slideViewPr>
    <p:cSldViewPr snapToGrid="0">
      <p:cViewPr varScale="1">
        <p:scale>
          <a:sx n="100" d="100"/>
          <a:sy n="100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2.sv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12.svg"/><Relationship Id="rId11" Type="http://schemas.openxmlformats.org/officeDocument/2006/relationships/image" Target="../media/image30.png"/><Relationship Id="rId5" Type="http://schemas.openxmlformats.org/officeDocument/2006/relationships/image" Target="../media/image11.png"/><Relationship Id="rId10" Type="http://schemas.openxmlformats.org/officeDocument/2006/relationships/image" Target="../media/image29.svg"/><Relationship Id="rId4" Type="http://schemas.openxmlformats.org/officeDocument/2006/relationships/image" Target="../media/image25.svg"/><Relationship Id="rId9" Type="http://schemas.openxmlformats.org/officeDocument/2006/relationships/image" Target="../media/image2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2.sv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12.svg"/><Relationship Id="rId11" Type="http://schemas.openxmlformats.org/officeDocument/2006/relationships/image" Target="../media/image30.png"/><Relationship Id="rId5" Type="http://schemas.openxmlformats.org/officeDocument/2006/relationships/image" Target="../media/image11.png"/><Relationship Id="rId10" Type="http://schemas.openxmlformats.org/officeDocument/2006/relationships/image" Target="../media/image29.svg"/><Relationship Id="rId4" Type="http://schemas.openxmlformats.org/officeDocument/2006/relationships/image" Target="../media/image25.svg"/><Relationship Id="rId9" Type="http://schemas.openxmlformats.org/officeDocument/2006/relationships/image" Target="../media/image2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8EF844-83DC-4A51-8A40-CA6F8A34D61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3C744D4-1373-471B-8EFF-223F0584AABC}">
      <dgm:prSet/>
      <dgm:spPr/>
      <dgm:t>
        <a:bodyPr/>
        <a:lstStyle/>
        <a:p>
          <a:pPr>
            <a:defRPr cap="all"/>
          </a:pPr>
          <a:r>
            <a:rPr lang="en-GB"/>
            <a:t>Containers are standalone executable packages (we’ll focus on Docker)</a:t>
          </a:r>
          <a:endParaRPr lang="en-US"/>
        </a:p>
      </dgm:t>
    </dgm:pt>
    <dgm:pt modelId="{7E999D9D-7248-47E3-B022-800DED828C28}" type="parTrans" cxnId="{74BEA17B-0226-40DD-9654-CA686E6F8B84}">
      <dgm:prSet/>
      <dgm:spPr/>
      <dgm:t>
        <a:bodyPr/>
        <a:lstStyle/>
        <a:p>
          <a:endParaRPr lang="en-US"/>
        </a:p>
      </dgm:t>
    </dgm:pt>
    <dgm:pt modelId="{2AB23CC6-B476-43F8-9101-9157345DDD7D}" type="sibTrans" cxnId="{74BEA17B-0226-40DD-9654-CA686E6F8B84}">
      <dgm:prSet/>
      <dgm:spPr/>
      <dgm:t>
        <a:bodyPr/>
        <a:lstStyle/>
        <a:p>
          <a:endParaRPr lang="en-US"/>
        </a:p>
      </dgm:t>
    </dgm:pt>
    <dgm:pt modelId="{6A5577EF-81C3-4F9B-B9B3-87E2ED472853}">
      <dgm:prSet/>
      <dgm:spPr/>
      <dgm:t>
        <a:bodyPr/>
        <a:lstStyle/>
        <a:p>
          <a:pPr>
            <a:defRPr cap="all"/>
          </a:pPr>
          <a:r>
            <a:rPr lang="en-GB"/>
            <a:t>They contain everything your app needs to run, and no more</a:t>
          </a:r>
          <a:endParaRPr lang="en-US"/>
        </a:p>
      </dgm:t>
    </dgm:pt>
    <dgm:pt modelId="{199D9DD4-49B7-4E00-B296-D6AC7A8DD33E}" type="parTrans" cxnId="{4F5818F8-6B5E-4FD3-8417-BC16A184BB4F}">
      <dgm:prSet/>
      <dgm:spPr/>
      <dgm:t>
        <a:bodyPr/>
        <a:lstStyle/>
        <a:p>
          <a:endParaRPr lang="en-US"/>
        </a:p>
      </dgm:t>
    </dgm:pt>
    <dgm:pt modelId="{33DDC14F-C428-4210-B6D1-EE2C71AD44FE}" type="sibTrans" cxnId="{4F5818F8-6B5E-4FD3-8417-BC16A184BB4F}">
      <dgm:prSet/>
      <dgm:spPr/>
      <dgm:t>
        <a:bodyPr/>
        <a:lstStyle/>
        <a:p>
          <a:endParaRPr lang="en-US"/>
        </a:p>
      </dgm:t>
    </dgm:pt>
    <dgm:pt modelId="{92DA6D7F-5127-4F62-94E4-927AF81166A5}">
      <dgm:prSet/>
      <dgm:spPr/>
      <dgm:t>
        <a:bodyPr/>
        <a:lstStyle/>
        <a:p>
          <a:pPr>
            <a:defRPr cap="all"/>
          </a:pPr>
          <a:r>
            <a:rPr lang="en-GB"/>
            <a:t>Virtualization technology (more on that later) originated on the Linux world.</a:t>
          </a:r>
          <a:endParaRPr lang="en-US"/>
        </a:p>
      </dgm:t>
    </dgm:pt>
    <dgm:pt modelId="{DE6D6CFE-A673-4C6A-AD76-6B49BD164851}" type="parTrans" cxnId="{726892E2-23AE-4A2C-B5E9-FD060B9C1931}">
      <dgm:prSet/>
      <dgm:spPr/>
      <dgm:t>
        <a:bodyPr/>
        <a:lstStyle/>
        <a:p>
          <a:endParaRPr lang="en-US"/>
        </a:p>
      </dgm:t>
    </dgm:pt>
    <dgm:pt modelId="{A934EA54-FEE5-425A-AFB8-AD24A579E6BF}" type="sibTrans" cxnId="{726892E2-23AE-4A2C-B5E9-FD060B9C1931}">
      <dgm:prSet/>
      <dgm:spPr/>
      <dgm:t>
        <a:bodyPr/>
        <a:lstStyle/>
        <a:p>
          <a:endParaRPr lang="en-US"/>
        </a:p>
      </dgm:t>
    </dgm:pt>
    <dgm:pt modelId="{A22358E9-6C78-4BE6-AF86-5489E8CA187C}" type="pres">
      <dgm:prSet presAssocID="{D08EF844-83DC-4A51-8A40-CA6F8A34D614}" presName="root" presStyleCnt="0">
        <dgm:presLayoutVars>
          <dgm:dir/>
          <dgm:resizeHandles val="exact"/>
        </dgm:presLayoutVars>
      </dgm:prSet>
      <dgm:spPr/>
    </dgm:pt>
    <dgm:pt modelId="{623EA9FF-1736-4025-877E-943E7498CE60}" type="pres">
      <dgm:prSet presAssocID="{63C744D4-1373-471B-8EFF-223F0584AABC}" presName="compNode" presStyleCnt="0"/>
      <dgm:spPr/>
    </dgm:pt>
    <dgm:pt modelId="{630714A2-8813-433C-AE8C-978068D6D61A}" type="pres">
      <dgm:prSet presAssocID="{63C744D4-1373-471B-8EFF-223F0584AABC}" presName="iconBgRect" presStyleLbl="bgShp" presStyleIdx="0" presStyleCnt="3"/>
      <dgm:spPr/>
    </dgm:pt>
    <dgm:pt modelId="{33D0C01A-3340-459E-A487-FB5B6EAF0304}" type="pres">
      <dgm:prSet presAssocID="{63C744D4-1373-471B-8EFF-223F0584AA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84F57F6C-2026-4E79-88AE-B1C89FBA0183}" type="pres">
      <dgm:prSet presAssocID="{63C744D4-1373-471B-8EFF-223F0584AABC}" presName="spaceRect" presStyleCnt="0"/>
      <dgm:spPr/>
    </dgm:pt>
    <dgm:pt modelId="{4F642C43-43FF-4562-A5CE-9545A5D4580D}" type="pres">
      <dgm:prSet presAssocID="{63C744D4-1373-471B-8EFF-223F0584AABC}" presName="textRect" presStyleLbl="revTx" presStyleIdx="0" presStyleCnt="3">
        <dgm:presLayoutVars>
          <dgm:chMax val="1"/>
          <dgm:chPref val="1"/>
        </dgm:presLayoutVars>
      </dgm:prSet>
      <dgm:spPr/>
    </dgm:pt>
    <dgm:pt modelId="{83B57F1A-6874-408E-9E46-219044719978}" type="pres">
      <dgm:prSet presAssocID="{2AB23CC6-B476-43F8-9101-9157345DDD7D}" presName="sibTrans" presStyleCnt="0"/>
      <dgm:spPr/>
    </dgm:pt>
    <dgm:pt modelId="{4C78034C-196E-4432-AA68-918EF6C885BD}" type="pres">
      <dgm:prSet presAssocID="{6A5577EF-81C3-4F9B-B9B3-87E2ED472853}" presName="compNode" presStyleCnt="0"/>
      <dgm:spPr/>
    </dgm:pt>
    <dgm:pt modelId="{BF355EF4-0CD3-4DD2-8FE9-B76A748A18BF}" type="pres">
      <dgm:prSet presAssocID="{6A5577EF-81C3-4F9B-B9B3-87E2ED472853}" presName="iconBgRect" presStyleLbl="bgShp" presStyleIdx="1" presStyleCnt="3"/>
      <dgm:spPr/>
    </dgm:pt>
    <dgm:pt modelId="{31930877-DED7-4BF9-A630-25FA0B06235C}" type="pres">
      <dgm:prSet presAssocID="{6A5577EF-81C3-4F9B-B9B3-87E2ED4728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901E6F41-9B6E-4316-8EB5-B149D9564D30}" type="pres">
      <dgm:prSet presAssocID="{6A5577EF-81C3-4F9B-B9B3-87E2ED472853}" presName="spaceRect" presStyleCnt="0"/>
      <dgm:spPr/>
    </dgm:pt>
    <dgm:pt modelId="{5ADA2AA1-BD8B-49C1-A25A-876AC25E0DA1}" type="pres">
      <dgm:prSet presAssocID="{6A5577EF-81C3-4F9B-B9B3-87E2ED472853}" presName="textRect" presStyleLbl="revTx" presStyleIdx="1" presStyleCnt="3">
        <dgm:presLayoutVars>
          <dgm:chMax val="1"/>
          <dgm:chPref val="1"/>
        </dgm:presLayoutVars>
      </dgm:prSet>
      <dgm:spPr/>
    </dgm:pt>
    <dgm:pt modelId="{C0D865C1-74A0-4CC6-BC67-F9849280F55A}" type="pres">
      <dgm:prSet presAssocID="{33DDC14F-C428-4210-B6D1-EE2C71AD44FE}" presName="sibTrans" presStyleCnt="0"/>
      <dgm:spPr/>
    </dgm:pt>
    <dgm:pt modelId="{368FF14C-FB71-46A7-A8CA-9103D631C5DA}" type="pres">
      <dgm:prSet presAssocID="{92DA6D7F-5127-4F62-94E4-927AF81166A5}" presName="compNode" presStyleCnt="0"/>
      <dgm:spPr/>
    </dgm:pt>
    <dgm:pt modelId="{496F0378-AE56-4C1B-A0EB-CE3287391D6B}" type="pres">
      <dgm:prSet presAssocID="{92DA6D7F-5127-4F62-94E4-927AF81166A5}" presName="iconBgRect" presStyleLbl="bgShp" presStyleIdx="2" presStyleCnt="3"/>
      <dgm:spPr/>
    </dgm:pt>
    <dgm:pt modelId="{133E2052-D8A8-440D-A2C7-5A47EDC91076}" type="pres">
      <dgm:prSet presAssocID="{92DA6D7F-5127-4F62-94E4-927AF81166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BB7A72F-CE26-452C-8839-13C49D33565A}" type="pres">
      <dgm:prSet presAssocID="{92DA6D7F-5127-4F62-94E4-927AF81166A5}" presName="spaceRect" presStyleCnt="0"/>
      <dgm:spPr/>
    </dgm:pt>
    <dgm:pt modelId="{B9404F14-34CD-404B-A249-BC06C5528765}" type="pres">
      <dgm:prSet presAssocID="{92DA6D7F-5127-4F62-94E4-927AF81166A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C2C2C5B-975B-4660-B566-123AFA426C57}" type="presOf" srcId="{D08EF844-83DC-4A51-8A40-CA6F8A34D614}" destId="{A22358E9-6C78-4BE6-AF86-5489E8CA187C}" srcOrd="0" destOrd="0" presId="urn:microsoft.com/office/officeart/2018/5/layout/IconCircleLabelList"/>
    <dgm:cxn modelId="{74BEA17B-0226-40DD-9654-CA686E6F8B84}" srcId="{D08EF844-83DC-4A51-8A40-CA6F8A34D614}" destId="{63C744D4-1373-471B-8EFF-223F0584AABC}" srcOrd="0" destOrd="0" parTransId="{7E999D9D-7248-47E3-B022-800DED828C28}" sibTransId="{2AB23CC6-B476-43F8-9101-9157345DDD7D}"/>
    <dgm:cxn modelId="{7188528A-B9A7-4483-B144-CD5DEC69F179}" type="presOf" srcId="{92DA6D7F-5127-4F62-94E4-927AF81166A5}" destId="{B9404F14-34CD-404B-A249-BC06C5528765}" srcOrd="0" destOrd="0" presId="urn:microsoft.com/office/officeart/2018/5/layout/IconCircleLabelList"/>
    <dgm:cxn modelId="{5C72C18B-2638-4ABA-B0BF-1264C6E557A0}" type="presOf" srcId="{6A5577EF-81C3-4F9B-B9B3-87E2ED472853}" destId="{5ADA2AA1-BD8B-49C1-A25A-876AC25E0DA1}" srcOrd="0" destOrd="0" presId="urn:microsoft.com/office/officeart/2018/5/layout/IconCircleLabelList"/>
    <dgm:cxn modelId="{64F3B1B4-F837-4954-8780-417ED8AC7172}" type="presOf" srcId="{63C744D4-1373-471B-8EFF-223F0584AABC}" destId="{4F642C43-43FF-4562-A5CE-9545A5D4580D}" srcOrd="0" destOrd="0" presId="urn:microsoft.com/office/officeart/2018/5/layout/IconCircleLabelList"/>
    <dgm:cxn modelId="{726892E2-23AE-4A2C-B5E9-FD060B9C1931}" srcId="{D08EF844-83DC-4A51-8A40-CA6F8A34D614}" destId="{92DA6D7F-5127-4F62-94E4-927AF81166A5}" srcOrd="2" destOrd="0" parTransId="{DE6D6CFE-A673-4C6A-AD76-6B49BD164851}" sibTransId="{A934EA54-FEE5-425A-AFB8-AD24A579E6BF}"/>
    <dgm:cxn modelId="{4F5818F8-6B5E-4FD3-8417-BC16A184BB4F}" srcId="{D08EF844-83DC-4A51-8A40-CA6F8A34D614}" destId="{6A5577EF-81C3-4F9B-B9B3-87E2ED472853}" srcOrd="1" destOrd="0" parTransId="{199D9DD4-49B7-4E00-B296-D6AC7A8DD33E}" sibTransId="{33DDC14F-C428-4210-B6D1-EE2C71AD44FE}"/>
    <dgm:cxn modelId="{8B9D0E73-A3E6-4059-A8CC-8F1C40D55674}" type="presParOf" srcId="{A22358E9-6C78-4BE6-AF86-5489E8CA187C}" destId="{623EA9FF-1736-4025-877E-943E7498CE60}" srcOrd="0" destOrd="0" presId="urn:microsoft.com/office/officeart/2018/5/layout/IconCircleLabelList"/>
    <dgm:cxn modelId="{DDC1A4ED-5B4A-4F30-B71D-57D94AB1130D}" type="presParOf" srcId="{623EA9FF-1736-4025-877E-943E7498CE60}" destId="{630714A2-8813-433C-AE8C-978068D6D61A}" srcOrd="0" destOrd="0" presId="urn:microsoft.com/office/officeart/2018/5/layout/IconCircleLabelList"/>
    <dgm:cxn modelId="{4E1CA8CF-A379-4D1F-A63E-9107C880E592}" type="presParOf" srcId="{623EA9FF-1736-4025-877E-943E7498CE60}" destId="{33D0C01A-3340-459E-A487-FB5B6EAF0304}" srcOrd="1" destOrd="0" presId="urn:microsoft.com/office/officeart/2018/5/layout/IconCircleLabelList"/>
    <dgm:cxn modelId="{C9283C4E-9D1C-4F21-873F-D805278C20FF}" type="presParOf" srcId="{623EA9FF-1736-4025-877E-943E7498CE60}" destId="{84F57F6C-2026-4E79-88AE-B1C89FBA0183}" srcOrd="2" destOrd="0" presId="urn:microsoft.com/office/officeart/2018/5/layout/IconCircleLabelList"/>
    <dgm:cxn modelId="{3DE11FE2-2079-4432-8964-60D728D439CB}" type="presParOf" srcId="{623EA9FF-1736-4025-877E-943E7498CE60}" destId="{4F642C43-43FF-4562-A5CE-9545A5D4580D}" srcOrd="3" destOrd="0" presId="urn:microsoft.com/office/officeart/2018/5/layout/IconCircleLabelList"/>
    <dgm:cxn modelId="{FE175B9A-1FE3-4594-8B13-2C5B6DDBA498}" type="presParOf" srcId="{A22358E9-6C78-4BE6-AF86-5489E8CA187C}" destId="{83B57F1A-6874-408E-9E46-219044719978}" srcOrd="1" destOrd="0" presId="urn:microsoft.com/office/officeart/2018/5/layout/IconCircleLabelList"/>
    <dgm:cxn modelId="{8E230DAB-2E44-4F64-84EB-2DCA0A7864E8}" type="presParOf" srcId="{A22358E9-6C78-4BE6-AF86-5489E8CA187C}" destId="{4C78034C-196E-4432-AA68-918EF6C885BD}" srcOrd="2" destOrd="0" presId="urn:microsoft.com/office/officeart/2018/5/layout/IconCircleLabelList"/>
    <dgm:cxn modelId="{D22D6A52-4FCB-4BFD-9582-9577CB047ECA}" type="presParOf" srcId="{4C78034C-196E-4432-AA68-918EF6C885BD}" destId="{BF355EF4-0CD3-4DD2-8FE9-B76A748A18BF}" srcOrd="0" destOrd="0" presId="urn:microsoft.com/office/officeart/2018/5/layout/IconCircleLabelList"/>
    <dgm:cxn modelId="{ECD42BCF-36F6-46B2-8B20-C420B65794CC}" type="presParOf" srcId="{4C78034C-196E-4432-AA68-918EF6C885BD}" destId="{31930877-DED7-4BF9-A630-25FA0B06235C}" srcOrd="1" destOrd="0" presId="urn:microsoft.com/office/officeart/2018/5/layout/IconCircleLabelList"/>
    <dgm:cxn modelId="{55301F8F-5018-47EA-8D9B-AD61D1495608}" type="presParOf" srcId="{4C78034C-196E-4432-AA68-918EF6C885BD}" destId="{901E6F41-9B6E-4316-8EB5-B149D9564D30}" srcOrd="2" destOrd="0" presId="urn:microsoft.com/office/officeart/2018/5/layout/IconCircleLabelList"/>
    <dgm:cxn modelId="{4CEB7765-2E8C-4887-A950-59C8456A704D}" type="presParOf" srcId="{4C78034C-196E-4432-AA68-918EF6C885BD}" destId="{5ADA2AA1-BD8B-49C1-A25A-876AC25E0DA1}" srcOrd="3" destOrd="0" presId="urn:microsoft.com/office/officeart/2018/5/layout/IconCircleLabelList"/>
    <dgm:cxn modelId="{70E700B1-7A6C-4A8F-9B15-8FB9827360A6}" type="presParOf" srcId="{A22358E9-6C78-4BE6-AF86-5489E8CA187C}" destId="{C0D865C1-74A0-4CC6-BC67-F9849280F55A}" srcOrd="3" destOrd="0" presId="urn:microsoft.com/office/officeart/2018/5/layout/IconCircleLabelList"/>
    <dgm:cxn modelId="{573274AF-897E-4FE6-B7E3-F08CC872575B}" type="presParOf" srcId="{A22358E9-6C78-4BE6-AF86-5489E8CA187C}" destId="{368FF14C-FB71-46A7-A8CA-9103D631C5DA}" srcOrd="4" destOrd="0" presId="urn:microsoft.com/office/officeart/2018/5/layout/IconCircleLabelList"/>
    <dgm:cxn modelId="{D3060DDF-F494-495B-9EA2-3AFFBD6E0691}" type="presParOf" srcId="{368FF14C-FB71-46A7-A8CA-9103D631C5DA}" destId="{496F0378-AE56-4C1B-A0EB-CE3287391D6B}" srcOrd="0" destOrd="0" presId="urn:microsoft.com/office/officeart/2018/5/layout/IconCircleLabelList"/>
    <dgm:cxn modelId="{48EC3277-95F1-41F4-9958-1CD14AC9FA13}" type="presParOf" srcId="{368FF14C-FB71-46A7-A8CA-9103D631C5DA}" destId="{133E2052-D8A8-440D-A2C7-5A47EDC91076}" srcOrd="1" destOrd="0" presId="urn:microsoft.com/office/officeart/2018/5/layout/IconCircleLabelList"/>
    <dgm:cxn modelId="{607942E8-F82D-46D7-945A-34C3F3E64D35}" type="presParOf" srcId="{368FF14C-FB71-46A7-A8CA-9103D631C5DA}" destId="{CBB7A72F-CE26-452C-8839-13C49D33565A}" srcOrd="2" destOrd="0" presId="urn:microsoft.com/office/officeart/2018/5/layout/IconCircleLabelList"/>
    <dgm:cxn modelId="{0692EF34-02A1-4300-AFD5-28AF18251A21}" type="presParOf" srcId="{368FF14C-FB71-46A7-A8CA-9103D631C5DA}" destId="{B9404F14-34CD-404B-A249-BC06C55287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36FFFB-334A-42B8-B980-360AB4056F1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956BC5-9B08-4DF5-8EDB-0A696643A533}">
      <dgm:prSet/>
      <dgm:spPr/>
      <dgm:t>
        <a:bodyPr/>
        <a:lstStyle/>
        <a:p>
          <a:r>
            <a:rPr lang="en-GB"/>
            <a:t>Dockerfile – File with instructions to create an image</a:t>
          </a:r>
          <a:endParaRPr lang="en-US"/>
        </a:p>
      </dgm:t>
    </dgm:pt>
    <dgm:pt modelId="{6264F555-8E29-4E0D-9DE0-1982812A6D13}" type="parTrans" cxnId="{AA0E9925-3C3A-4FF1-8D99-AA7D4649375B}">
      <dgm:prSet/>
      <dgm:spPr/>
      <dgm:t>
        <a:bodyPr/>
        <a:lstStyle/>
        <a:p>
          <a:endParaRPr lang="en-US"/>
        </a:p>
      </dgm:t>
    </dgm:pt>
    <dgm:pt modelId="{8731AC1D-2A8C-4F00-BB77-23C68A99DDFD}" type="sibTrans" cxnId="{AA0E9925-3C3A-4FF1-8D99-AA7D4649375B}">
      <dgm:prSet/>
      <dgm:spPr/>
      <dgm:t>
        <a:bodyPr/>
        <a:lstStyle/>
        <a:p>
          <a:endParaRPr lang="en-US"/>
        </a:p>
      </dgm:t>
    </dgm:pt>
    <dgm:pt modelId="{312B6B18-E233-4E59-954E-99DAC6BC7356}">
      <dgm:prSet/>
      <dgm:spPr/>
      <dgm:t>
        <a:bodyPr/>
        <a:lstStyle/>
        <a:p>
          <a:r>
            <a:rPr lang="en-GB"/>
            <a:t>Image – Created from the Dockerfile, it contains the filesystem structure</a:t>
          </a:r>
          <a:endParaRPr lang="en-US"/>
        </a:p>
      </dgm:t>
    </dgm:pt>
    <dgm:pt modelId="{08102F3E-0032-4DCD-862C-9B263820F89F}" type="parTrans" cxnId="{57920E93-DB1F-4C8A-AE3F-E78D8A0D4288}">
      <dgm:prSet/>
      <dgm:spPr/>
      <dgm:t>
        <a:bodyPr/>
        <a:lstStyle/>
        <a:p>
          <a:endParaRPr lang="en-US"/>
        </a:p>
      </dgm:t>
    </dgm:pt>
    <dgm:pt modelId="{847C2920-0F3E-4DBD-8740-22FE15506710}" type="sibTrans" cxnId="{57920E93-DB1F-4C8A-AE3F-E78D8A0D4288}">
      <dgm:prSet/>
      <dgm:spPr/>
      <dgm:t>
        <a:bodyPr/>
        <a:lstStyle/>
        <a:p>
          <a:endParaRPr lang="en-US"/>
        </a:p>
      </dgm:t>
    </dgm:pt>
    <dgm:pt modelId="{DDEB792B-705E-41BA-A615-13FDF7069FD0}">
      <dgm:prSet/>
      <dgm:spPr/>
      <dgm:t>
        <a:bodyPr/>
        <a:lstStyle/>
        <a:p>
          <a:r>
            <a:rPr lang="en-GB"/>
            <a:t>Container – An instance of the image. From the same image you run many containers</a:t>
          </a:r>
          <a:endParaRPr lang="en-US"/>
        </a:p>
      </dgm:t>
    </dgm:pt>
    <dgm:pt modelId="{E6593962-E7C5-4E8B-A608-AAF79FD0292C}" type="parTrans" cxnId="{EF2B0956-DCEF-4A37-8F46-340D63F65265}">
      <dgm:prSet/>
      <dgm:spPr/>
      <dgm:t>
        <a:bodyPr/>
        <a:lstStyle/>
        <a:p>
          <a:endParaRPr lang="en-US"/>
        </a:p>
      </dgm:t>
    </dgm:pt>
    <dgm:pt modelId="{910D9266-7850-49D1-903D-F6380805B35A}" type="sibTrans" cxnId="{EF2B0956-DCEF-4A37-8F46-340D63F65265}">
      <dgm:prSet/>
      <dgm:spPr/>
      <dgm:t>
        <a:bodyPr/>
        <a:lstStyle/>
        <a:p>
          <a:endParaRPr lang="en-US"/>
        </a:p>
      </dgm:t>
    </dgm:pt>
    <dgm:pt modelId="{F2CEE28A-0FF6-45D7-9D21-ED0401A53B1A}">
      <dgm:prSet/>
      <dgm:spPr/>
      <dgm:t>
        <a:bodyPr/>
        <a:lstStyle/>
        <a:p>
          <a:r>
            <a:rPr lang="en-GB"/>
            <a:t>Env Variables – Allows us to input config into the container</a:t>
          </a:r>
          <a:endParaRPr lang="en-US"/>
        </a:p>
      </dgm:t>
    </dgm:pt>
    <dgm:pt modelId="{5EA7D8C6-034A-48B6-B4B7-DD80B7009964}" type="parTrans" cxnId="{A0FF57DD-71CD-4D7D-82A3-222F6C4BD5FB}">
      <dgm:prSet/>
      <dgm:spPr/>
      <dgm:t>
        <a:bodyPr/>
        <a:lstStyle/>
        <a:p>
          <a:endParaRPr lang="en-US"/>
        </a:p>
      </dgm:t>
    </dgm:pt>
    <dgm:pt modelId="{8D77B369-3B2C-49C5-B304-965C55A53635}" type="sibTrans" cxnId="{A0FF57DD-71CD-4D7D-82A3-222F6C4BD5FB}">
      <dgm:prSet/>
      <dgm:spPr/>
      <dgm:t>
        <a:bodyPr/>
        <a:lstStyle/>
        <a:p>
          <a:endParaRPr lang="en-US"/>
        </a:p>
      </dgm:t>
    </dgm:pt>
    <dgm:pt modelId="{D19020E4-A917-4B26-A15A-340F88839627}">
      <dgm:prSet/>
      <dgm:spPr/>
      <dgm:t>
        <a:bodyPr/>
        <a:lstStyle/>
        <a:p>
          <a:r>
            <a:rPr lang="en-GB" dirty="0"/>
            <a:t>Port binding – Allows us to communicate with certain ports in the container</a:t>
          </a:r>
          <a:endParaRPr lang="en-US" dirty="0"/>
        </a:p>
      </dgm:t>
    </dgm:pt>
    <dgm:pt modelId="{B415020B-A378-430E-B103-1D282AC4B7E1}" type="parTrans" cxnId="{BE02904D-8B60-4A6E-BBF8-618458AEC821}">
      <dgm:prSet/>
      <dgm:spPr/>
      <dgm:t>
        <a:bodyPr/>
        <a:lstStyle/>
        <a:p>
          <a:endParaRPr lang="en-US"/>
        </a:p>
      </dgm:t>
    </dgm:pt>
    <dgm:pt modelId="{29C501ED-D1A1-4E0E-A0BC-D0908BA2DC30}" type="sibTrans" cxnId="{BE02904D-8B60-4A6E-BBF8-618458AEC821}">
      <dgm:prSet/>
      <dgm:spPr/>
      <dgm:t>
        <a:bodyPr/>
        <a:lstStyle/>
        <a:p>
          <a:endParaRPr lang="en-US"/>
        </a:p>
      </dgm:t>
    </dgm:pt>
    <dgm:pt modelId="{90492EA3-C73C-4869-B42B-6CEEB086D60E}">
      <dgm:prSet/>
      <dgm:spPr/>
      <dgm:t>
        <a:bodyPr/>
        <a:lstStyle/>
        <a:p>
          <a:r>
            <a:rPr lang="en-GB"/>
            <a:t>Volumes – These are like attaching an external disk to the container. Used for saving data that should survive container destruction</a:t>
          </a:r>
          <a:endParaRPr lang="en-US"/>
        </a:p>
      </dgm:t>
    </dgm:pt>
    <dgm:pt modelId="{93FE62BF-3F42-49F4-ABDD-1DDAC9E68FD1}" type="parTrans" cxnId="{F35E2C0A-4162-480C-BA4F-CEDAF4F2ED52}">
      <dgm:prSet/>
      <dgm:spPr/>
      <dgm:t>
        <a:bodyPr/>
        <a:lstStyle/>
        <a:p>
          <a:endParaRPr lang="en-US"/>
        </a:p>
      </dgm:t>
    </dgm:pt>
    <dgm:pt modelId="{3F9E49E2-8595-442B-9760-7F65DCF9F770}" type="sibTrans" cxnId="{F35E2C0A-4162-480C-BA4F-CEDAF4F2ED52}">
      <dgm:prSet/>
      <dgm:spPr/>
      <dgm:t>
        <a:bodyPr/>
        <a:lstStyle/>
        <a:p>
          <a:endParaRPr lang="en-US"/>
        </a:p>
      </dgm:t>
    </dgm:pt>
    <dgm:pt modelId="{B666DDB1-2528-407D-BE75-2891AAC5A795}" type="pres">
      <dgm:prSet presAssocID="{9436FFFB-334A-42B8-B980-360AB4056F17}" presName="root" presStyleCnt="0">
        <dgm:presLayoutVars>
          <dgm:dir/>
          <dgm:resizeHandles val="exact"/>
        </dgm:presLayoutVars>
      </dgm:prSet>
      <dgm:spPr/>
    </dgm:pt>
    <dgm:pt modelId="{6832A7E8-E287-48C4-B3BF-9F98673BA72B}" type="pres">
      <dgm:prSet presAssocID="{9436FFFB-334A-42B8-B980-360AB4056F17}" presName="container" presStyleCnt="0">
        <dgm:presLayoutVars>
          <dgm:dir/>
          <dgm:resizeHandles val="exact"/>
        </dgm:presLayoutVars>
      </dgm:prSet>
      <dgm:spPr/>
    </dgm:pt>
    <dgm:pt modelId="{F87D45FA-39E8-4484-8965-842EB710F42A}" type="pres">
      <dgm:prSet presAssocID="{74956BC5-9B08-4DF5-8EDB-0A696643A533}" presName="compNode" presStyleCnt="0"/>
      <dgm:spPr/>
    </dgm:pt>
    <dgm:pt modelId="{D0647B4F-0D1B-40B1-926A-67F19228DFAB}" type="pres">
      <dgm:prSet presAssocID="{74956BC5-9B08-4DF5-8EDB-0A696643A533}" presName="iconBgRect" presStyleLbl="bgShp" presStyleIdx="0" presStyleCnt="6"/>
      <dgm:spPr/>
    </dgm:pt>
    <dgm:pt modelId="{2D038C82-D4E4-4E76-9E96-8B9EF60CE808}" type="pres">
      <dgm:prSet presAssocID="{74956BC5-9B08-4DF5-8EDB-0A696643A53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C8DB450-2081-4E11-96CD-6EE4A0B42F3E}" type="pres">
      <dgm:prSet presAssocID="{74956BC5-9B08-4DF5-8EDB-0A696643A533}" presName="spaceRect" presStyleCnt="0"/>
      <dgm:spPr/>
    </dgm:pt>
    <dgm:pt modelId="{7A354AA6-6D40-4DF5-B3B4-EA9315A821D3}" type="pres">
      <dgm:prSet presAssocID="{74956BC5-9B08-4DF5-8EDB-0A696643A533}" presName="textRect" presStyleLbl="revTx" presStyleIdx="0" presStyleCnt="6">
        <dgm:presLayoutVars>
          <dgm:chMax val="1"/>
          <dgm:chPref val="1"/>
        </dgm:presLayoutVars>
      </dgm:prSet>
      <dgm:spPr/>
    </dgm:pt>
    <dgm:pt modelId="{3FAC364D-0A60-41F0-936D-513EF122C5AB}" type="pres">
      <dgm:prSet presAssocID="{8731AC1D-2A8C-4F00-BB77-23C68A99DDFD}" presName="sibTrans" presStyleLbl="sibTrans2D1" presStyleIdx="0" presStyleCnt="0"/>
      <dgm:spPr/>
    </dgm:pt>
    <dgm:pt modelId="{F2D4D3A1-D377-4DF2-9229-508EC135D8C9}" type="pres">
      <dgm:prSet presAssocID="{312B6B18-E233-4E59-954E-99DAC6BC7356}" presName="compNode" presStyleCnt="0"/>
      <dgm:spPr/>
    </dgm:pt>
    <dgm:pt modelId="{B12635E2-B1C9-4366-9B36-44B58FCD0BF1}" type="pres">
      <dgm:prSet presAssocID="{312B6B18-E233-4E59-954E-99DAC6BC7356}" presName="iconBgRect" presStyleLbl="bgShp" presStyleIdx="1" presStyleCnt="6"/>
      <dgm:spPr/>
    </dgm:pt>
    <dgm:pt modelId="{00FA118A-C268-456B-AB42-02F06907AB30}" type="pres">
      <dgm:prSet presAssocID="{312B6B18-E233-4E59-954E-99DAC6BC735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75D0DFD-33D6-4831-8696-4EFA355F3C93}" type="pres">
      <dgm:prSet presAssocID="{312B6B18-E233-4E59-954E-99DAC6BC7356}" presName="spaceRect" presStyleCnt="0"/>
      <dgm:spPr/>
    </dgm:pt>
    <dgm:pt modelId="{C35837C8-1749-4E74-B8CE-50003A012443}" type="pres">
      <dgm:prSet presAssocID="{312B6B18-E233-4E59-954E-99DAC6BC7356}" presName="textRect" presStyleLbl="revTx" presStyleIdx="1" presStyleCnt="6">
        <dgm:presLayoutVars>
          <dgm:chMax val="1"/>
          <dgm:chPref val="1"/>
        </dgm:presLayoutVars>
      </dgm:prSet>
      <dgm:spPr/>
    </dgm:pt>
    <dgm:pt modelId="{470FC945-F17B-4608-8D85-2B86F7DC3FEE}" type="pres">
      <dgm:prSet presAssocID="{847C2920-0F3E-4DBD-8740-22FE15506710}" presName="sibTrans" presStyleLbl="sibTrans2D1" presStyleIdx="0" presStyleCnt="0"/>
      <dgm:spPr/>
    </dgm:pt>
    <dgm:pt modelId="{3BCF8753-53B7-42D9-A611-50814BA0B53C}" type="pres">
      <dgm:prSet presAssocID="{DDEB792B-705E-41BA-A615-13FDF7069FD0}" presName="compNode" presStyleCnt="0"/>
      <dgm:spPr/>
    </dgm:pt>
    <dgm:pt modelId="{29EBF466-A2E8-4B17-9AF1-E98F94D58A03}" type="pres">
      <dgm:prSet presAssocID="{DDEB792B-705E-41BA-A615-13FDF7069FD0}" presName="iconBgRect" presStyleLbl="bgShp" presStyleIdx="2" presStyleCnt="6"/>
      <dgm:spPr/>
    </dgm:pt>
    <dgm:pt modelId="{3A27CF3B-A4F1-47F5-ACE9-00163F497503}" type="pres">
      <dgm:prSet presAssocID="{DDEB792B-705E-41BA-A615-13FDF7069FD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F5DCE7AD-C692-4476-A102-0DDA368B0AEE}" type="pres">
      <dgm:prSet presAssocID="{DDEB792B-705E-41BA-A615-13FDF7069FD0}" presName="spaceRect" presStyleCnt="0"/>
      <dgm:spPr/>
    </dgm:pt>
    <dgm:pt modelId="{0DCD66FF-ED3B-4F56-8FA4-C8E8509F0DB9}" type="pres">
      <dgm:prSet presAssocID="{DDEB792B-705E-41BA-A615-13FDF7069FD0}" presName="textRect" presStyleLbl="revTx" presStyleIdx="2" presStyleCnt="6">
        <dgm:presLayoutVars>
          <dgm:chMax val="1"/>
          <dgm:chPref val="1"/>
        </dgm:presLayoutVars>
      </dgm:prSet>
      <dgm:spPr/>
    </dgm:pt>
    <dgm:pt modelId="{69CB1B08-896F-4119-B0F5-3AAF2A4DC8F4}" type="pres">
      <dgm:prSet presAssocID="{910D9266-7850-49D1-903D-F6380805B35A}" presName="sibTrans" presStyleLbl="sibTrans2D1" presStyleIdx="0" presStyleCnt="0"/>
      <dgm:spPr/>
    </dgm:pt>
    <dgm:pt modelId="{6BB73917-B7E1-4384-9B63-A4D963517BB0}" type="pres">
      <dgm:prSet presAssocID="{F2CEE28A-0FF6-45D7-9D21-ED0401A53B1A}" presName="compNode" presStyleCnt="0"/>
      <dgm:spPr/>
    </dgm:pt>
    <dgm:pt modelId="{79A93DE5-B744-4B8E-9151-4C95A6F61CD7}" type="pres">
      <dgm:prSet presAssocID="{F2CEE28A-0FF6-45D7-9D21-ED0401A53B1A}" presName="iconBgRect" presStyleLbl="bgShp" presStyleIdx="3" presStyleCnt="6"/>
      <dgm:spPr/>
    </dgm:pt>
    <dgm:pt modelId="{381F0535-5CA1-43B3-ACF3-96C44AD42645}" type="pres">
      <dgm:prSet presAssocID="{F2CEE28A-0FF6-45D7-9D21-ED0401A53B1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D7706B-1339-4262-8346-A564255F0FD7}" type="pres">
      <dgm:prSet presAssocID="{F2CEE28A-0FF6-45D7-9D21-ED0401A53B1A}" presName="spaceRect" presStyleCnt="0"/>
      <dgm:spPr/>
    </dgm:pt>
    <dgm:pt modelId="{0AE787C1-27B9-4726-B83F-6A8D7C41E9DA}" type="pres">
      <dgm:prSet presAssocID="{F2CEE28A-0FF6-45D7-9D21-ED0401A53B1A}" presName="textRect" presStyleLbl="revTx" presStyleIdx="3" presStyleCnt="6">
        <dgm:presLayoutVars>
          <dgm:chMax val="1"/>
          <dgm:chPref val="1"/>
        </dgm:presLayoutVars>
      </dgm:prSet>
      <dgm:spPr/>
    </dgm:pt>
    <dgm:pt modelId="{1414D581-F137-4B78-A2F6-E3E6FE138586}" type="pres">
      <dgm:prSet presAssocID="{8D77B369-3B2C-49C5-B304-965C55A53635}" presName="sibTrans" presStyleLbl="sibTrans2D1" presStyleIdx="0" presStyleCnt="0"/>
      <dgm:spPr/>
    </dgm:pt>
    <dgm:pt modelId="{ED57B003-6BD7-4D48-B15E-1C96B6EE1789}" type="pres">
      <dgm:prSet presAssocID="{D19020E4-A917-4B26-A15A-340F88839627}" presName="compNode" presStyleCnt="0"/>
      <dgm:spPr/>
    </dgm:pt>
    <dgm:pt modelId="{25D5F28A-F14F-4116-B1DD-E6C95CA10BF3}" type="pres">
      <dgm:prSet presAssocID="{D19020E4-A917-4B26-A15A-340F88839627}" presName="iconBgRect" presStyleLbl="bgShp" presStyleIdx="4" presStyleCnt="6"/>
      <dgm:spPr/>
    </dgm:pt>
    <dgm:pt modelId="{E6EEF06F-540C-4FC0-BAC3-522A7289C7A8}" type="pres">
      <dgm:prSet presAssocID="{D19020E4-A917-4B26-A15A-340F8883962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796E6D4C-BD2F-419F-979F-94EC89AC761A}" type="pres">
      <dgm:prSet presAssocID="{D19020E4-A917-4B26-A15A-340F88839627}" presName="spaceRect" presStyleCnt="0"/>
      <dgm:spPr/>
    </dgm:pt>
    <dgm:pt modelId="{7461C0C3-73FC-42F0-9F09-C6AF6B21916A}" type="pres">
      <dgm:prSet presAssocID="{D19020E4-A917-4B26-A15A-340F88839627}" presName="textRect" presStyleLbl="revTx" presStyleIdx="4" presStyleCnt="6">
        <dgm:presLayoutVars>
          <dgm:chMax val="1"/>
          <dgm:chPref val="1"/>
        </dgm:presLayoutVars>
      </dgm:prSet>
      <dgm:spPr/>
    </dgm:pt>
    <dgm:pt modelId="{583FF6CE-030F-42F0-9892-B2975FB061E1}" type="pres">
      <dgm:prSet presAssocID="{29C501ED-D1A1-4E0E-A0BC-D0908BA2DC30}" presName="sibTrans" presStyleLbl="sibTrans2D1" presStyleIdx="0" presStyleCnt="0"/>
      <dgm:spPr/>
    </dgm:pt>
    <dgm:pt modelId="{0E8B2DAF-C576-4057-8E47-BE8DBCB9CD94}" type="pres">
      <dgm:prSet presAssocID="{90492EA3-C73C-4869-B42B-6CEEB086D60E}" presName="compNode" presStyleCnt="0"/>
      <dgm:spPr/>
    </dgm:pt>
    <dgm:pt modelId="{53E6BE51-8AEF-4930-8F02-4BE336310D5B}" type="pres">
      <dgm:prSet presAssocID="{90492EA3-C73C-4869-B42B-6CEEB086D60E}" presName="iconBgRect" presStyleLbl="bgShp" presStyleIdx="5" presStyleCnt="6"/>
      <dgm:spPr/>
    </dgm:pt>
    <dgm:pt modelId="{F3C4F036-86B8-43CE-96BC-EC9A76A3E59B}" type="pres">
      <dgm:prSet presAssocID="{90492EA3-C73C-4869-B42B-6CEEB086D60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C5385621-14A7-4CF8-9C80-04172B1B31B8}" type="pres">
      <dgm:prSet presAssocID="{90492EA3-C73C-4869-B42B-6CEEB086D60E}" presName="spaceRect" presStyleCnt="0"/>
      <dgm:spPr/>
    </dgm:pt>
    <dgm:pt modelId="{9AD5BBBC-EF06-4EDA-AA76-FF54FF8F6732}" type="pres">
      <dgm:prSet presAssocID="{90492EA3-C73C-4869-B42B-6CEEB086D60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35E2C0A-4162-480C-BA4F-CEDAF4F2ED52}" srcId="{9436FFFB-334A-42B8-B980-360AB4056F17}" destId="{90492EA3-C73C-4869-B42B-6CEEB086D60E}" srcOrd="5" destOrd="0" parTransId="{93FE62BF-3F42-49F4-ABDD-1DDAC9E68FD1}" sibTransId="{3F9E49E2-8595-442B-9760-7F65DCF9F770}"/>
    <dgm:cxn modelId="{AA0E9925-3C3A-4FF1-8D99-AA7D4649375B}" srcId="{9436FFFB-334A-42B8-B980-360AB4056F17}" destId="{74956BC5-9B08-4DF5-8EDB-0A696643A533}" srcOrd="0" destOrd="0" parTransId="{6264F555-8E29-4E0D-9DE0-1982812A6D13}" sibTransId="{8731AC1D-2A8C-4F00-BB77-23C68A99DDFD}"/>
    <dgm:cxn modelId="{E7B06031-B77A-4EB8-BC6F-E40EFDC8A8C1}" type="presOf" srcId="{847C2920-0F3E-4DBD-8740-22FE15506710}" destId="{470FC945-F17B-4608-8D85-2B86F7DC3FEE}" srcOrd="0" destOrd="0" presId="urn:microsoft.com/office/officeart/2018/2/layout/IconCircleList"/>
    <dgm:cxn modelId="{5E15F233-FD92-41FA-8A18-C05D69926649}" type="presOf" srcId="{D19020E4-A917-4B26-A15A-340F88839627}" destId="{7461C0C3-73FC-42F0-9F09-C6AF6B21916A}" srcOrd="0" destOrd="0" presId="urn:microsoft.com/office/officeart/2018/2/layout/IconCircleList"/>
    <dgm:cxn modelId="{CAF75B38-27F6-40A5-8391-DA6082A5758C}" type="presOf" srcId="{29C501ED-D1A1-4E0E-A0BC-D0908BA2DC30}" destId="{583FF6CE-030F-42F0-9892-B2975FB061E1}" srcOrd="0" destOrd="0" presId="urn:microsoft.com/office/officeart/2018/2/layout/IconCircleList"/>
    <dgm:cxn modelId="{60164C44-95D8-4E31-86EC-B34B8C20C557}" type="presOf" srcId="{F2CEE28A-0FF6-45D7-9D21-ED0401A53B1A}" destId="{0AE787C1-27B9-4726-B83F-6A8D7C41E9DA}" srcOrd="0" destOrd="0" presId="urn:microsoft.com/office/officeart/2018/2/layout/IconCircleList"/>
    <dgm:cxn modelId="{026B4248-7F13-4DB3-9BEE-96E2236C52ED}" type="presOf" srcId="{8731AC1D-2A8C-4F00-BB77-23C68A99DDFD}" destId="{3FAC364D-0A60-41F0-936D-513EF122C5AB}" srcOrd="0" destOrd="0" presId="urn:microsoft.com/office/officeart/2018/2/layout/IconCircleList"/>
    <dgm:cxn modelId="{294F056C-3FB1-4BAA-A3FC-0930DF71F194}" type="presOf" srcId="{74956BC5-9B08-4DF5-8EDB-0A696643A533}" destId="{7A354AA6-6D40-4DF5-B3B4-EA9315A821D3}" srcOrd="0" destOrd="0" presId="urn:microsoft.com/office/officeart/2018/2/layout/IconCircleList"/>
    <dgm:cxn modelId="{BE02904D-8B60-4A6E-BBF8-618458AEC821}" srcId="{9436FFFB-334A-42B8-B980-360AB4056F17}" destId="{D19020E4-A917-4B26-A15A-340F88839627}" srcOrd="4" destOrd="0" parTransId="{B415020B-A378-430E-B103-1D282AC4B7E1}" sibTransId="{29C501ED-D1A1-4E0E-A0BC-D0908BA2DC30}"/>
    <dgm:cxn modelId="{EF2B0956-DCEF-4A37-8F46-340D63F65265}" srcId="{9436FFFB-334A-42B8-B980-360AB4056F17}" destId="{DDEB792B-705E-41BA-A615-13FDF7069FD0}" srcOrd="2" destOrd="0" parTransId="{E6593962-E7C5-4E8B-A608-AAF79FD0292C}" sibTransId="{910D9266-7850-49D1-903D-F6380805B35A}"/>
    <dgm:cxn modelId="{E1927556-C5C1-46EA-A7A9-A85C3B87853F}" type="presOf" srcId="{DDEB792B-705E-41BA-A615-13FDF7069FD0}" destId="{0DCD66FF-ED3B-4F56-8FA4-C8E8509F0DB9}" srcOrd="0" destOrd="0" presId="urn:microsoft.com/office/officeart/2018/2/layout/IconCircleList"/>
    <dgm:cxn modelId="{EEAF4B58-310B-43DD-96F0-7DA4961495A5}" type="presOf" srcId="{8D77B369-3B2C-49C5-B304-965C55A53635}" destId="{1414D581-F137-4B78-A2F6-E3E6FE138586}" srcOrd="0" destOrd="0" presId="urn:microsoft.com/office/officeart/2018/2/layout/IconCircleList"/>
    <dgm:cxn modelId="{57920E93-DB1F-4C8A-AE3F-E78D8A0D4288}" srcId="{9436FFFB-334A-42B8-B980-360AB4056F17}" destId="{312B6B18-E233-4E59-954E-99DAC6BC7356}" srcOrd="1" destOrd="0" parTransId="{08102F3E-0032-4DCD-862C-9B263820F89F}" sibTransId="{847C2920-0F3E-4DBD-8740-22FE15506710}"/>
    <dgm:cxn modelId="{313F32BB-0259-47FD-9D51-C47636EEBA02}" type="presOf" srcId="{312B6B18-E233-4E59-954E-99DAC6BC7356}" destId="{C35837C8-1749-4E74-B8CE-50003A012443}" srcOrd="0" destOrd="0" presId="urn:microsoft.com/office/officeart/2018/2/layout/IconCircleList"/>
    <dgm:cxn modelId="{1686AFD6-0AF3-41EA-A3D7-3283AE9E648D}" type="presOf" srcId="{90492EA3-C73C-4869-B42B-6CEEB086D60E}" destId="{9AD5BBBC-EF06-4EDA-AA76-FF54FF8F6732}" srcOrd="0" destOrd="0" presId="urn:microsoft.com/office/officeart/2018/2/layout/IconCircleList"/>
    <dgm:cxn modelId="{A0FF57DD-71CD-4D7D-82A3-222F6C4BD5FB}" srcId="{9436FFFB-334A-42B8-B980-360AB4056F17}" destId="{F2CEE28A-0FF6-45D7-9D21-ED0401A53B1A}" srcOrd="3" destOrd="0" parTransId="{5EA7D8C6-034A-48B6-B4B7-DD80B7009964}" sibTransId="{8D77B369-3B2C-49C5-B304-965C55A53635}"/>
    <dgm:cxn modelId="{88EED3EC-77DE-4049-BE03-B710FE5A5241}" type="presOf" srcId="{910D9266-7850-49D1-903D-F6380805B35A}" destId="{69CB1B08-896F-4119-B0F5-3AAF2A4DC8F4}" srcOrd="0" destOrd="0" presId="urn:microsoft.com/office/officeart/2018/2/layout/IconCircleList"/>
    <dgm:cxn modelId="{F543EBEE-4F91-449C-AB3F-095EA5CBB6ED}" type="presOf" srcId="{9436FFFB-334A-42B8-B980-360AB4056F17}" destId="{B666DDB1-2528-407D-BE75-2891AAC5A795}" srcOrd="0" destOrd="0" presId="urn:microsoft.com/office/officeart/2018/2/layout/IconCircleList"/>
    <dgm:cxn modelId="{62A79FE2-664A-4C89-9C74-8379DFBD3122}" type="presParOf" srcId="{B666DDB1-2528-407D-BE75-2891AAC5A795}" destId="{6832A7E8-E287-48C4-B3BF-9F98673BA72B}" srcOrd="0" destOrd="0" presId="urn:microsoft.com/office/officeart/2018/2/layout/IconCircleList"/>
    <dgm:cxn modelId="{B4A7BA51-C179-49D9-A189-A7B722E3362E}" type="presParOf" srcId="{6832A7E8-E287-48C4-B3BF-9F98673BA72B}" destId="{F87D45FA-39E8-4484-8965-842EB710F42A}" srcOrd="0" destOrd="0" presId="urn:microsoft.com/office/officeart/2018/2/layout/IconCircleList"/>
    <dgm:cxn modelId="{4AF91A49-0CCC-4E51-8515-426E963AEBD8}" type="presParOf" srcId="{F87D45FA-39E8-4484-8965-842EB710F42A}" destId="{D0647B4F-0D1B-40B1-926A-67F19228DFAB}" srcOrd="0" destOrd="0" presId="urn:microsoft.com/office/officeart/2018/2/layout/IconCircleList"/>
    <dgm:cxn modelId="{C65BBB99-DDED-4F2F-906B-055B51760E02}" type="presParOf" srcId="{F87D45FA-39E8-4484-8965-842EB710F42A}" destId="{2D038C82-D4E4-4E76-9E96-8B9EF60CE808}" srcOrd="1" destOrd="0" presId="urn:microsoft.com/office/officeart/2018/2/layout/IconCircleList"/>
    <dgm:cxn modelId="{8478F051-2CF5-437F-BD42-A50357E1658C}" type="presParOf" srcId="{F87D45FA-39E8-4484-8965-842EB710F42A}" destId="{DC8DB450-2081-4E11-96CD-6EE4A0B42F3E}" srcOrd="2" destOrd="0" presId="urn:microsoft.com/office/officeart/2018/2/layout/IconCircleList"/>
    <dgm:cxn modelId="{51055FCD-6320-4980-802B-5F84D8EA6948}" type="presParOf" srcId="{F87D45FA-39E8-4484-8965-842EB710F42A}" destId="{7A354AA6-6D40-4DF5-B3B4-EA9315A821D3}" srcOrd="3" destOrd="0" presId="urn:microsoft.com/office/officeart/2018/2/layout/IconCircleList"/>
    <dgm:cxn modelId="{4E04FEC3-4CB2-4B87-8A68-FA66AF546B37}" type="presParOf" srcId="{6832A7E8-E287-48C4-B3BF-9F98673BA72B}" destId="{3FAC364D-0A60-41F0-936D-513EF122C5AB}" srcOrd="1" destOrd="0" presId="urn:microsoft.com/office/officeart/2018/2/layout/IconCircleList"/>
    <dgm:cxn modelId="{849B7A52-2756-4877-B27F-2ACDA5C3E0CD}" type="presParOf" srcId="{6832A7E8-E287-48C4-B3BF-9F98673BA72B}" destId="{F2D4D3A1-D377-4DF2-9229-508EC135D8C9}" srcOrd="2" destOrd="0" presId="urn:microsoft.com/office/officeart/2018/2/layout/IconCircleList"/>
    <dgm:cxn modelId="{05B763D9-B988-4B09-A547-250E4E7415B3}" type="presParOf" srcId="{F2D4D3A1-D377-4DF2-9229-508EC135D8C9}" destId="{B12635E2-B1C9-4366-9B36-44B58FCD0BF1}" srcOrd="0" destOrd="0" presId="urn:microsoft.com/office/officeart/2018/2/layout/IconCircleList"/>
    <dgm:cxn modelId="{EAB50B76-EADB-4347-99CD-A43D1B5A5375}" type="presParOf" srcId="{F2D4D3A1-D377-4DF2-9229-508EC135D8C9}" destId="{00FA118A-C268-456B-AB42-02F06907AB30}" srcOrd="1" destOrd="0" presId="urn:microsoft.com/office/officeart/2018/2/layout/IconCircleList"/>
    <dgm:cxn modelId="{39662A40-8B22-4F54-A447-CB324CECAB04}" type="presParOf" srcId="{F2D4D3A1-D377-4DF2-9229-508EC135D8C9}" destId="{F75D0DFD-33D6-4831-8696-4EFA355F3C93}" srcOrd="2" destOrd="0" presId="urn:microsoft.com/office/officeart/2018/2/layout/IconCircleList"/>
    <dgm:cxn modelId="{41758A45-AF2B-460A-96B6-80A48A7C369E}" type="presParOf" srcId="{F2D4D3A1-D377-4DF2-9229-508EC135D8C9}" destId="{C35837C8-1749-4E74-B8CE-50003A012443}" srcOrd="3" destOrd="0" presId="urn:microsoft.com/office/officeart/2018/2/layout/IconCircleList"/>
    <dgm:cxn modelId="{312F51C2-ED88-444D-9C12-14A7AF9F2C5C}" type="presParOf" srcId="{6832A7E8-E287-48C4-B3BF-9F98673BA72B}" destId="{470FC945-F17B-4608-8D85-2B86F7DC3FEE}" srcOrd="3" destOrd="0" presId="urn:microsoft.com/office/officeart/2018/2/layout/IconCircleList"/>
    <dgm:cxn modelId="{B9B05B40-862F-4B2A-A15B-A6EDE6DF9400}" type="presParOf" srcId="{6832A7E8-E287-48C4-B3BF-9F98673BA72B}" destId="{3BCF8753-53B7-42D9-A611-50814BA0B53C}" srcOrd="4" destOrd="0" presId="urn:microsoft.com/office/officeart/2018/2/layout/IconCircleList"/>
    <dgm:cxn modelId="{1F076B5A-8399-48FD-B698-C8B099929265}" type="presParOf" srcId="{3BCF8753-53B7-42D9-A611-50814BA0B53C}" destId="{29EBF466-A2E8-4B17-9AF1-E98F94D58A03}" srcOrd="0" destOrd="0" presId="urn:microsoft.com/office/officeart/2018/2/layout/IconCircleList"/>
    <dgm:cxn modelId="{C7034B68-510C-493A-91BF-575509FAF268}" type="presParOf" srcId="{3BCF8753-53B7-42D9-A611-50814BA0B53C}" destId="{3A27CF3B-A4F1-47F5-ACE9-00163F497503}" srcOrd="1" destOrd="0" presId="urn:microsoft.com/office/officeart/2018/2/layout/IconCircleList"/>
    <dgm:cxn modelId="{ECA45E22-B5E4-4DD5-8B76-AA441DCA6065}" type="presParOf" srcId="{3BCF8753-53B7-42D9-A611-50814BA0B53C}" destId="{F5DCE7AD-C692-4476-A102-0DDA368B0AEE}" srcOrd="2" destOrd="0" presId="urn:microsoft.com/office/officeart/2018/2/layout/IconCircleList"/>
    <dgm:cxn modelId="{EDD4552A-9B85-4B64-B67F-149AF1C98209}" type="presParOf" srcId="{3BCF8753-53B7-42D9-A611-50814BA0B53C}" destId="{0DCD66FF-ED3B-4F56-8FA4-C8E8509F0DB9}" srcOrd="3" destOrd="0" presId="urn:microsoft.com/office/officeart/2018/2/layout/IconCircleList"/>
    <dgm:cxn modelId="{C6C5AC1C-65F4-4ABA-BD03-C5F4A26B4B61}" type="presParOf" srcId="{6832A7E8-E287-48C4-B3BF-9F98673BA72B}" destId="{69CB1B08-896F-4119-B0F5-3AAF2A4DC8F4}" srcOrd="5" destOrd="0" presId="urn:microsoft.com/office/officeart/2018/2/layout/IconCircleList"/>
    <dgm:cxn modelId="{15BD17D7-301A-48DF-80F9-33EA1DE36DB2}" type="presParOf" srcId="{6832A7E8-E287-48C4-B3BF-9F98673BA72B}" destId="{6BB73917-B7E1-4384-9B63-A4D963517BB0}" srcOrd="6" destOrd="0" presId="urn:microsoft.com/office/officeart/2018/2/layout/IconCircleList"/>
    <dgm:cxn modelId="{8575AF27-DD4F-448D-8DAB-13C0F7CFC8DD}" type="presParOf" srcId="{6BB73917-B7E1-4384-9B63-A4D963517BB0}" destId="{79A93DE5-B744-4B8E-9151-4C95A6F61CD7}" srcOrd="0" destOrd="0" presId="urn:microsoft.com/office/officeart/2018/2/layout/IconCircleList"/>
    <dgm:cxn modelId="{25EB64C9-AE98-4EFA-A82A-707F80939029}" type="presParOf" srcId="{6BB73917-B7E1-4384-9B63-A4D963517BB0}" destId="{381F0535-5CA1-43B3-ACF3-96C44AD42645}" srcOrd="1" destOrd="0" presId="urn:microsoft.com/office/officeart/2018/2/layout/IconCircleList"/>
    <dgm:cxn modelId="{850E87B8-6A86-4D87-866C-29CA1E7FB95B}" type="presParOf" srcId="{6BB73917-B7E1-4384-9B63-A4D963517BB0}" destId="{E4D7706B-1339-4262-8346-A564255F0FD7}" srcOrd="2" destOrd="0" presId="urn:microsoft.com/office/officeart/2018/2/layout/IconCircleList"/>
    <dgm:cxn modelId="{A32C95E3-AD3F-4980-9974-C0DA8D6142EC}" type="presParOf" srcId="{6BB73917-B7E1-4384-9B63-A4D963517BB0}" destId="{0AE787C1-27B9-4726-B83F-6A8D7C41E9DA}" srcOrd="3" destOrd="0" presId="urn:microsoft.com/office/officeart/2018/2/layout/IconCircleList"/>
    <dgm:cxn modelId="{2CEC5C5E-E2F6-41E8-90B3-809565A2A962}" type="presParOf" srcId="{6832A7E8-E287-48C4-B3BF-9F98673BA72B}" destId="{1414D581-F137-4B78-A2F6-E3E6FE138586}" srcOrd="7" destOrd="0" presId="urn:microsoft.com/office/officeart/2018/2/layout/IconCircleList"/>
    <dgm:cxn modelId="{109B1DA8-7B45-4E3E-8FD4-2D492BA9E77C}" type="presParOf" srcId="{6832A7E8-E287-48C4-B3BF-9F98673BA72B}" destId="{ED57B003-6BD7-4D48-B15E-1C96B6EE1789}" srcOrd="8" destOrd="0" presId="urn:microsoft.com/office/officeart/2018/2/layout/IconCircleList"/>
    <dgm:cxn modelId="{070377AD-8E48-43F9-B45A-921B4A3204D7}" type="presParOf" srcId="{ED57B003-6BD7-4D48-B15E-1C96B6EE1789}" destId="{25D5F28A-F14F-4116-B1DD-E6C95CA10BF3}" srcOrd="0" destOrd="0" presId="urn:microsoft.com/office/officeart/2018/2/layout/IconCircleList"/>
    <dgm:cxn modelId="{10AABA06-9EB0-402D-BE95-BD9A81892548}" type="presParOf" srcId="{ED57B003-6BD7-4D48-B15E-1C96B6EE1789}" destId="{E6EEF06F-540C-4FC0-BAC3-522A7289C7A8}" srcOrd="1" destOrd="0" presId="urn:microsoft.com/office/officeart/2018/2/layout/IconCircleList"/>
    <dgm:cxn modelId="{CFF83CDC-C91F-4EF1-AC48-BAC97E71FA51}" type="presParOf" srcId="{ED57B003-6BD7-4D48-B15E-1C96B6EE1789}" destId="{796E6D4C-BD2F-419F-979F-94EC89AC761A}" srcOrd="2" destOrd="0" presId="urn:microsoft.com/office/officeart/2018/2/layout/IconCircleList"/>
    <dgm:cxn modelId="{5294D55B-1836-4301-A5CC-A0C930165D37}" type="presParOf" srcId="{ED57B003-6BD7-4D48-B15E-1C96B6EE1789}" destId="{7461C0C3-73FC-42F0-9F09-C6AF6B21916A}" srcOrd="3" destOrd="0" presId="urn:microsoft.com/office/officeart/2018/2/layout/IconCircleList"/>
    <dgm:cxn modelId="{546BE9F2-2A54-45C7-BDEC-3F8DDEA57024}" type="presParOf" srcId="{6832A7E8-E287-48C4-B3BF-9F98673BA72B}" destId="{583FF6CE-030F-42F0-9892-B2975FB061E1}" srcOrd="9" destOrd="0" presId="urn:microsoft.com/office/officeart/2018/2/layout/IconCircleList"/>
    <dgm:cxn modelId="{C569030F-4E41-4537-8513-0DA4B74E893A}" type="presParOf" srcId="{6832A7E8-E287-48C4-B3BF-9F98673BA72B}" destId="{0E8B2DAF-C576-4057-8E47-BE8DBCB9CD94}" srcOrd="10" destOrd="0" presId="urn:microsoft.com/office/officeart/2018/2/layout/IconCircleList"/>
    <dgm:cxn modelId="{27470F64-29D3-4B30-9775-FA6839B5E64C}" type="presParOf" srcId="{0E8B2DAF-C576-4057-8E47-BE8DBCB9CD94}" destId="{53E6BE51-8AEF-4930-8F02-4BE336310D5B}" srcOrd="0" destOrd="0" presId="urn:microsoft.com/office/officeart/2018/2/layout/IconCircleList"/>
    <dgm:cxn modelId="{B00AFF48-7E4C-4443-B680-2992A5C9B9F0}" type="presParOf" srcId="{0E8B2DAF-C576-4057-8E47-BE8DBCB9CD94}" destId="{F3C4F036-86B8-43CE-96BC-EC9A76A3E59B}" srcOrd="1" destOrd="0" presId="urn:microsoft.com/office/officeart/2018/2/layout/IconCircleList"/>
    <dgm:cxn modelId="{CE33F438-EDEE-4F5A-BD62-83D776B1ECAA}" type="presParOf" srcId="{0E8B2DAF-C576-4057-8E47-BE8DBCB9CD94}" destId="{C5385621-14A7-4CF8-9C80-04172B1B31B8}" srcOrd="2" destOrd="0" presId="urn:microsoft.com/office/officeart/2018/2/layout/IconCircleList"/>
    <dgm:cxn modelId="{A1051620-2861-4B63-B5BC-0C6BC7341985}" type="presParOf" srcId="{0E8B2DAF-C576-4057-8E47-BE8DBCB9CD94}" destId="{9AD5BBBC-EF06-4EDA-AA76-FF54FF8F673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0F22D8-07D9-48E2-83E0-4ECFAA5EB06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ECB409-CE4F-4F6E-A686-9A452004BF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Isolation – Your Docker container contains exactly what it needs, no more no less.</a:t>
          </a:r>
          <a:endParaRPr lang="en-US"/>
        </a:p>
      </dgm:t>
    </dgm:pt>
    <dgm:pt modelId="{CBC11886-720E-4D16-8A8E-B06F02B8E531}" type="parTrans" cxnId="{AD9D1C78-51C9-48BB-9F2F-96BBCF54D3FA}">
      <dgm:prSet/>
      <dgm:spPr/>
      <dgm:t>
        <a:bodyPr/>
        <a:lstStyle/>
        <a:p>
          <a:endParaRPr lang="en-US"/>
        </a:p>
      </dgm:t>
    </dgm:pt>
    <dgm:pt modelId="{AD82251D-85E0-4639-97E9-C4E537232E7A}" type="sibTrans" cxnId="{AD9D1C78-51C9-48BB-9F2F-96BBCF54D3FA}">
      <dgm:prSet/>
      <dgm:spPr/>
      <dgm:t>
        <a:bodyPr/>
        <a:lstStyle/>
        <a:p>
          <a:endParaRPr lang="en-US"/>
        </a:p>
      </dgm:t>
    </dgm:pt>
    <dgm:pt modelId="{57119951-D85C-4083-88C0-7064D2D877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Repeatability – Spinning up a container is like starting from scratch. </a:t>
          </a:r>
          <a:endParaRPr lang="en-US" dirty="0"/>
        </a:p>
      </dgm:t>
    </dgm:pt>
    <dgm:pt modelId="{EF20DBC6-4C4E-4CD2-82FA-6FABF8BA19F8}" type="parTrans" cxnId="{56C0F103-26AA-457B-8D62-F19C5363A137}">
      <dgm:prSet/>
      <dgm:spPr/>
      <dgm:t>
        <a:bodyPr/>
        <a:lstStyle/>
        <a:p>
          <a:endParaRPr lang="en-US"/>
        </a:p>
      </dgm:t>
    </dgm:pt>
    <dgm:pt modelId="{38C8138C-F772-4EFD-8085-7A49510B4A7B}" type="sibTrans" cxnId="{56C0F103-26AA-457B-8D62-F19C5363A137}">
      <dgm:prSet/>
      <dgm:spPr/>
      <dgm:t>
        <a:bodyPr/>
        <a:lstStyle/>
        <a:p>
          <a:endParaRPr lang="en-US"/>
        </a:p>
      </dgm:t>
    </dgm:pt>
    <dgm:pt modelId="{B6A2D746-FFCF-47C3-AEC2-8E4D4B7C48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Performance – Containers are more lightweight compared to other virtualization tech.</a:t>
          </a:r>
          <a:endParaRPr lang="en-US" dirty="0"/>
        </a:p>
      </dgm:t>
    </dgm:pt>
    <dgm:pt modelId="{6A852FF5-BD97-4A4B-A1EB-4CBF25934A7F}" type="parTrans" cxnId="{3781EF55-1623-4DD9-ADED-E7B0AE49E043}">
      <dgm:prSet/>
      <dgm:spPr/>
      <dgm:t>
        <a:bodyPr/>
        <a:lstStyle/>
        <a:p>
          <a:endParaRPr lang="en-US"/>
        </a:p>
      </dgm:t>
    </dgm:pt>
    <dgm:pt modelId="{76DFC4F9-037A-4E9D-9F83-1FACAB346B78}" type="sibTrans" cxnId="{3781EF55-1623-4DD9-ADED-E7B0AE49E043}">
      <dgm:prSet/>
      <dgm:spPr/>
      <dgm:t>
        <a:bodyPr/>
        <a:lstStyle/>
        <a:p>
          <a:endParaRPr lang="en-US"/>
        </a:p>
      </dgm:t>
    </dgm:pt>
    <dgm:pt modelId="{1364DA90-42ED-4CE1-910A-4C057582B4F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Portability – Your container will run wherever Docker is supported</a:t>
          </a:r>
          <a:endParaRPr lang="en-US" dirty="0"/>
        </a:p>
      </dgm:t>
    </dgm:pt>
    <dgm:pt modelId="{FF8422FE-E3E5-4C3F-BC87-D0586454EFCA}" type="parTrans" cxnId="{37225D9E-CF97-4E64-B3FF-EE8A4F028D4B}">
      <dgm:prSet/>
      <dgm:spPr/>
      <dgm:t>
        <a:bodyPr/>
        <a:lstStyle/>
        <a:p>
          <a:endParaRPr lang="en-US"/>
        </a:p>
      </dgm:t>
    </dgm:pt>
    <dgm:pt modelId="{04B616F1-BD8B-4935-A17C-D0FB586DDEC3}" type="sibTrans" cxnId="{37225D9E-CF97-4E64-B3FF-EE8A4F028D4B}">
      <dgm:prSet/>
      <dgm:spPr/>
      <dgm:t>
        <a:bodyPr/>
        <a:lstStyle/>
        <a:p>
          <a:endParaRPr lang="en-US"/>
        </a:p>
      </dgm:t>
    </dgm:pt>
    <dgm:pt modelId="{CBE4BC15-8296-428B-BB56-57CBC4DC28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 err="1"/>
            <a:t>Discardability</a:t>
          </a:r>
          <a:r>
            <a:rPr lang="en-GB" dirty="0"/>
            <a:t> - Containers are ephemeral. If the container dies it will start from scratch</a:t>
          </a:r>
          <a:endParaRPr lang="en-US" dirty="0"/>
        </a:p>
      </dgm:t>
    </dgm:pt>
    <dgm:pt modelId="{95A54B0C-65FE-40FD-A6A0-566140BC89A9}" type="parTrans" cxnId="{B146B76C-8196-4454-9295-8FC6590ACB07}">
      <dgm:prSet/>
      <dgm:spPr/>
      <dgm:t>
        <a:bodyPr/>
        <a:lstStyle/>
        <a:p>
          <a:endParaRPr lang="en-GB"/>
        </a:p>
      </dgm:t>
    </dgm:pt>
    <dgm:pt modelId="{FF8D6460-8A18-4498-BB78-69A35C9CE8E4}" type="sibTrans" cxnId="{B146B76C-8196-4454-9295-8FC6590ACB07}">
      <dgm:prSet/>
      <dgm:spPr/>
      <dgm:t>
        <a:bodyPr/>
        <a:lstStyle/>
        <a:p>
          <a:endParaRPr lang="en-GB"/>
        </a:p>
      </dgm:t>
    </dgm:pt>
    <dgm:pt modelId="{6BDBEDEA-0610-43E1-A40B-779D942192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Immutability - Images are immutable, meaning a new version of an application is a new image</a:t>
          </a:r>
          <a:endParaRPr lang="en-US" dirty="0"/>
        </a:p>
      </dgm:t>
    </dgm:pt>
    <dgm:pt modelId="{548351D9-9582-4DD2-BBF2-C00DE3592B4B}" type="parTrans" cxnId="{138A8915-6BE2-45FD-9035-384912C3DD50}">
      <dgm:prSet/>
      <dgm:spPr/>
      <dgm:t>
        <a:bodyPr/>
        <a:lstStyle/>
        <a:p>
          <a:endParaRPr lang="en-GB"/>
        </a:p>
      </dgm:t>
    </dgm:pt>
    <dgm:pt modelId="{6F8A4D2A-2281-4944-A52B-F5FF0B37C37F}" type="sibTrans" cxnId="{138A8915-6BE2-45FD-9035-384912C3DD50}">
      <dgm:prSet/>
      <dgm:spPr/>
      <dgm:t>
        <a:bodyPr/>
        <a:lstStyle/>
        <a:p>
          <a:endParaRPr lang="en-GB"/>
        </a:p>
      </dgm:t>
    </dgm:pt>
    <dgm:pt modelId="{D566D937-DFD6-4B67-929E-C20F37722F5A}" type="pres">
      <dgm:prSet presAssocID="{F70F22D8-07D9-48E2-83E0-4ECFAA5EB064}" presName="root" presStyleCnt="0">
        <dgm:presLayoutVars>
          <dgm:dir/>
          <dgm:resizeHandles val="exact"/>
        </dgm:presLayoutVars>
      </dgm:prSet>
      <dgm:spPr/>
    </dgm:pt>
    <dgm:pt modelId="{0B911F66-DA59-4F3E-B243-C60FC015AB88}" type="pres">
      <dgm:prSet presAssocID="{E7ECB409-CE4F-4F6E-A686-9A452004BF0E}" presName="compNode" presStyleCnt="0"/>
      <dgm:spPr/>
    </dgm:pt>
    <dgm:pt modelId="{74A2792C-22B7-4CDE-91E2-F9CAC9BB06F3}" type="pres">
      <dgm:prSet presAssocID="{E7ECB409-CE4F-4F6E-A686-9A452004BF0E}" presName="iconBgRect" presStyleLbl="bgShp" presStyleIdx="0" presStyleCnt="6"/>
      <dgm:spPr/>
    </dgm:pt>
    <dgm:pt modelId="{C0E56E68-B7CE-4E41-B8F5-BA282811E889}" type="pres">
      <dgm:prSet presAssocID="{E7ECB409-CE4F-4F6E-A686-9A452004BF0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874BA416-27C4-4E34-B420-7BFC60FB2CC1}" type="pres">
      <dgm:prSet presAssocID="{E7ECB409-CE4F-4F6E-A686-9A452004BF0E}" presName="spaceRect" presStyleCnt="0"/>
      <dgm:spPr/>
    </dgm:pt>
    <dgm:pt modelId="{D015B7FB-4572-4462-9157-786071A1062E}" type="pres">
      <dgm:prSet presAssocID="{E7ECB409-CE4F-4F6E-A686-9A452004BF0E}" presName="textRect" presStyleLbl="revTx" presStyleIdx="0" presStyleCnt="6">
        <dgm:presLayoutVars>
          <dgm:chMax val="1"/>
          <dgm:chPref val="1"/>
        </dgm:presLayoutVars>
      </dgm:prSet>
      <dgm:spPr/>
    </dgm:pt>
    <dgm:pt modelId="{53B41D99-E487-422A-B9FD-1C00A3D3EC97}" type="pres">
      <dgm:prSet presAssocID="{AD82251D-85E0-4639-97E9-C4E537232E7A}" presName="sibTrans" presStyleCnt="0"/>
      <dgm:spPr/>
    </dgm:pt>
    <dgm:pt modelId="{FFCDEB42-D16A-4BF6-A296-C8DFFA4EBE71}" type="pres">
      <dgm:prSet presAssocID="{57119951-D85C-4083-88C0-7064D2D877F4}" presName="compNode" presStyleCnt="0"/>
      <dgm:spPr/>
    </dgm:pt>
    <dgm:pt modelId="{12062582-0A6D-4820-99D6-568C19449D71}" type="pres">
      <dgm:prSet presAssocID="{57119951-D85C-4083-88C0-7064D2D877F4}" presName="iconBgRect" presStyleLbl="bgShp" presStyleIdx="1" presStyleCnt="6"/>
      <dgm:spPr/>
    </dgm:pt>
    <dgm:pt modelId="{50E0E98B-DAF3-491C-A078-47160F64D59C}" type="pres">
      <dgm:prSet presAssocID="{57119951-D85C-4083-88C0-7064D2D877F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AE3DAF8-7007-42B1-B134-7B99A008BD0E}" type="pres">
      <dgm:prSet presAssocID="{57119951-D85C-4083-88C0-7064D2D877F4}" presName="spaceRect" presStyleCnt="0"/>
      <dgm:spPr/>
    </dgm:pt>
    <dgm:pt modelId="{CF2534D2-359D-452D-9CEB-5BD3024C0FFA}" type="pres">
      <dgm:prSet presAssocID="{57119951-D85C-4083-88C0-7064D2D877F4}" presName="textRect" presStyleLbl="revTx" presStyleIdx="1" presStyleCnt="6">
        <dgm:presLayoutVars>
          <dgm:chMax val="1"/>
          <dgm:chPref val="1"/>
        </dgm:presLayoutVars>
      </dgm:prSet>
      <dgm:spPr/>
    </dgm:pt>
    <dgm:pt modelId="{FBE5A78A-D226-4993-A5E7-9934F988CF78}" type="pres">
      <dgm:prSet presAssocID="{38C8138C-F772-4EFD-8085-7A49510B4A7B}" presName="sibTrans" presStyleCnt="0"/>
      <dgm:spPr/>
    </dgm:pt>
    <dgm:pt modelId="{780C7531-F015-4FF4-88B2-B78A33975E19}" type="pres">
      <dgm:prSet presAssocID="{B6A2D746-FFCF-47C3-AEC2-8E4D4B7C4896}" presName="compNode" presStyleCnt="0"/>
      <dgm:spPr/>
    </dgm:pt>
    <dgm:pt modelId="{FA06AA47-A3B9-413D-B4F8-23A97BD8D579}" type="pres">
      <dgm:prSet presAssocID="{B6A2D746-FFCF-47C3-AEC2-8E4D4B7C4896}" presName="iconBgRect" presStyleLbl="bgShp" presStyleIdx="2" presStyleCnt="6"/>
      <dgm:spPr/>
    </dgm:pt>
    <dgm:pt modelId="{929E6BEA-846E-4702-9536-8AD5EB181F7B}" type="pres">
      <dgm:prSet presAssocID="{B6A2D746-FFCF-47C3-AEC2-8E4D4B7C489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077B1B4-7F40-4043-A38D-F7B872DCACE8}" type="pres">
      <dgm:prSet presAssocID="{B6A2D746-FFCF-47C3-AEC2-8E4D4B7C4896}" presName="spaceRect" presStyleCnt="0"/>
      <dgm:spPr/>
    </dgm:pt>
    <dgm:pt modelId="{2C82AD63-C768-4E61-933E-6E7804D0FA77}" type="pres">
      <dgm:prSet presAssocID="{B6A2D746-FFCF-47C3-AEC2-8E4D4B7C4896}" presName="textRect" presStyleLbl="revTx" presStyleIdx="2" presStyleCnt="6">
        <dgm:presLayoutVars>
          <dgm:chMax val="1"/>
          <dgm:chPref val="1"/>
        </dgm:presLayoutVars>
      </dgm:prSet>
      <dgm:spPr/>
    </dgm:pt>
    <dgm:pt modelId="{20A17F72-43B6-4D2C-98F6-18A50485CB76}" type="pres">
      <dgm:prSet presAssocID="{76DFC4F9-037A-4E9D-9F83-1FACAB346B78}" presName="sibTrans" presStyleCnt="0"/>
      <dgm:spPr/>
    </dgm:pt>
    <dgm:pt modelId="{C1BB6C81-FC82-41E1-8AEE-664B27D12E99}" type="pres">
      <dgm:prSet presAssocID="{1364DA90-42ED-4CE1-910A-4C057582B4F5}" presName="compNode" presStyleCnt="0"/>
      <dgm:spPr/>
    </dgm:pt>
    <dgm:pt modelId="{DDFEC9C4-B2EB-4020-9655-4FCF78AA3A1A}" type="pres">
      <dgm:prSet presAssocID="{1364DA90-42ED-4CE1-910A-4C057582B4F5}" presName="iconBgRect" presStyleLbl="bgShp" presStyleIdx="3" presStyleCnt="6"/>
      <dgm:spPr/>
    </dgm:pt>
    <dgm:pt modelId="{82AA5C69-596C-4270-8920-04441548D575}" type="pres">
      <dgm:prSet presAssocID="{1364DA90-42ED-4CE1-910A-4C057582B4F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ne"/>
        </a:ext>
      </dgm:extLst>
    </dgm:pt>
    <dgm:pt modelId="{7E535256-FB94-40DE-AAEE-E2F9929A4584}" type="pres">
      <dgm:prSet presAssocID="{1364DA90-42ED-4CE1-910A-4C057582B4F5}" presName="spaceRect" presStyleCnt="0"/>
      <dgm:spPr/>
    </dgm:pt>
    <dgm:pt modelId="{1319B60C-66F6-41B0-A65C-E5210776F936}" type="pres">
      <dgm:prSet presAssocID="{1364DA90-42ED-4CE1-910A-4C057582B4F5}" presName="textRect" presStyleLbl="revTx" presStyleIdx="3" presStyleCnt="6">
        <dgm:presLayoutVars>
          <dgm:chMax val="1"/>
          <dgm:chPref val="1"/>
        </dgm:presLayoutVars>
      </dgm:prSet>
      <dgm:spPr/>
    </dgm:pt>
    <dgm:pt modelId="{A83369C9-3D74-4AC2-9AFA-03175CFA479B}" type="pres">
      <dgm:prSet presAssocID="{04B616F1-BD8B-4935-A17C-D0FB586DDEC3}" presName="sibTrans" presStyleCnt="0"/>
      <dgm:spPr/>
    </dgm:pt>
    <dgm:pt modelId="{3A28B3ED-2E40-4A04-99A1-4548563766E6}" type="pres">
      <dgm:prSet presAssocID="{CBE4BC15-8296-428B-BB56-57CBC4DC283D}" presName="compNode" presStyleCnt="0"/>
      <dgm:spPr/>
    </dgm:pt>
    <dgm:pt modelId="{6493778F-2221-497C-9F2B-61595A773A6C}" type="pres">
      <dgm:prSet presAssocID="{CBE4BC15-8296-428B-BB56-57CBC4DC283D}" presName="iconBgRect" presStyleLbl="bgShp" presStyleIdx="4" presStyleCnt="6"/>
      <dgm:spPr/>
    </dgm:pt>
    <dgm:pt modelId="{7D6E5B05-AA47-4E13-AB2D-CE4B3E52CB1F}" type="pres">
      <dgm:prSet presAssocID="{CBE4BC15-8296-428B-BB56-57CBC4DC283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rt outline"/>
        </a:ext>
      </dgm:extLst>
    </dgm:pt>
    <dgm:pt modelId="{ADFB8A7E-817D-4D34-AC5D-93B76D3019C9}" type="pres">
      <dgm:prSet presAssocID="{CBE4BC15-8296-428B-BB56-57CBC4DC283D}" presName="spaceRect" presStyleCnt="0"/>
      <dgm:spPr/>
    </dgm:pt>
    <dgm:pt modelId="{2F7B875B-D667-4F3F-8240-B61FA48F50A0}" type="pres">
      <dgm:prSet presAssocID="{CBE4BC15-8296-428B-BB56-57CBC4DC283D}" presName="textRect" presStyleLbl="revTx" presStyleIdx="4" presStyleCnt="6">
        <dgm:presLayoutVars>
          <dgm:chMax val="1"/>
          <dgm:chPref val="1"/>
        </dgm:presLayoutVars>
      </dgm:prSet>
      <dgm:spPr/>
    </dgm:pt>
    <dgm:pt modelId="{4A89BAE4-325A-442E-8F61-6E796AE5C391}" type="pres">
      <dgm:prSet presAssocID="{FF8D6460-8A18-4498-BB78-69A35C9CE8E4}" presName="sibTrans" presStyleCnt="0"/>
      <dgm:spPr/>
    </dgm:pt>
    <dgm:pt modelId="{ADF99FCD-6BC5-4FD1-BA50-9BC6B553F5AF}" type="pres">
      <dgm:prSet presAssocID="{6BDBEDEA-0610-43E1-A40B-779D942192AF}" presName="compNode" presStyleCnt="0"/>
      <dgm:spPr/>
    </dgm:pt>
    <dgm:pt modelId="{DE8F116C-8F3F-46BE-ADA9-6C867929CF1C}" type="pres">
      <dgm:prSet presAssocID="{6BDBEDEA-0610-43E1-A40B-779D942192AF}" presName="iconBgRect" presStyleLbl="bgShp" presStyleIdx="5" presStyleCnt="6"/>
      <dgm:spPr/>
    </dgm:pt>
    <dgm:pt modelId="{8DD38D6B-BE35-49AE-A075-656D05C56BBE}" type="pres">
      <dgm:prSet presAssocID="{6BDBEDEA-0610-43E1-A40B-779D942192A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print with solid fill"/>
        </a:ext>
      </dgm:extLst>
    </dgm:pt>
    <dgm:pt modelId="{8278FC69-B015-4D76-9B7A-968A426241AF}" type="pres">
      <dgm:prSet presAssocID="{6BDBEDEA-0610-43E1-A40B-779D942192AF}" presName="spaceRect" presStyleCnt="0"/>
      <dgm:spPr/>
    </dgm:pt>
    <dgm:pt modelId="{F70021DE-42FC-408A-8650-886EC341F313}" type="pres">
      <dgm:prSet presAssocID="{6BDBEDEA-0610-43E1-A40B-779D942192A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6C0F103-26AA-457B-8D62-F19C5363A137}" srcId="{F70F22D8-07D9-48E2-83E0-4ECFAA5EB064}" destId="{57119951-D85C-4083-88C0-7064D2D877F4}" srcOrd="1" destOrd="0" parTransId="{EF20DBC6-4C4E-4CD2-82FA-6FABF8BA19F8}" sibTransId="{38C8138C-F772-4EFD-8085-7A49510B4A7B}"/>
    <dgm:cxn modelId="{138A8915-6BE2-45FD-9035-384912C3DD50}" srcId="{F70F22D8-07D9-48E2-83E0-4ECFAA5EB064}" destId="{6BDBEDEA-0610-43E1-A40B-779D942192AF}" srcOrd="5" destOrd="0" parTransId="{548351D9-9582-4DD2-BBF2-C00DE3592B4B}" sibTransId="{6F8A4D2A-2281-4944-A52B-F5FF0B37C37F}"/>
    <dgm:cxn modelId="{392F7130-C073-4945-9A44-E3D466CF3FD5}" type="presOf" srcId="{57119951-D85C-4083-88C0-7064D2D877F4}" destId="{CF2534D2-359D-452D-9CEB-5BD3024C0FFA}" srcOrd="0" destOrd="0" presId="urn:microsoft.com/office/officeart/2018/5/layout/IconCircleLabelList"/>
    <dgm:cxn modelId="{05EEA245-D44D-435E-BE43-1F1B0FB5B580}" type="presOf" srcId="{6BDBEDEA-0610-43E1-A40B-779D942192AF}" destId="{F70021DE-42FC-408A-8650-886EC341F313}" srcOrd="0" destOrd="0" presId="urn:microsoft.com/office/officeart/2018/5/layout/IconCircleLabelList"/>
    <dgm:cxn modelId="{B146B76C-8196-4454-9295-8FC6590ACB07}" srcId="{F70F22D8-07D9-48E2-83E0-4ECFAA5EB064}" destId="{CBE4BC15-8296-428B-BB56-57CBC4DC283D}" srcOrd="4" destOrd="0" parTransId="{95A54B0C-65FE-40FD-A6A0-566140BC89A9}" sibTransId="{FF8D6460-8A18-4498-BB78-69A35C9CE8E4}"/>
    <dgm:cxn modelId="{3781EF55-1623-4DD9-ADED-E7B0AE49E043}" srcId="{F70F22D8-07D9-48E2-83E0-4ECFAA5EB064}" destId="{B6A2D746-FFCF-47C3-AEC2-8E4D4B7C4896}" srcOrd="2" destOrd="0" parTransId="{6A852FF5-BD97-4A4B-A1EB-4CBF25934A7F}" sibTransId="{76DFC4F9-037A-4E9D-9F83-1FACAB346B78}"/>
    <dgm:cxn modelId="{AD9D1C78-51C9-48BB-9F2F-96BBCF54D3FA}" srcId="{F70F22D8-07D9-48E2-83E0-4ECFAA5EB064}" destId="{E7ECB409-CE4F-4F6E-A686-9A452004BF0E}" srcOrd="0" destOrd="0" parTransId="{CBC11886-720E-4D16-8A8E-B06F02B8E531}" sibTransId="{AD82251D-85E0-4639-97E9-C4E537232E7A}"/>
    <dgm:cxn modelId="{3DB9657D-9C85-4ED7-8270-C4D4409C9617}" type="presOf" srcId="{1364DA90-42ED-4CE1-910A-4C057582B4F5}" destId="{1319B60C-66F6-41B0-A65C-E5210776F936}" srcOrd="0" destOrd="0" presId="urn:microsoft.com/office/officeart/2018/5/layout/IconCircleLabelList"/>
    <dgm:cxn modelId="{37225D9E-CF97-4E64-B3FF-EE8A4F028D4B}" srcId="{F70F22D8-07D9-48E2-83E0-4ECFAA5EB064}" destId="{1364DA90-42ED-4CE1-910A-4C057582B4F5}" srcOrd="3" destOrd="0" parTransId="{FF8422FE-E3E5-4C3F-BC87-D0586454EFCA}" sibTransId="{04B616F1-BD8B-4935-A17C-D0FB586DDEC3}"/>
    <dgm:cxn modelId="{40CD6DA9-7358-4CB9-8D40-A58C6DF222ED}" type="presOf" srcId="{B6A2D746-FFCF-47C3-AEC2-8E4D4B7C4896}" destId="{2C82AD63-C768-4E61-933E-6E7804D0FA77}" srcOrd="0" destOrd="0" presId="urn:microsoft.com/office/officeart/2018/5/layout/IconCircleLabelList"/>
    <dgm:cxn modelId="{1F968AB0-DA64-4B25-A3DA-DF8F57577276}" type="presOf" srcId="{E7ECB409-CE4F-4F6E-A686-9A452004BF0E}" destId="{D015B7FB-4572-4462-9157-786071A1062E}" srcOrd="0" destOrd="0" presId="urn:microsoft.com/office/officeart/2018/5/layout/IconCircleLabelList"/>
    <dgm:cxn modelId="{609373B2-EF98-40AC-B0A8-B34282DE2820}" type="presOf" srcId="{CBE4BC15-8296-428B-BB56-57CBC4DC283D}" destId="{2F7B875B-D667-4F3F-8240-B61FA48F50A0}" srcOrd="0" destOrd="0" presId="urn:microsoft.com/office/officeart/2018/5/layout/IconCircleLabelList"/>
    <dgm:cxn modelId="{5B626CC1-224A-479B-B50C-E5DC8D760C9B}" type="presOf" srcId="{F70F22D8-07D9-48E2-83E0-4ECFAA5EB064}" destId="{D566D937-DFD6-4B67-929E-C20F37722F5A}" srcOrd="0" destOrd="0" presId="urn:microsoft.com/office/officeart/2018/5/layout/IconCircleLabelList"/>
    <dgm:cxn modelId="{12B97389-8715-4F7A-A323-5C95EA748B3F}" type="presParOf" srcId="{D566D937-DFD6-4B67-929E-C20F37722F5A}" destId="{0B911F66-DA59-4F3E-B243-C60FC015AB88}" srcOrd="0" destOrd="0" presId="urn:microsoft.com/office/officeart/2018/5/layout/IconCircleLabelList"/>
    <dgm:cxn modelId="{55F637CF-50A5-4185-9393-578D778301B4}" type="presParOf" srcId="{0B911F66-DA59-4F3E-B243-C60FC015AB88}" destId="{74A2792C-22B7-4CDE-91E2-F9CAC9BB06F3}" srcOrd="0" destOrd="0" presId="urn:microsoft.com/office/officeart/2018/5/layout/IconCircleLabelList"/>
    <dgm:cxn modelId="{426EE180-5E5A-49E3-B05D-266F67987F4F}" type="presParOf" srcId="{0B911F66-DA59-4F3E-B243-C60FC015AB88}" destId="{C0E56E68-B7CE-4E41-B8F5-BA282811E889}" srcOrd="1" destOrd="0" presId="urn:microsoft.com/office/officeart/2018/5/layout/IconCircleLabelList"/>
    <dgm:cxn modelId="{F0FDEDB7-36D9-4926-A733-4ACF7219F8B0}" type="presParOf" srcId="{0B911F66-DA59-4F3E-B243-C60FC015AB88}" destId="{874BA416-27C4-4E34-B420-7BFC60FB2CC1}" srcOrd="2" destOrd="0" presId="urn:microsoft.com/office/officeart/2018/5/layout/IconCircleLabelList"/>
    <dgm:cxn modelId="{18E8AA62-025C-4C45-8ED8-7D88D0BE3BD8}" type="presParOf" srcId="{0B911F66-DA59-4F3E-B243-C60FC015AB88}" destId="{D015B7FB-4572-4462-9157-786071A1062E}" srcOrd="3" destOrd="0" presId="urn:microsoft.com/office/officeart/2018/5/layout/IconCircleLabelList"/>
    <dgm:cxn modelId="{8DED5420-EFC4-4060-A6B5-F35F5652B4CB}" type="presParOf" srcId="{D566D937-DFD6-4B67-929E-C20F37722F5A}" destId="{53B41D99-E487-422A-B9FD-1C00A3D3EC97}" srcOrd="1" destOrd="0" presId="urn:microsoft.com/office/officeart/2018/5/layout/IconCircleLabelList"/>
    <dgm:cxn modelId="{0554B859-F1BC-43AB-8A7B-DBB70BD98E15}" type="presParOf" srcId="{D566D937-DFD6-4B67-929E-C20F37722F5A}" destId="{FFCDEB42-D16A-4BF6-A296-C8DFFA4EBE71}" srcOrd="2" destOrd="0" presId="urn:microsoft.com/office/officeart/2018/5/layout/IconCircleLabelList"/>
    <dgm:cxn modelId="{1E7DA9A0-0942-42F8-97A0-9F0F859DB9EE}" type="presParOf" srcId="{FFCDEB42-D16A-4BF6-A296-C8DFFA4EBE71}" destId="{12062582-0A6D-4820-99D6-568C19449D71}" srcOrd="0" destOrd="0" presId="urn:microsoft.com/office/officeart/2018/5/layout/IconCircleLabelList"/>
    <dgm:cxn modelId="{9B20402D-7500-4EE1-9823-5E073F6CAB83}" type="presParOf" srcId="{FFCDEB42-D16A-4BF6-A296-C8DFFA4EBE71}" destId="{50E0E98B-DAF3-491C-A078-47160F64D59C}" srcOrd="1" destOrd="0" presId="urn:microsoft.com/office/officeart/2018/5/layout/IconCircleLabelList"/>
    <dgm:cxn modelId="{2095706F-5F6F-402D-83A2-9966DE0917F7}" type="presParOf" srcId="{FFCDEB42-D16A-4BF6-A296-C8DFFA4EBE71}" destId="{AAE3DAF8-7007-42B1-B134-7B99A008BD0E}" srcOrd="2" destOrd="0" presId="urn:microsoft.com/office/officeart/2018/5/layout/IconCircleLabelList"/>
    <dgm:cxn modelId="{1AA7E6FB-EFAC-4D71-935D-F3D7E05EA6B0}" type="presParOf" srcId="{FFCDEB42-D16A-4BF6-A296-C8DFFA4EBE71}" destId="{CF2534D2-359D-452D-9CEB-5BD3024C0FFA}" srcOrd="3" destOrd="0" presId="urn:microsoft.com/office/officeart/2018/5/layout/IconCircleLabelList"/>
    <dgm:cxn modelId="{424B5231-0DB3-45AB-AC0A-D9778349FD25}" type="presParOf" srcId="{D566D937-DFD6-4B67-929E-C20F37722F5A}" destId="{FBE5A78A-D226-4993-A5E7-9934F988CF78}" srcOrd="3" destOrd="0" presId="urn:microsoft.com/office/officeart/2018/5/layout/IconCircleLabelList"/>
    <dgm:cxn modelId="{5FEC8535-CD18-4C07-9830-A7E0FE36A0C9}" type="presParOf" srcId="{D566D937-DFD6-4B67-929E-C20F37722F5A}" destId="{780C7531-F015-4FF4-88B2-B78A33975E19}" srcOrd="4" destOrd="0" presId="urn:microsoft.com/office/officeart/2018/5/layout/IconCircleLabelList"/>
    <dgm:cxn modelId="{2BDFF61D-202F-4E75-94A5-F111558A15E9}" type="presParOf" srcId="{780C7531-F015-4FF4-88B2-B78A33975E19}" destId="{FA06AA47-A3B9-413D-B4F8-23A97BD8D579}" srcOrd="0" destOrd="0" presId="urn:microsoft.com/office/officeart/2018/5/layout/IconCircleLabelList"/>
    <dgm:cxn modelId="{D61C4C7C-44D5-4FAB-9C56-8377FBCAFF1A}" type="presParOf" srcId="{780C7531-F015-4FF4-88B2-B78A33975E19}" destId="{929E6BEA-846E-4702-9536-8AD5EB181F7B}" srcOrd="1" destOrd="0" presId="urn:microsoft.com/office/officeart/2018/5/layout/IconCircleLabelList"/>
    <dgm:cxn modelId="{685FF721-1C6D-42DF-A3F2-D21087635A0B}" type="presParOf" srcId="{780C7531-F015-4FF4-88B2-B78A33975E19}" destId="{F077B1B4-7F40-4043-A38D-F7B872DCACE8}" srcOrd="2" destOrd="0" presId="urn:microsoft.com/office/officeart/2018/5/layout/IconCircleLabelList"/>
    <dgm:cxn modelId="{E36BAAEF-E32F-40C6-BDFA-015817865A36}" type="presParOf" srcId="{780C7531-F015-4FF4-88B2-B78A33975E19}" destId="{2C82AD63-C768-4E61-933E-6E7804D0FA77}" srcOrd="3" destOrd="0" presId="urn:microsoft.com/office/officeart/2018/5/layout/IconCircleLabelList"/>
    <dgm:cxn modelId="{8DB613A8-2C34-47F4-9EA2-7E1B43F2D377}" type="presParOf" srcId="{D566D937-DFD6-4B67-929E-C20F37722F5A}" destId="{20A17F72-43B6-4D2C-98F6-18A50485CB76}" srcOrd="5" destOrd="0" presId="urn:microsoft.com/office/officeart/2018/5/layout/IconCircleLabelList"/>
    <dgm:cxn modelId="{CF22D08C-37AE-4268-B5CC-C2A6BFFC18F5}" type="presParOf" srcId="{D566D937-DFD6-4B67-929E-C20F37722F5A}" destId="{C1BB6C81-FC82-41E1-8AEE-664B27D12E99}" srcOrd="6" destOrd="0" presId="urn:microsoft.com/office/officeart/2018/5/layout/IconCircleLabelList"/>
    <dgm:cxn modelId="{0BD71806-9991-46E3-BD7F-C1761BBA2BA8}" type="presParOf" srcId="{C1BB6C81-FC82-41E1-8AEE-664B27D12E99}" destId="{DDFEC9C4-B2EB-4020-9655-4FCF78AA3A1A}" srcOrd="0" destOrd="0" presId="urn:microsoft.com/office/officeart/2018/5/layout/IconCircleLabelList"/>
    <dgm:cxn modelId="{226A6CCC-D896-4541-861D-6A75CF059D53}" type="presParOf" srcId="{C1BB6C81-FC82-41E1-8AEE-664B27D12E99}" destId="{82AA5C69-596C-4270-8920-04441548D575}" srcOrd="1" destOrd="0" presId="urn:microsoft.com/office/officeart/2018/5/layout/IconCircleLabelList"/>
    <dgm:cxn modelId="{2048CCA5-DB60-4E1A-BEC2-9C7D5DB659F5}" type="presParOf" srcId="{C1BB6C81-FC82-41E1-8AEE-664B27D12E99}" destId="{7E535256-FB94-40DE-AAEE-E2F9929A4584}" srcOrd="2" destOrd="0" presId="urn:microsoft.com/office/officeart/2018/5/layout/IconCircleLabelList"/>
    <dgm:cxn modelId="{FF519C26-0A6F-4164-BEAF-CC517ACFDA62}" type="presParOf" srcId="{C1BB6C81-FC82-41E1-8AEE-664B27D12E99}" destId="{1319B60C-66F6-41B0-A65C-E5210776F936}" srcOrd="3" destOrd="0" presId="urn:microsoft.com/office/officeart/2018/5/layout/IconCircleLabelList"/>
    <dgm:cxn modelId="{F946C232-9916-4B0E-8099-C95C90E92AE2}" type="presParOf" srcId="{D566D937-DFD6-4B67-929E-C20F37722F5A}" destId="{A83369C9-3D74-4AC2-9AFA-03175CFA479B}" srcOrd="7" destOrd="0" presId="urn:microsoft.com/office/officeart/2018/5/layout/IconCircleLabelList"/>
    <dgm:cxn modelId="{4EF2787F-6554-43DE-9F9A-E3D0FAF08431}" type="presParOf" srcId="{D566D937-DFD6-4B67-929E-C20F37722F5A}" destId="{3A28B3ED-2E40-4A04-99A1-4548563766E6}" srcOrd="8" destOrd="0" presId="urn:microsoft.com/office/officeart/2018/5/layout/IconCircleLabelList"/>
    <dgm:cxn modelId="{1E77D238-62B9-4456-94DC-E0C4031E8148}" type="presParOf" srcId="{3A28B3ED-2E40-4A04-99A1-4548563766E6}" destId="{6493778F-2221-497C-9F2B-61595A773A6C}" srcOrd="0" destOrd="0" presId="urn:microsoft.com/office/officeart/2018/5/layout/IconCircleLabelList"/>
    <dgm:cxn modelId="{43110324-12A7-4242-94BC-4B7B5132FDCB}" type="presParOf" srcId="{3A28B3ED-2E40-4A04-99A1-4548563766E6}" destId="{7D6E5B05-AA47-4E13-AB2D-CE4B3E52CB1F}" srcOrd="1" destOrd="0" presId="urn:microsoft.com/office/officeart/2018/5/layout/IconCircleLabelList"/>
    <dgm:cxn modelId="{0C7E8E35-C69E-4881-8A9E-EEC265BBFF34}" type="presParOf" srcId="{3A28B3ED-2E40-4A04-99A1-4548563766E6}" destId="{ADFB8A7E-817D-4D34-AC5D-93B76D3019C9}" srcOrd="2" destOrd="0" presId="urn:microsoft.com/office/officeart/2018/5/layout/IconCircleLabelList"/>
    <dgm:cxn modelId="{8D6A2F13-8D8F-4FF4-B0AB-859BCB9CE1CE}" type="presParOf" srcId="{3A28B3ED-2E40-4A04-99A1-4548563766E6}" destId="{2F7B875B-D667-4F3F-8240-B61FA48F50A0}" srcOrd="3" destOrd="0" presId="urn:microsoft.com/office/officeart/2018/5/layout/IconCircleLabelList"/>
    <dgm:cxn modelId="{DFF3708E-6694-444C-BF46-59A0F6566204}" type="presParOf" srcId="{D566D937-DFD6-4B67-929E-C20F37722F5A}" destId="{4A89BAE4-325A-442E-8F61-6E796AE5C391}" srcOrd="9" destOrd="0" presId="urn:microsoft.com/office/officeart/2018/5/layout/IconCircleLabelList"/>
    <dgm:cxn modelId="{AE155343-B76F-48AA-B744-7C9E69896CF1}" type="presParOf" srcId="{D566D937-DFD6-4B67-929E-C20F37722F5A}" destId="{ADF99FCD-6BC5-4FD1-BA50-9BC6B553F5AF}" srcOrd="10" destOrd="0" presId="urn:microsoft.com/office/officeart/2018/5/layout/IconCircleLabelList"/>
    <dgm:cxn modelId="{EDAC260D-CF3B-4206-AD7F-00298CFA22D6}" type="presParOf" srcId="{ADF99FCD-6BC5-4FD1-BA50-9BC6B553F5AF}" destId="{DE8F116C-8F3F-46BE-ADA9-6C867929CF1C}" srcOrd="0" destOrd="0" presId="urn:microsoft.com/office/officeart/2018/5/layout/IconCircleLabelList"/>
    <dgm:cxn modelId="{BCA646CC-922A-4DE2-B44C-54D061236080}" type="presParOf" srcId="{ADF99FCD-6BC5-4FD1-BA50-9BC6B553F5AF}" destId="{8DD38D6B-BE35-49AE-A075-656D05C56BBE}" srcOrd="1" destOrd="0" presId="urn:microsoft.com/office/officeart/2018/5/layout/IconCircleLabelList"/>
    <dgm:cxn modelId="{1DB36DC0-E28E-44AF-841D-2D6641068380}" type="presParOf" srcId="{ADF99FCD-6BC5-4FD1-BA50-9BC6B553F5AF}" destId="{8278FC69-B015-4D76-9B7A-968A426241AF}" srcOrd="2" destOrd="0" presId="urn:microsoft.com/office/officeart/2018/5/layout/IconCircleLabelList"/>
    <dgm:cxn modelId="{2EECE4BA-D780-4300-AE16-5D765B0ECC4D}" type="presParOf" srcId="{ADF99FCD-6BC5-4FD1-BA50-9BC6B553F5AF}" destId="{F70021DE-42FC-408A-8650-886EC341F31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0F22D8-07D9-48E2-83E0-4ECFAA5EB06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ECB409-CE4F-4F6E-A686-9A452004BF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Input – Environment variables</a:t>
          </a:r>
          <a:endParaRPr lang="en-US" dirty="0"/>
        </a:p>
      </dgm:t>
    </dgm:pt>
    <dgm:pt modelId="{CBC11886-720E-4D16-8A8E-B06F02B8E531}" type="parTrans" cxnId="{AD9D1C78-51C9-48BB-9F2F-96BBCF54D3FA}">
      <dgm:prSet/>
      <dgm:spPr/>
      <dgm:t>
        <a:bodyPr/>
        <a:lstStyle/>
        <a:p>
          <a:endParaRPr lang="en-US"/>
        </a:p>
      </dgm:t>
    </dgm:pt>
    <dgm:pt modelId="{AD82251D-85E0-4639-97E9-C4E537232E7A}" type="sibTrans" cxnId="{AD9D1C78-51C9-48BB-9F2F-96BBCF54D3FA}">
      <dgm:prSet/>
      <dgm:spPr/>
      <dgm:t>
        <a:bodyPr/>
        <a:lstStyle/>
        <a:p>
          <a:endParaRPr lang="en-US"/>
        </a:p>
      </dgm:t>
    </dgm:pt>
    <dgm:pt modelId="{B6A2D746-FFCF-47C3-AEC2-8E4D4B7C48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Input/Output – exposed ports</a:t>
          </a:r>
        </a:p>
      </dgm:t>
    </dgm:pt>
    <dgm:pt modelId="{6A852FF5-BD97-4A4B-A1EB-4CBF25934A7F}" type="parTrans" cxnId="{3781EF55-1623-4DD9-ADED-E7B0AE49E043}">
      <dgm:prSet/>
      <dgm:spPr/>
      <dgm:t>
        <a:bodyPr/>
        <a:lstStyle/>
        <a:p>
          <a:endParaRPr lang="en-US"/>
        </a:p>
      </dgm:t>
    </dgm:pt>
    <dgm:pt modelId="{76DFC4F9-037A-4E9D-9F83-1FACAB346B78}" type="sibTrans" cxnId="{3781EF55-1623-4DD9-ADED-E7B0AE49E043}">
      <dgm:prSet/>
      <dgm:spPr/>
      <dgm:t>
        <a:bodyPr/>
        <a:lstStyle/>
        <a:p>
          <a:endParaRPr lang="en-US"/>
        </a:p>
      </dgm:t>
    </dgm:pt>
    <dgm:pt modelId="{1364DA90-42ED-4CE1-910A-4C057582B4F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Input/Output - volumes</a:t>
          </a:r>
          <a:endParaRPr lang="en-US" dirty="0"/>
        </a:p>
      </dgm:t>
    </dgm:pt>
    <dgm:pt modelId="{FF8422FE-E3E5-4C3F-BC87-D0586454EFCA}" type="parTrans" cxnId="{37225D9E-CF97-4E64-B3FF-EE8A4F028D4B}">
      <dgm:prSet/>
      <dgm:spPr/>
      <dgm:t>
        <a:bodyPr/>
        <a:lstStyle/>
        <a:p>
          <a:endParaRPr lang="en-US"/>
        </a:p>
      </dgm:t>
    </dgm:pt>
    <dgm:pt modelId="{04B616F1-BD8B-4935-A17C-D0FB586DDEC3}" type="sibTrans" cxnId="{37225D9E-CF97-4E64-B3FF-EE8A4F028D4B}">
      <dgm:prSet/>
      <dgm:spPr/>
      <dgm:t>
        <a:bodyPr/>
        <a:lstStyle/>
        <a:p>
          <a:endParaRPr lang="en-US"/>
        </a:p>
      </dgm:t>
    </dgm:pt>
    <dgm:pt modelId="{D566D937-DFD6-4B67-929E-C20F37722F5A}" type="pres">
      <dgm:prSet presAssocID="{F70F22D8-07D9-48E2-83E0-4ECFAA5EB064}" presName="root" presStyleCnt="0">
        <dgm:presLayoutVars>
          <dgm:dir/>
          <dgm:resizeHandles val="exact"/>
        </dgm:presLayoutVars>
      </dgm:prSet>
      <dgm:spPr/>
    </dgm:pt>
    <dgm:pt modelId="{0B911F66-DA59-4F3E-B243-C60FC015AB88}" type="pres">
      <dgm:prSet presAssocID="{E7ECB409-CE4F-4F6E-A686-9A452004BF0E}" presName="compNode" presStyleCnt="0"/>
      <dgm:spPr/>
    </dgm:pt>
    <dgm:pt modelId="{74A2792C-22B7-4CDE-91E2-F9CAC9BB06F3}" type="pres">
      <dgm:prSet presAssocID="{E7ECB409-CE4F-4F6E-A686-9A452004BF0E}" presName="iconBgRect" presStyleLbl="bgShp" presStyleIdx="0" presStyleCnt="3"/>
      <dgm:spPr/>
    </dgm:pt>
    <dgm:pt modelId="{C0E56E68-B7CE-4E41-B8F5-BA282811E889}" type="pres">
      <dgm:prSet presAssocID="{E7ECB409-CE4F-4F6E-A686-9A452004BF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 outline"/>
        </a:ext>
      </dgm:extLst>
    </dgm:pt>
    <dgm:pt modelId="{874BA416-27C4-4E34-B420-7BFC60FB2CC1}" type="pres">
      <dgm:prSet presAssocID="{E7ECB409-CE4F-4F6E-A686-9A452004BF0E}" presName="spaceRect" presStyleCnt="0"/>
      <dgm:spPr/>
    </dgm:pt>
    <dgm:pt modelId="{D015B7FB-4572-4462-9157-786071A1062E}" type="pres">
      <dgm:prSet presAssocID="{E7ECB409-CE4F-4F6E-A686-9A452004BF0E}" presName="textRect" presStyleLbl="revTx" presStyleIdx="0" presStyleCnt="3">
        <dgm:presLayoutVars>
          <dgm:chMax val="1"/>
          <dgm:chPref val="1"/>
        </dgm:presLayoutVars>
      </dgm:prSet>
      <dgm:spPr/>
    </dgm:pt>
    <dgm:pt modelId="{53B41D99-E487-422A-B9FD-1C00A3D3EC97}" type="pres">
      <dgm:prSet presAssocID="{AD82251D-85E0-4639-97E9-C4E537232E7A}" presName="sibTrans" presStyleCnt="0"/>
      <dgm:spPr/>
    </dgm:pt>
    <dgm:pt modelId="{780C7531-F015-4FF4-88B2-B78A33975E19}" type="pres">
      <dgm:prSet presAssocID="{B6A2D746-FFCF-47C3-AEC2-8E4D4B7C4896}" presName="compNode" presStyleCnt="0"/>
      <dgm:spPr/>
    </dgm:pt>
    <dgm:pt modelId="{FA06AA47-A3B9-413D-B4F8-23A97BD8D579}" type="pres">
      <dgm:prSet presAssocID="{B6A2D746-FFCF-47C3-AEC2-8E4D4B7C4896}" presName="iconBgRect" presStyleLbl="bgShp" presStyleIdx="1" presStyleCnt="3"/>
      <dgm:spPr/>
    </dgm:pt>
    <dgm:pt modelId="{929E6BEA-846E-4702-9536-8AD5EB181F7B}" type="pres">
      <dgm:prSet presAssocID="{B6A2D746-FFCF-47C3-AEC2-8E4D4B7C48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outline"/>
        </a:ext>
      </dgm:extLst>
    </dgm:pt>
    <dgm:pt modelId="{F077B1B4-7F40-4043-A38D-F7B872DCACE8}" type="pres">
      <dgm:prSet presAssocID="{B6A2D746-FFCF-47C3-AEC2-8E4D4B7C4896}" presName="spaceRect" presStyleCnt="0"/>
      <dgm:spPr/>
    </dgm:pt>
    <dgm:pt modelId="{2C82AD63-C768-4E61-933E-6E7804D0FA77}" type="pres">
      <dgm:prSet presAssocID="{B6A2D746-FFCF-47C3-AEC2-8E4D4B7C4896}" presName="textRect" presStyleLbl="revTx" presStyleIdx="1" presStyleCnt="3">
        <dgm:presLayoutVars>
          <dgm:chMax val="1"/>
          <dgm:chPref val="1"/>
        </dgm:presLayoutVars>
      </dgm:prSet>
      <dgm:spPr/>
    </dgm:pt>
    <dgm:pt modelId="{20A17F72-43B6-4D2C-98F6-18A50485CB76}" type="pres">
      <dgm:prSet presAssocID="{76DFC4F9-037A-4E9D-9F83-1FACAB346B78}" presName="sibTrans" presStyleCnt="0"/>
      <dgm:spPr/>
    </dgm:pt>
    <dgm:pt modelId="{C1BB6C81-FC82-41E1-8AEE-664B27D12E99}" type="pres">
      <dgm:prSet presAssocID="{1364DA90-42ED-4CE1-910A-4C057582B4F5}" presName="compNode" presStyleCnt="0"/>
      <dgm:spPr/>
    </dgm:pt>
    <dgm:pt modelId="{DDFEC9C4-B2EB-4020-9655-4FCF78AA3A1A}" type="pres">
      <dgm:prSet presAssocID="{1364DA90-42ED-4CE1-910A-4C057582B4F5}" presName="iconBgRect" presStyleLbl="bgShp" presStyleIdx="2" presStyleCnt="3"/>
      <dgm:spPr/>
    </dgm:pt>
    <dgm:pt modelId="{82AA5C69-596C-4270-8920-04441548D575}" type="pres">
      <dgm:prSet presAssocID="{1364DA90-42ED-4CE1-910A-4C057582B4F5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outline"/>
        </a:ext>
      </dgm:extLst>
    </dgm:pt>
    <dgm:pt modelId="{7E535256-FB94-40DE-AAEE-E2F9929A4584}" type="pres">
      <dgm:prSet presAssocID="{1364DA90-42ED-4CE1-910A-4C057582B4F5}" presName="spaceRect" presStyleCnt="0"/>
      <dgm:spPr/>
    </dgm:pt>
    <dgm:pt modelId="{1319B60C-66F6-41B0-A65C-E5210776F936}" type="pres">
      <dgm:prSet presAssocID="{1364DA90-42ED-4CE1-910A-4C057582B4F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781EF55-1623-4DD9-ADED-E7B0AE49E043}" srcId="{F70F22D8-07D9-48E2-83E0-4ECFAA5EB064}" destId="{B6A2D746-FFCF-47C3-AEC2-8E4D4B7C4896}" srcOrd="1" destOrd="0" parTransId="{6A852FF5-BD97-4A4B-A1EB-4CBF25934A7F}" sibTransId="{76DFC4F9-037A-4E9D-9F83-1FACAB346B78}"/>
    <dgm:cxn modelId="{AD9D1C78-51C9-48BB-9F2F-96BBCF54D3FA}" srcId="{F70F22D8-07D9-48E2-83E0-4ECFAA5EB064}" destId="{E7ECB409-CE4F-4F6E-A686-9A452004BF0E}" srcOrd="0" destOrd="0" parTransId="{CBC11886-720E-4D16-8A8E-B06F02B8E531}" sibTransId="{AD82251D-85E0-4639-97E9-C4E537232E7A}"/>
    <dgm:cxn modelId="{3DB9657D-9C85-4ED7-8270-C4D4409C9617}" type="presOf" srcId="{1364DA90-42ED-4CE1-910A-4C057582B4F5}" destId="{1319B60C-66F6-41B0-A65C-E5210776F936}" srcOrd="0" destOrd="0" presId="urn:microsoft.com/office/officeart/2018/5/layout/IconCircleLabelList"/>
    <dgm:cxn modelId="{37225D9E-CF97-4E64-B3FF-EE8A4F028D4B}" srcId="{F70F22D8-07D9-48E2-83E0-4ECFAA5EB064}" destId="{1364DA90-42ED-4CE1-910A-4C057582B4F5}" srcOrd="2" destOrd="0" parTransId="{FF8422FE-E3E5-4C3F-BC87-D0586454EFCA}" sibTransId="{04B616F1-BD8B-4935-A17C-D0FB586DDEC3}"/>
    <dgm:cxn modelId="{40CD6DA9-7358-4CB9-8D40-A58C6DF222ED}" type="presOf" srcId="{B6A2D746-FFCF-47C3-AEC2-8E4D4B7C4896}" destId="{2C82AD63-C768-4E61-933E-6E7804D0FA77}" srcOrd="0" destOrd="0" presId="urn:microsoft.com/office/officeart/2018/5/layout/IconCircleLabelList"/>
    <dgm:cxn modelId="{1F968AB0-DA64-4B25-A3DA-DF8F57577276}" type="presOf" srcId="{E7ECB409-CE4F-4F6E-A686-9A452004BF0E}" destId="{D015B7FB-4572-4462-9157-786071A1062E}" srcOrd="0" destOrd="0" presId="urn:microsoft.com/office/officeart/2018/5/layout/IconCircleLabelList"/>
    <dgm:cxn modelId="{5B626CC1-224A-479B-B50C-E5DC8D760C9B}" type="presOf" srcId="{F70F22D8-07D9-48E2-83E0-4ECFAA5EB064}" destId="{D566D937-DFD6-4B67-929E-C20F37722F5A}" srcOrd="0" destOrd="0" presId="urn:microsoft.com/office/officeart/2018/5/layout/IconCircleLabelList"/>
    <dgm:cxn modelId="{12B97389-8715-4F7A-A323-5C95EA748B3F}" type="presParOf" srcId="{D566D937-DFD6-4B67-929E-C20F37722F5A}" destId="{0B911F66-DA59-4F3E-B243-C60FC015AB88}" srcOrd="0" destOrd="0" presId="urn:microsoft.com/office/officeart/2018/5/layout/IconCircleLabelList"/>
    <dgm:cxn modelId="{55F637CF-50A5-4185-9393-578D778301B4}" type="presParOf" srcId="{0B911F66-DA59-4F3E-B243-C60FC015AB88}" destId="{74A2792C-22B7-4CDE-91E2-F9CAC9BB06F3}" srcOrd="0" destOrd="0" presId="urn:microsoft.com/office/officeart/2018/5/layout/IconCircleLabelList"/>
    <dgm:cxn modelId="{426EE180-5E5A-49E3-B05D-266F67987F4F}" type="presParOf" srcId="{0B911F66-DA59-4F3E-B243-C60FC015AB88}" destId="{C0E56E68-B7CE-4E41-B8F5-BA282811E889}" srcOrd="1" destOrd="0" presId="urn:microsoft.com/office/officeart/2018/5/layout/IconCircleLabelList"/>
    <dgm:cxn modelId="{F0FDEDB7-36D9-4926-A733-4ACF7219F8B0}" type="presParOf" srcId="{0B911F66-DA59-4F3E-B243-C60FC015AB88}" destId="{874BA416-27C4-4E34-B420-7BFC60FB2CC1}" srcOrd="2" destOrd="0" presId="urn:microsoft.com/office/officeart/2018/5/layout/IconCircleLabelList"/>
    <dgm:cxn modelId="{18E8AA62-025C-4C45-8ED8-7D88D0BE3BD8}" type="presParOf" srcId="{0B911F66-DA59-4F3E-B243-C60FC015AB88}" destId="{D015B7FB-4572-4462-9157-786071A1062E}" srcOrd="3" destOrd="0" presId="urn:microsoft.com/office/officeart/2018/5/layout/IconCircleLabelList"/>
    <dgm:cxn modelId="{8DED5420-EFC4-4060-A6B5-F35F5652B4CB}" type="presParOf" srcId="{D566D937-DFD6-4B67-929E-C20F37722F5A}" destId="{53B41D99-E487-422A-B9FD-1C00A3D3EC97}" srcOrd="1" destOrd="0" presId="urn:microsoft.com/office/officeart/2018/5/layout/IconCircleLabelList"/>
    <dgm:cxn modelId="{5FEC8535-CD18-4C07-9830-A7E0FE36A0C9}" type="presParOf" srcId="{D566D937-DFD6-4B67-929E-C20F37722F5A}" destId="{780C7531-F015-4FF4-88B2-B78A33975E19}" srcOrd="2" destOrd="0" presId="urn:microsoft.com/office/officeart/2018/5/layout/IconCircleLabelList"/>
    <dgm:cxn modelId="{2BDFF61D-202F-4E75-94A5-F111558A15E9}" type="presParOf" srcId="{780C7531-F015-4FF4-88B2-B78A33975E19}" destId="{FA06AA47-A3B9-413D-B4F8-23A97BD8D579}" srcOrd="0" destOrd="0" presId="urn:microsoft.com/office/officeart/2018/5/layout/IconCircleLabelList"/>
    <dgm:cxn modelId="{D61C4C7C-44D5-4FAB-9C56-8377FBCAFF1A}" type="presParOf" srcId="{780C7531-F015-4FF4-88B2-B78A33975E19}" destId="{929E6BEA-846E-4702-9536-8AD5EB181F7B}" srcOrd="1" destOrd="0" presId="urn:microsoft.com/office/officeart/2018/5/layout/IconCircleLabelList"/>
    <dgm:cxn modelId="{685FF721-1C6D-42DF-A3F2-D21087635A0B}" type="presParOf" srcId="{780C7531-F015-4FF4-88B2-B78A33975E19}" destId="{F077B1B4-7F40-4043-A38D-F7B872DCACE8}" srcOrd="2" destOrd="0" presId="urn:microsoft.com/office/officeart/2018/5/layout/IconCircleLabelList"/>
    <dgm:cxn modelId="{E36BAAEF-E32F-40C6-BDFA-015817865A36}" type="presParOf" srcId="{780C7531-F015-4FF4-88B2-B78A33975E19}" destId="{2C82AD63-C768-4E61-933E-6E7804D0FA77}" srcOrd="3" destOrd="0" presId="urn:microsoft.com/office/officeart/2018/5/layout/IconCircleLabelList"/>
    <dgm:cxn modelId="{8DB613A8-2C34-47F4-9EA2-7E1B43F2D377}" type="presParOf" srcId="{D566D937-DFD6-4B67-929E-C20F37722F5A}" destId="{20A17F72-43B6-4D2C-98F6-18A50485CB76}" srcOrd="3" destOrd="0" presId="urn:microsoft.com/office/officeart/2018/5/layout/IconCircleLabelList"/>
    <dgm:cxn modelId="{CF22D08C-37AE-4268-B5CC-C2A6BFFC18F5}" type="presParOf" srcId="{D566D937-DFD6-4B67-929E-C20F37722F5A}" destId="{C1BB6C81-FC82-41E1-8AEE-664B27D12E99}" srcOrd="4" destOrd="0" presId="urn:microsoft.com/office/officeart/2018/5/layout/IconCircleLabelList"/>
    <dgm:cxn modelId="{0BD71806-9991-46E3-BD7F-C1761BBA2BA8}" type="presParOf" srcId="{C1BB6C81-FC82-41E1-8AEE-664B27D12E99}" destId="{DDFEC9C4-B2EB-4020-9655-4FCF78AA3A1A}" srcOrd="0" destOrd="0" presId="urn:microsoft.com/office/officeart/2018/5/layout/IconCircleLabelList"/>
    <dgm:cxn modelId="{226A6CCC-D896-4541-861D-6A75CF059D53}" type="presParOf" srcId="{C1BB6C81-FC82-41E1-8AEE-664B27D12E99}" destId="{82AA5C69-596C-4270-8920-04441548D575}" srcOrd="1" destOrd="0" presId="urn:microsoft.com/office/officeart/2018/5/layout/IconCircleLabelList"/>
    <dgm:cxn modelId="{2048CCA5-DB60-4E1A-BEC2-9C7D5DB659F5}" type="presParOf" srcId="{C1BB6C81-FC82-41E1-8AEE-664B27D12E99}" destId="{7E535256-FB94-40DE-AAEE-E2F9929A4584}" srcOrd="2" destOrd="0" presId="urn:microsoft.com/office/officeart/2018/5/layout/IconCircleLabelList"/>
    <dgm:cxn modelId="{FF519C26-0A6F-4164-BEAF-CC517ACFDA62}" type="presParOf" srcId="{C1BB6C81-FC82-41E1-8AEE-664B27D12E99}" destId="{1319B60C-66F6-41B0-A65C-E5210776F93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714A2-8813-433C-AE8C-978068D6D61A}">
      <dsp:nvSpPr>
        <dsp:cNvPr id="0" name=""/>
        <dsp:cNvSpPr/>
      </dsp:nvSpPr>
      <dsp:spPr>
        <a:xfrm>
          <a:off x="620567" y="592127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0C01A-3340-459E-A487-FB5B6EAF0304}">
      <dsp:nvSpPr>
        <dsp:cNvPr id="0" name=""/>
        <dsp:cNvSpPr/>
      </dsp:nvSpPr>
      <dsp:spPr>
        <a:xfrm>
          <a:off x="1015443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42C43-43FF-4562-A5CE-9545A5D4580D}">
      <dsp:nvSpPr>
        <dsp:cNvPr id="0" name=""/>
        <dsp:cNvSpPr/>
      </dsp:nvSpPr>
      <dsp:spPr>
        <a:xfrm>
          <a:off x="28255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Containers are standalone executable packages (we’ll focus on Docker)</a:t>
          </a:r>
          <a:endParaRPr lang="en-US" sz="1600" kern="1200"/>
        </a:p>
      </dsp:txBody>
      <dsp:txXfrm>
        <a:off x="28255" y="3022128"/>
        <a:ext cx="3037500" cy="720000"/>
      </dsp:txXfrm>
    </dsp:sp>
    <dsp:sp modelId="{BF355EF4-0CD3-4DD2-8FE9-B76A748A18BF}">
      <dsp:nvSpPr>
        <dsp:cNvPr id="0" name=""/>
        <dsp:cNvSpPr/>
      </dsp:nvSpPr>
      <dsp:spPr>
        <a:xfrm>
          <a:off x="4189630" y="592127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30877-DED7-4BF9-A630-25FA0B06235C}">
      <dsp:nvSpPr>
        <dsp:cNvPr id="0" name=""/>
        <dsp:cNvSpPr/>
      </dsp:nvSpPr>
      <dsp:spPr>
        <a:xfrm>
          <a:off x="4584505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A2AA1-BD8B-49C1-A25A-876AC25E0DA1}">
      <dsp:nvSpPr>
        <dsp:cNvPr id="0" name=""/>
        <dsp:cNvSpPr/>
      </dsp:nvSpPr>
      <dsp:spPr>
        <a:xfrm>
          <a:off x="3597318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They contain everything your app needs to run, and no more</a:t>
          </a:r>
          <a:endParaRPr lang="en-US" sz="1600" kern="1200"/>
        </a:p>
      </dsp:txBody>
      <dsp:txXfrm>
        <a:off x="3597318" y="3022128"/>
        <a:ext cx="3037500" cy="720000"/>
      </dsp:txXfrm>
    </dsp:sp>
    <dsp:sp modelId="{496F0378-AE56-4C1B-A0EB-CE3287391D6B}">
      <dsp:nvSpPr>
        <dsp:cNvPr id="0" name=""/>
        <dsp:cNvSpPr/>
      </dsp:nvSpPr>
      <dsp:spPr>
        <a:xfrm>
          <a:off x="7758693" y="592127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E2052-D8A8-440D-A2C7-5A47EDC91076}">
      <dsp:nvSpPr>
        <dsp:cNvPr id="0" name=""/>
        <dsp:cNvSpPr/>
      </dsp:nvSpPr>
      <dsp:spPr>
        <a:xfrm>
          <a:off x="8153568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04F14-34CD-404B-A249-BC06C5528765}">
      <dsp:nvSpPr>
        <dsp:cNvPr id="0" name=""/>
        <dsp:cNvSpPr/>
      </dsp:nvSpPr>
      <dsp:spPr>
        <a:xfrm>
          <a:off x="7166380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Virtualization technology (more on that later) originated on the Linux world.</a:t>
          </a:r>
          <a:endParaRPr lang="en-US" sz="1600" kern="1200"/>
        </a:p>
      </dsp:txBody>
      <dsp:txXfrm>
        <a:off x="7166380" y="3022128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47B4F-0D1B-40B1-926A-67F19228DFAB}">
      <dsp:nvSpPr>
        <dsp:cNvPr id="0" name=""/>
        <dsp:cNvSpPr/>
      </dsp:nvSpPr>
      <dsp:spPr>
        <a:xfrm>
          <a:off x="1764832" y="99317"/>
          <a:ext cx="887324" cy="887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38C82-D4E4-4E76-9E96-8B9EF60CE808}">
      <dsp:nvSpPr>
        <dsp:cNvPr id="0" name=""/>
        <dsp:cNvSpPr/>
      </dsp:nvSpPr>
      <dsp:spPr>
        <a:xfrm>
          <a:off x="1951170" y="285655"/>
          <a:ext cx="514648" cy="514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54AA6-6D40-4DF5-B3B4-EA9315A821D3}">
      <dsp:nvSpPr>
        <dsp:cNvPr id="0" name=""/>
        <dsp:cNvSpPr/>
      </dsp:nvSpPr>
      <dsp:spPr>
        <a:xfrm>
          <a:off x="2842298" y="99317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Dockerfile – File with instructions to create an image</a:t>
          </a:r>
          <a:endParaRPr lang="en-US" sz="1200" kern="1200"/>
        </a:p>
      </dsp:txBody>
      <dsp:txXfrm>
        <a:off x="2842298" y="99317"/>
        <a:ext cx="2091551" cy="887324"/>
      </dsp:txXfrm>
    </dsp:sp>
    <dsp:sp modelId="{B12635E2-B1C9-4366-9B36-44B58FCD0BF1}">
      <dsp:nvSpPr>
        <dsp:cNvPr id="0" name=""/>
        <dsp:cNvSpPr/>
      </dsp:nvSpPr>
      <dsp:spPr>
        <a:xfrm>
          <a:off x="5298286" y="99317"/>
          <a:ext cx="887324" cy="8873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A118A-C268-456B-AB42-02F06907AB30}">
      <dsp:nvSpPr>
        <dsp:cNvPr id="0" name=""/>
        <dsp:cNvSpPr/>
      </dsp:nvSpPr>
      <dsp:spPr>
        <a:xfrm>
          <a:off x="5484624" y="285655"/>
          <a:ext cx="514648" cy="514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837C8-1749-4E74-B8CE-50003A012443}">
      <dsp:nvSpPr>
        <dsp:cNvPr id="0" name=""/>
        <dsp:cNvSpPr/>
      </dsp:nvSpPr>
      <dsp:spPr>
        <a:xfrm>
          <a:off x="6375752" y="99317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Image – Created from the Dockerfile, it contains the filesystem structure</a:t>
          </a:r>
          <a:endParaRPr lang="en-US" sz="1200" kern="1200"/>
        </a:p>
      </dsp:txBody>
      <dsp:txXfrm>
        <a:off x="6375752" y="99317"/>
        <a:ext cx="2091551" cy="887324"/>
      </dsp:txXfrm>
    </dsp:sp>
    <dsp:sp modelId="{29EBF466-A2E8-4B17-9AF1-E98F94D58A03}">
      <dsp:nvSpPr>
        <dsp:cNvPr id="0" name=""/>
        <dsp:cNvSpPr/>
      </dsp:nvSpPr>
      <dsp:spPr>
        <a:xfrm>
          <a:off x="1764832" y="1723465"/>
          <a:ext cx="887324" cy="8873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7CF3B-A4F1-47F5-ACE9-00163F497503}">
      <dsp:nvSpPr>
        <dsp:cNvPr id="0" name=""/>
        <dsp:cNvSpPr/>
      </dsp:nvSpPr>
      <dsp:spPr>
        <a:xfrm>
          <a:off x="1951170" y="1909803"/>
          <a:ext cx="514648" cy="514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D66FF-ED3B-4F56-8FA4-C8E8509F0DB9}">
      <dsp:nvSpPr>
        <dsp:cNvPr id="0" name=""/>
        <dsp:cNvSpPr/>
      </dsp:nvSpPr>
      <dsp:spPr>
        <a:xfrm>
          <a:off x="2842298" y="1723465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Container – An instance of the image. From the same image you run many containers</a:t>
          </a:r>
          <a:endParaRPr lang="en-US" sz="1200" kern="1200"/>
        </a:p>
      </dsp:txBody>
      <dsp:txXfrm>
        <a:off x="2842298" y="1723465"/>
        <a:ext cx="2091551" cy="887324"/>
      </dsp:txXfrm>
    </dsp:sp>
    <dsp:sp modelId="{79A93DE5-B744-4B8E-9151-4C95A6F61CD7}">
      <dsp:nvSpPr>
        <dsp:cNvPr id="0" name=""/>
        <dsp:cNvSpPr/>
      </dsp:nvSpPr>
      <dsp:spPr>
        <a:xfrm>
          <a:off x="5298286" y="1723465"/>
          <a:ext cx="887324" cy="8873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F0535-5CA1-43B3-ACF3-96C44AD42645}">
      <dsp:nvSpPr>
        <dsp:cNvPr id="0" name=""/>
        <dsp:cNvSpPr/>
      </dsp:nvSpPr>
      <dsp:spPr>
        <a:xfrm>
          <a:off x="5484624" y="1909803"/>
          <a:ext cx="514648" cy="5146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787C1-27B9-4726-B83F-6A8D7C41E9DA}">
      <dsp:nvSpPr>
        <dsp:cNvPr id="0" name=""/>
        <dsp:cNvSpPr/>
      </dsp:nvSpPr>
      <dsp:spPr>
        <a:xfrm>
          <a:off x="6375752" y="1723465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Env Variables – Allows us to input config into the container</a:t>
          </a:r>
          <a:endParaRPr lang="en-US" sz="1200" kern="1200"/>
        </a:p>
      </dsp:txBody>
      <dsp:txXfrm>
        <a:off x="6375752" y="1723465"/>
        <a:ext cx="2091551" cy="887324"/>
      </dsp:txXfrm>
    </dsp:sp>
    <dsp:sp modelId="{25D5F28A-F14F-4116-B1DD-E6C95CA10BF3}">
      <dsp:nvSpPr>
        <dsp:cNvPr id="0" name=""/>
        <dsp:cNvSpPr/>
      </dsp:nvSpPr>
      <dsp:spPr>
        <a:xfrm>
          <a:off x="1764832" y="3347613"/>
          <a:ext cx="887324" cy="8873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EF06F-540C-4FC0-BAC3-522A7289C7A8}">
      <dsp:nvSpPr>
        <dsp:cNvPr id="0" name=""/>
        <dsp:cNvSpPr/>
      </dsp:nvSpPr>
      <dsp:spPr>
        <a:xfrm>
          <a:off x="1951170" y="3533952"/>
          <a:ext cx="514648" cy="5146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1C0C3-73FC-42F0-9F09-C6AF6B21916A}">
      <dsp:nvSpPr>
        <dsp:cNvPr id="0" name=""/>
        <dsp:cNvSpPr/>
      </dsp:nvSpPr>
      <dsp:spPr>
        <a:xfrm>
          <a:off x="2842298" y="3347613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Port binding – Allows us to communicate with certain ports in the container</a:t>
          </a:r>
          <a:endParaRPr lang="en-US" sz="1200" kern="1200" dirty="0"/>
        </a:p>
      </dsp:txBody>
      <dsp:txXfrm>
        <a:off x="2842298" y="3347613"/>
        <a:ext cx="2091551" cy="887324"/>
      </dsp:txXfrm>
    </dsp:sp>
    <dsp:sp modelId="{53E6BE51-8AEF-4930-8F02-4BE336310D5B}">
      <dsp:nvSpPr>
        <dsp:cNvPr id="0" name=""/>
        <dsp:cNvSpPr/>
      </dsp:nvSpPr>
      <dsp:spPr>
        <a:xfrm>
          <a:off x="5298286" y="3347613"/>
          <a:ext cx="887324" cy="887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4F036-86B8-43CE-96BC-EC9A76A3E59B}">
      <dsp:nvSpPr>
        <dsp:cNvPr id="0" name=""/>
        <dsp:cNvSpPr/>
      </dsp:nvSpPr>
      <dsp:spPr>
        <a:xfrm>
          <a:off x="5484624" y="3533952"/>
          <a:ext cx="514648" cy="5146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5BBBC-EF06-4EDA-AA76-FF54FF8F6732}">
      <dsp:nvSpPr>
        <dsp:cNvPr id="0" name=""/>
        <dsp:cNvSpPr/>
      </dsp:nvSpPr>
      <dsp:spPr>
        <a:xfrm>
          <a:off x="6375752" y="3347613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Volumes – These are like attaching an external disk to the container. Used for saving data that should survive container destruction</a:t>
          </a:r>
          <a:endParaRPr lang="en-US" sz="1200" kern="1200"/>
        </a:p>
      </dsp:txBody>
      <dsp:txXfrm>
        <a:off x="6375752" y="3347613"/>
        <a:ext cx="2091551" cy="887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2792C-22B7-4CDE-91E2-F9CAC9BB06F3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56E68-B7CE-4E41-B8F5-BA282811E889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5B7FB-4572-4462-9157-786071A1062E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Isolation – Your Docker container contains exactly what it needs, no more no less.</a:t>
          </a:r>
          <a:endParaRPr lang="en-US" sz="1100" kern="1200"/>
        </a:p>
      </dsp:txBody>
      <dsp:txXfrm>
        <a:off x="578678" y="1313725"/>
        <a:ext cx="1641796" cy="656718"/>
      </dsp:txXfrm>
    </dsp:sp>
    <dsp:sp modelId="{12062582-0A6D-4820-99D6-568C19449D71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0E98B-DAF3-491C-A078-47160F64D59C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534D2-359D-452D-9CEB-5BD3024C0FFA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Repeatability – Spinning up a container is like starting from scratch. </a:t>
          </a:r>
          <a:endParaRPr lang="en-US" sz="1100" kern="1200" dirty="0"/>
        </a:p>
      </dsp:txBody>
      <dsp:txXfrm>
        <a:off x="2507790" y="1313725"/>
        <a:ext cx="1641796" cy="656718"/>
      </dsp:txXfrm>
    </dsp:sp>
    <dsp:sp modelId="{FA06AA47-A3B9-413D-B4F8-23A97BD8D579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E6BEA-846E-4702-9536-8AD5EB181F7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2AD63-C768-4E61-933E-6E7804D0FA77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Performance – Containers are more lightweight compared to other virtualization tech.</a:t>
          </a:r>
          <a:endParaRPr lang="en-US" sz="1100" kern="1200" dirty="0"/>
        </a:p>
      </dsp:txBody>
      <dsp:txXfrm>
        <a:off x="4436901" y="1313725"/>
        <a:ext cx="1641796" cy="656718"/>
      </dsp:txXfrm>
    </dsp:sp>
    <dsp:sp modelId="{DDFEC9C4-B2EB-4020-9655-4FCF78AA3A1A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A5C69-596C-4270-8920-04441548D575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9B60C-66F6-41B0-A65C-E5210776F936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Portability – Your container will run wherever Docker is supported</a:t>
          </a:r>
          <a:endParaRPr lang="en-US" sz="1100" kern="1200" dirty="0"/>
        </a:p>
      </dsp:txBody>
      <dsp:txXfrm>
        <a:off x="6366012" y="1313725"/>
        <a:ext cx="1641796" cy="656718"/>
      </dsp:txXfrm>
    </dsp:sp>
    <dsp:sp modelId="{6493778F-2221-497C-9F2B-61595A773A6C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E5B05-AA47-4E13-AB2D-CE4B3E52CB1F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B875B-D667-4F3F-8240-B61FA48F50A0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 err="1"/>
            <a:t>Discardability</a:t>
          </a:r>
          <a:r>
            <a:rPr lang="en-GB" sz="1100" kern="1200" dirty="0"/>
            <a:t> - Containers are ephemeral. If the container dies it will start from scratch</a:t>
          </a:r>
          <a:endParaRPr lang="en-US" sz="1100" kern="1200" dirty="0"/>
        </a:p>
      </dsp:txBody>
      <dsp:txXfrm>
        <a:off x="8295124" y="1313725"/>
        <a:ext cx="1641796" cy="656718"/>
      </dsp:txXfrm>
    </dsp:sp>
    <dsp:sp modelId="{DE8F116C-8F3F-46BE-ADA9-6C867929CF1C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38D6B-BE35-49AE-A075-656D05C56BBE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021DE-42FC-408A-8650-886EC341F313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Immutability - Images are immutable, meaning a new version of an application is a new image</a:t>
          </a:r>
          <a:endParaRPr lang="en-US" sz="1100" kern="1200" dirty="0"/>
        </a:p>
      </dsp:txBody>
      <dsp:txXfrm>
        <a:off x="4436901" y="3694331"/>
        <a:ext cx="1641796" cy="656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2792C-22B7-4CDE-91E2-F9CAC9BB06F3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56E68-B7CE-4E41-B8F5-BA282811E889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5B7FB-4572-4462-9157-786071A1062E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 dirty="0"/>
            <a:t>Input – Environment variables</a:t>
          </a:r>
          <a:endParaRPr lang="en-US" sz="2300" kern="1200" dirty="0"/>
        </a:p>
      </dsp:txBody>
      <dsp:txXfrm>
        <a:off x="75768" y="3053169"/>
        <a:ext cx="3093750" cy="720000"/>
      </dsp:txXfrm>
    </dsp:sp>
    <dsp:sp modelId="{FA06AA47-A3B9-413D-B4F8-23A97BD8D579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E6BEA-846E-4702-9536-8AD5EB181F7B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2AD63-C768-4E61-933E-6E7804D0FA77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Input/Output – exposed ports</a:t>
          </a:r>
        </a:p>
      </dsp:txBody>
      <dsp:txXfrm>
        <a:off x="3710925" y="3053169"/>
        <a:ext cx="3093750" cy="720000"/>
      </dsp:txXfrm>
    </dsp:sp>
    <dsp:sp modelId="{DDFEC9C4-B2EB-4020-9655-4FCF78AA3A1A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A5C69-596C-4270-8920-04441548D575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9B60C-66F6-41B0-A65C-E5210776F936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 dirty="0"/>
            <a:t>Input/Output - volumes</a:t>
          </a:r>
          <a:endParaRPr lang="en-US" sz="2300" kern="1200" dirty="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77A54-D322-4383-B57E-E94C1C9060D3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FB8E3-A726-401C-ADBB-544FC7334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16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 conversation, not so much a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Entry-level Docker session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Q: Who has already worked with Docker?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Q: Who works daily with Docker?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Make sure everyone who wants to follow the demos is logged into Play with Docker already!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326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What does a base image contain? How do we find out?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 image is a bunch of layers, just like a cake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455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on Play with Docker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088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Why do we care about inputs and outputs in containers?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953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on Play with Docker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01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731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997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What is orchestration?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Why do we need it?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Builds up on top of Docker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What orchestrators exist? Docker Compose (for dev), Docker Swarm, Kubernetes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9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Docker compose file allows for clear definition of the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Instead of typing commands on the command line we define the system in a compose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559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Open ports 5000 and 5001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22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Multiple services were created. Each one running on different technologies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Docker created networks to isolate the communication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Created a volume to persist the data. In case the Db container dies the data persists.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56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Docker is what runs and manages containers, but Docker is not the only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is an open source platform for containerization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675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Check this out on VS-Code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719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is possible to simply lift and shift (copy the app executables directly to the container and use that)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103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On Isolation -&gt; What happens over time when you don’t have isolation?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789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Open ports 5000 and 5001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904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Different technologies on the same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Everything runs local except cloud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Running Windows and Linux containers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496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Different technologies on the same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Everything runs local except cloud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Running Windows and Linux containers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678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On Isolation -&gt; What happens over time when you don’t have isolation?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179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On Isolation -&gt; What happens over time when you don’t have isolation?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66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On Isolation -&gt; What happens over time when you don’t have isolation?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57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Questions on the concepts?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20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Ask: who thinks that this looks a lot like VMs?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3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Why use volumes in Docker?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Why use port bindings?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Why is a Docker Container so much lighter than a VM?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126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with real food. Try some food with no plate</a:t>
            </a:r>
          </a:p>
          <a:p>
            <a:r>
              <a:rPr lang="en-GB" dirty="0"/>
              <a:t>-&gt; More food coming to the table</a:t>
            </a:r>
          </a:p>
          <a:p>
            <a:r>
              <a:rPr lang="en-GB" dirty="0"/>
              <a:t>-&gt; Dependencies mixing up</a:t>
            </a:r>
          </a:p>
          <a:p>
            <a:r>
              <a:rPr lang="en-GB" dirty="0"/>
              <a:t>-&gt; Windows update messing everything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839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Docker is what runs and manages containers, but Docker is not the only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is an open source platform for containerization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62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on Play with Docker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907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On Isolation -&gt; What happens over time when you don’t have isolation?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Why is immutability a good thing for a container?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FB8E3-A726-401C-ADBB-544FC733441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47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A22E-5825-0A1A-C75F-2C87F37B5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E366A-83AB-EA30-7B27-1CCA2B2C9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0EEB-2106-D54F-1D36-0D60CCBE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4AE2-BBF4-6D8B-3538-1CBD368B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D16F-FBD4-6E67-F9FA-47A39BC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93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7BCF-3DB5-0411-4183-2026C68C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E34C1-6047-2894-B339-E1F919589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553B4-B30C-A0B4-9C37-D06CD469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77679-D920-E2CA-83EE-6E2C998F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C5F5-9D8F-5735-014C-5D2D34A7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21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C9498-5922-18B8-B50F-D2A676C5B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7B22E-8E5D-F83B-81DA-C35421C46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76C55-8C16-90C2-944E-A1B1FDC7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12BD0-0DDB-228B-5A0D-DD5E7E11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01CC6-CCA2-2F5B-76FB-230B6624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1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2676-CA1C-DE77-37F9-1EF61163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DC57-22DA-0CC9-24AD-21D7B6181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095D3-5280-21A0-E5CD-7D809EFB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58348-8ED4-DFC7-9E21-8BB9F560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37D3-B0F2-AE5E-E390-546B5571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37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A08E-3A75-CA0E-0866-555004AF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224EE-C485-AFA4-44FA-8E7B5FA4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085D4-931A-A64E-E40D-E278A25F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C0BCA-4EB8-FB2F-D727-5A5D6439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F2AF5-A02B-96C4-7C07-1B2031B8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23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9395-613B-7FF8-E8DE-9CA28A60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0FD71-7095-7133-9C39-7CF59D531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FEA6A-18AA-20A6-076D-5A7A9CB2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3D7F4-8189-18B5-93C0-36153EDD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BC9D2-7806-5F1B-BA3B-67CCC120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2BCFB-677C-6A1B-A5F5-A85836F0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65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A4D4-03E6-E540-A184-B35D6EC1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01F2D-28B5-816B-FC33-B2CD9EDD8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5D4F-1933-43A9-F4E1-A053419B1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7970E-7196-AF0D-DDE3-C4B857C80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800F9-0345-EDE0-C428-1DDD5465B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E060D-7C0A-DCF5-747A-F4F66A33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15BD1-D29D-9E50-6734-ADCF322F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2598D-884C-6E2B-34B0-961FCD3B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30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EDAF-C129-9302-4382-47F6DDD9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47F40-4D13-5625-80F6-793E646B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A31BC-DD52-4C0B-F8E5-2EF62B59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AC161-2DC7-E341-F4E3-229038F7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7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D7ADB-5AD5-04C2-0D07-CB8383F7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ABEB6-2AAD-A2A1-EDAF-E690ACAE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83842-A9FC-F7FE-BD94-F30393F5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2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82D3-578B-C3A7-0988-92CB2491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4B92-D7F9-0FED-054C-ED2AF5CAA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A4301-322C-C2D1-BD90-DF139BD99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4AE1C-7FDF-65CA-506E-A75D72E9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E6DED-4230-8015-8216-B18BAA96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AA745-CEC2-C424-D728-E95A3551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76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862C-ED25-95EC-007B-EAF8972C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DC571-4330-7B72-FC12-77A057734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25374-013E-C576-136A-012ADA480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84EA8-931F-850F-5120-F3F45B64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189-F9AF-47FB-9450-04E2A02BCC5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DF723-6F30-1B16-9FF2-5724045C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B1B0C-7B77-7F87-D4D9-0D1CD45C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51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CE807-BDB2-1D4D-DF7F-60C556C7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BBFFA-9C48-1924-3BB2-56AAD7BEF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6FA03-CCDA-2988-3788-333FAB158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2189-F9AF-47FB-9450-04E2A02BCC5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33E9-EBC6-5FA7-0DCE-89CF1A6AA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4D60B-3485-6BFE-555C-341444931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C1C92-B804-429F-B5DA-B474D50D31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53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12factor.ne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.Constantino\Documents\work\TS.Sophia.Backend.Core\run-local\sophia-web\webServices\docker-compose.y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M.Constantino\Documents\work\TS.Sophia.Backend.Core\run-local\sophia-web\skynet\docker-compose.y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9F539-5FB2-ABC3-B46B-3C5AADF13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Docker Delight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A32EB-F80E-17CF-B034-D0835AB72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Unlocking the Power of Containerization</a:t>
            </a:r>
            <a:endParaRPr lang="en-GB" sz="2800" i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870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1" name="Rectangle 1072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time</a:t>
            </a:r>
            <a:b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folder: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>
                <a:latin typeface="+mj-lt"/>
                <a:ea typeface="+mj-ea"/>
                <a:cs typeface="+mj-cs"/>
              </a:rPr>
              <a:t>01-docker-demo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82" name="Rectangle 107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3" name="Rectangle 1076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69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3" name="Rectangle 1053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Arc 1055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using Docker you get…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65" name="TextBox 2">
            <a:extLst>
              <a:ext uri="{FF2B5EF4-FFF2-40B4-BE49-F238E27FC236}">
                <a16:creationId xmlns:a16="http://schemas.microsoft.com/office/drawing/2014/main" id="{34EFE1BC-01A7-0852-0D83-7E6E6D814F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3963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492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Inside a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Dockerfile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A9D23-4CDC-F732-77E7-826217CA6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832" y="1614488"/>
            <a:ext cx="4842335" cy="20431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85830E-572E-B74E-EB4F-2C6F12ED450C}"/>
              </a:ext>
            </a:extLst>
          </p:cNvPr>
          <p:cNvCxnSpPr>
            <a:cxnSpLocks/>
          </p:cNvCxnSpPr>
          <p:nvPr/>
        </p:nvCxnSpPr>
        <p:spPr>
          <a:xfrm>
            <a:off x="1609725" y="1828800"/>
            <a:ext cx="2933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B18975-9BE9-AB3E-CDE9-1CE018D88336}"/>
              </a:ext>
            </a:extLst>
          </p:cNvPr>
          <p:cNvSpPr txBox="1"/>
          <p:nvPr/>
        </p:nvSpPr>
        <p:spPr>
          <a:xfrm>
            <a:off x="1609725" y="1506022"/>
            <a:ext cx="124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Base image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018334-87A6-B57F-1C4B-A2B67F8E7A82}"/>
              </a:ext>
            </a:extLst>
          </p:cNvPr>
          <p:cNvCxnSpPr>
            <a:cxnSpLocks/>
          </p:cNvCxnSpPr>
          <p:nvPr/>
        </p:nvCxnSpPr>
        <p:spPr>
          <a:xfrm flipV="1">
            <a:off x="1609725" y="2390775"/>
            <a:ext cx="3028950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3239FE-C87D-CAAA-D0F8-A6C28B641F4F}"/>
              </a:ext>
            </a:extLst>
          </p:cNvPr>
          <p:cNvSpPr txBox="1"/>
          <p:nvPr/>
        </p:nvSpPr>
        <p:spPr>
          <a:xfrm>
            <a:off x="733425" y="2030968"/>
            <a:ext cx="271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Copy app content to image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6A2077-97F9-07E8-4672-7DC6F7A3E83C}"/>
              </a:ext>
            </a:extLst>
          </p:cNvPr>
          <p:cNvCxnSpPr>
            <a:cxnSpLocks/>
          </p:cNvCxnSpPr>
          <p:nvPr/>
        </p:nvCxnSpPr>
        <p:spPr>
          <a:xfrm flipH="1">
            <a:off x="8747126" y="2669381"/>
            <a:ext cx="31781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D0CA24-EAA1-8C66-858A-DB15AE87EB6D}"/>
              </a:ext>
            </a:extLst>
          </p:cNvPr>
          <p:cNvSpPr txBox="1"/>
          <p:nvPr/>
        </p:nvSpPr>
        <p:spPr>
          <a:xfrm>
            <a:off x="9529229" y="2278618"/>
            <a:ext cx="210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Install dependencies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1075F5-9DDB-26C3-2F83-E76DF0F6DECC}"/>
              </a:ext>
            </a:extLst>
          </p:cNvPr>
          <p:cNvCxnSpPr>
            <a:cxnSpLocks/>
          </p:cNvCxnSpPr>
          <p:nvPr/>
        </p:nvCxnSpPr>
        <p:spPr>
          <a:xfrm>
            <a:off x="666750" y="3031331"/>
            <a:ext cx="3971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E18E52-D9CD-1D06-DB95-5B62245FE4B8}"/>
              </a:ext>
            </a:extLst>
          </p:cNvPr>
          <p:cNvSpPr txBox="1"/>
          <p:nvPr/>
        </p:nvSpPr>
        <p:spPr>
          <a:xfrm>
            <a:off x="555201" y="2659380"/>
            <a:ext cx="264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Define the start command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F981BA-9DA2-9B15-1817-5303C757A5FE}"/>
              </a:ext>
            </a:extLst>
          </p:cNvPr>
          <p:cNvSpPr txBox="1"/>
          <p:nvPr/>
        </p:nvSpPr>
        <p:spPr>
          <a:xfrm>
            <a:off x="2652712" y="4219574"/>
            <a:ext cx="62865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always start from a base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line on the </a:t>
            </a:r>
            <a:r>
              <a:rPr lang="en-GB" dirty="0" err="1"/>
              <a:t>Dockerfile</a:t>
            </a:r>
            <a:r>
              <a:rPr lang="en-GB" dirty="0"/>
              <a:t> is a layer on the resulting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run arbitrary commands to install tools on your image</a:t>
            </a:r>
          </a:p>
        </p:txBody>
      </p:sp>
    </p:spTree>
    <p:extLst>
      <p:ext uri="{BB962C8B-B14F-4D97-AF65-F5344CB8AC3E}">
        <p14:creationId xmlns:p14="http://schemas.microsoft.com/office/powerpoint/2010/main" val="162593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Hands-on: inside a container</a:t>
            </a:r>
            <a:b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folder: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>
                <a:latin typeface="+mj-lt"/>
                <a:ea typeface="+mj-ea"/>
                <a:cs typeface="+mj-cs"/>
              </a:rPr>
              <a:t>02-inside-a-container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9202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Container inputs and outputs</a:t>
            </a:r>
          </a:p>
        </p:txBody>
      </p:sp>
      <p:graphicFrame>
        <p:nvGraphicFramePr>
          <p:cNvPr id="1065" name="TextBox 2">
            <a:extLst>
              <a:ext uri="{FF2B5EF4-FFF2-40B4-BE49-F238E27FC236}">
                <a16:creationId xmlns:a16="http://schemas.microsoft.com/office/drawing/2014/main" id="{34EFE1BC-01A7-0852-0D83-7E6E6D814F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53717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4804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Hands-on: demos from registry</a:t>
            </a:r>
            <a:b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folder: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>
                <a:latin typeface="+mj-lt"/>
                <a:ea typeface="+mj-ea"/>
                <a:cs typeface="+mj-cs"/>
              </a:rPr>
              <a:t>03-demos-from-registry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0790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Tooling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9C91E-8F76-1EEC-1B2A-54D95998F302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Docker CLI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Docker Desktop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Portainer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VS Code – Dev containers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Docker Compose</a:t>
            </a:r>
          </a:p>
        </p:txBody>
      </p:sp>
    </p:spTree>
    <p:extLst>
      <p:ext uri="{BB962C8B-B14F-4D97-AF65-F5344CB8AC3E}">
        <p14:creationId xmlns:p14="http://schemas.microsoft.com/office/powerpoint/2010/main" val="1185717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F539-5FB2-ABC3-B46B-3C5AADF13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Orchestration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A32EB-F80E-17CF-B034-D0835AB72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From one container to a whole system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98574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314B4-0272-DF27-ED87-E9682B7AE50F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Running whole systems</a:t>
            </a:r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7D4FE-401C-DF67-6AB6-4BA1772E3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787992"/>
            <a:ext cx="6846363" cy="51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01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314B4-0272-DF27-ED87-E9682B7AE50F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Compose Workflow</a:t>
            </a:r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C031F-1744-AED1-B06F-25F2D8D27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642" y="2166810"/>
            <a:ext cx="592537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1115568" y="509521"/>
            <a:ext cx="10232136" cy="1014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containers?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50" name="TextBox 2">
            <a:extLst>
              <a:ext uri="{FF2B5EF4-FFF2-40B4-BE49-F238E27FC236}">
                <a16:creationId xmlns:a16="http://schemas.microsoft.com/office/drawing/2014/main" id="{ADB8B595-1F07-B00F-B0CC-0B4ABB11BF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757588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7138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Hands-on: running a whole system</a:t>
            </a:r>
            <a:b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folder: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>
                <a:latin typeface="+mj-lt"/>
                <a:ea typeface="+mj-ea"/>
                <a:cs typeface="+mj-cs"/>
              </a:rPr>
              <a:t>04-docker-compose-demo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5434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314B4-0272-DF27-ED87-E9682B7AE50F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just happened?</a:t>
            </a:r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Picture 2" descr="Architecture diagram">
            <a:extLst>
              <a:ext uri="{FF2B5EF4-FFF2-40B4-BE49-F238E27FC236}">
                <a16:creationId xmlns:a16="http://schemas.microsoft.com/office/drawing/2014/main" id="{5A6214C5-2522-90A0-B635-B1366EDB6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521" y="390525"/>
            <a:ext cx="6191250" cy="575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49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314B4-0272-DF27-ED87-E9682B7AE50F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Inside a docker-compose file</a:t>
            </a:r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1A7D76-7DC7-2218-667C-331191064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22" y="386966"/>
            <a:ext cx="3877216" cy="1867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F70899-874E-8CAE-465D-0E229CD39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394" y="2404919"/>
            <a:ext cx="3067478" cy="2048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1D5A09-02D4-C412-E553-0DE4EC7395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32" t="-14178" r="31443" b="14178"/>
          <a:stretch/>
        </p:blipFill>
        <p:spPr>
          <a:xfrm>
            <a:off x="4776027" y="4453080"/>
            <a:ext cx="4023361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8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Getting your app ready for Docker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9C91E-8F76-1EEC-1B2A-54D95998F302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Create a </a:t>
            </a:r>
            <a:r>
              <a:rPr lang="en-US" sz="2200" dirty="0" err="1"/>
              <a:t>Dockerfile</a:t>
            </a:r>
            <a:r>
              <a:rPr lang="en-US" sz="2200" dirty="0"/>
              <a:t> for your app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Check the </a:t>
            </a:r>
            <a:r>
              <a:rPr lang="en-US" sz="2200" dirty="0">
                <a:hlinkClick r:id="rId3"/>
              </a:rPr>
              <a:t>12 factor principles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Change your CI/CD to work with Docker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Describe your system in a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3050467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does CI/CD look like with Docker?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9C91E-8F76-1EEC-1B2A-54D95998F302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“docker build” your image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“docker push” your image to your registry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Deploy the image on your service.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7576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38199" y="1093788"/>
            <a:ext cx="10382251" cy="374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 use-case – 247TailorSteel</a:t>
            </a:r>
            <a:b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539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6C3048-2A28-A10D-F46E-CAA0A51B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527" y="533012"/>
            <a:ext cx="9297698" cy="5563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A314B4-0272-DF27-ED87-E9682B7AE50F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43425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314B4-0272-DF27-ED87-E9682B7AE50F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Typical </a:t>
            </a:r>
            <a:r>
              <a:rPr lang="en-US" sz="4800" dirty="0" err="1">
                <a:latin typeface="+mj-lt"/>
                <a:ea typeface="+mj-ea"/>
                <a:cs typeface="+mj-cs"/>
              </a:rPr>
              <a:t>Dockerfile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432FF49-8203-C909-3329-B7E0C9CF3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583" y="433009"/>
            <a:ext cx="8840434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8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compose file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9C91E-8F76-1EEC-1B2A-54D95998F302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hlinkClick r:id="rId3" action="ppaction://hlinkfile"/>
              </a:rPr>
              <a:t>Linux Docker compose file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hlinkClick r:id="rId4" action="ppaction://hlinkfile"/>
              </a:rPr>
              <a:t>Windows Docker compose file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87375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Benefits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9C91E-8F76-1EEC-1B2A-54D95998F302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Environment very similar to prod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Total independence in the team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Up and running in a couple of minutes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3516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3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1115568" y="509521"/>
            <a:ext cx="10232136" cy="1014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concepts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52" name="TextBox 2">
            <a:extLst>
              <a:ext uri="{FF2B5EF4-FFF2-40B4-BE49-F238E27FC236}">
                <a16:creationId xmlns:a16="http://schemas.microsoft.com/office/drawing/2014/main" id="{E599E37A-3FEE-979B-157F-6734641CB0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778807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2425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 experience – risky demo of the day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9C91E-8F76-1EEC-1B2A-54D95998F302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Start the whole system locally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Stop the container you will be developing on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Configure the service locally with your variables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Make your changes on a local branch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Push to the CI branch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After the CI everyone will be able to have your changes locally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Deployment to PROD is the same, but with a merge to main instead of the CI branch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7984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ight Triangle 104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4EB07-0315-ED2A-E67B-1C6DBF2ED8C7}"/>
              </a:ext>
            </a:extLst>
          </p:cNvPr>
          <p:cNvSpPr txBox="1"/>
          <p:nvPr/>
        </p:nvSpPr>
        <p:spPr>
          <a:xfrm>
            <a:off x="529807" y="288187"/>
            <a:ext cx="362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Containers vs VMs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D6DA8B-1D3C-75BF-619C-B3591D3AA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@LEONARDO</a:t>
            </a:r>
          </a:p>
        </p:txBody>
      </p:sp>
    </p:spTree>
    <p:extLst>
      <p:ext uri="{BB962C8B-B14F-4D97-AF65-F5344CB8AC3E}">
        <p14:creationId xmlns:p14="http://schemas.microsoft.com/office/powerpoint/2010/main" val="30872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3" name="Rectangle 1072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Reverse Q&amp;A</a:t>
            </a: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27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3" name="Rectangle 1072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Concepts in the real world</a:t>
            </a: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96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ight Triangle 104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73B7D10-730B-8257-D2DA-A61FC2A7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06" y="767517"/>
            <a:ext cx="2457147" cy="1880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529807" y="288187"/>
            <a:ext cx="362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Docker vs food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85EAD2-AE4F-B683-42AB-7563D86683B2}"/>
              </a:ext>
            </a:extLst>
          </p:cNvPr>
          <p:cNvCxnSpPr>
            <a:cxnSpLocks/>
            <a:stCxn id="4" idx="1"/>
            <a:endCxn id="33" idx="3"/>
          </p:cNvCxnSpPr>
          <p:nvPr/>
        </p:nvCxnSpPr>
        <p:spPr>
          <a:xfrm flipH="1">
            <a:off x="3488853" y="1705330"/>
            <a:ext cx="764365" cy="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7525E8A-E855-1D6A-0D6C-71029613BF6A}"/>
              </a:ext>
            </a:extLst>
          </p:cNvPr>
          <p:cNvSpPr txBox="1"/>
          <p:nvPr/>
        </p:nvSpPr>
        <p:spPr>
          <a:xfrm>
            <a:off x="4253218" y="1520664"/>
            <a:ext cx="284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Recipe -&gt; </a:t>
            </a:r>
            <a:r>
              <a:rPr lang="en-GB" dirty="0" err="1"/>
              <a:t>Dockerfile</a:t>
            </a:r>
            <a:r>
              <a:rPr lang="en-GB" dirty="0"/>
              <a:t> +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740F7-A998-DBCC-23BB-E8ED8F5B2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486" y="756652"/>
            <a:ext cx="3378363" cy="222176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D891F-B3F3-8523-C910-8BBFDFDA7D28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9620536" y="2978417"/>
            <a:ext cx="69132" cy="608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85BEFC-F542-AD7F-9D75-9AC3C8BF531C}"/>
              </a:ext>
            </a:extLst>
          </p:cNvPr>
          <p:cNvSpPr txBox="1"/>
          <p:nvPr/>
        </p:nvSpPr>
        <p:spPr>
          <a:xfrm>
            <a:off x="8537868" y="3586922"/>
            <a:ext cx="216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Cookbook -&gt; Registry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B8CCE6-CE05-D197-474A-466CD592F3A5}"/>
              </a:ext>
            </a:extLst>
          </p:cNvPr>
          <p:cNvSpPr txBox="1"/>
          <p:nvPr/>
        </p:nvSpPr>
        <p:spPr>
          <a:xfrm>
            <a:off x="5244901" y="3534841"/>
            <a:ext cx="285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Food -&gt; App + dependencies</a:t>
            </a:r>
          </a:p>
        </p:txBody>
      </p:sp>
      <p:pic>
        <p:nvPicPr>
          <p:cNvPr id="15" name="Picture 4" descr="Senhor Bitoque take-away Lagos – Menu e preços | Uber Eats">
            <a:extLst>
              <a:ext uri="{FF2B5EF4-FFF2-40B4-BE49-F238E27FC236}">
                <a16:creationId xmlns:a16="http://schemas.microsoft.com/office/drawing/2014/main" id="{D0322682-FFBB-AF1E-4641-73D193338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06" y="2820820"/>
            <a:ext cx="3410248" cy="2728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7FD111-2059-D278-0651-FB6D00A0EECC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422708" y="3586922"/>
            <a:ext cx="1822193" cy="132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530905-657C-7B88-66DC-1DADED3C0542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4185535" y="3996534"/>
            <a:ext cx="1237866" cy="297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0D2509-A5B1-4C3C-BBC4-4F63C9ABFC9D}"/>
              </a:ext>
            </a:extLst>
          </p:cNvPr>
          <p:cNvSpPr txBox="1"/>
          <p:nvPr/>
        </p:nvSpPr>
        <p:spPr>
          <a:xfrm>
            <a:off x="5423401" y="4109222"/>
            <a:ext cx="186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Plate -&gt; Container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04A967-CB8B-6570-5227-209DA0AF24B6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253218" y="4619298"/>
            <a:ext cx="1254704" cy="234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DA50C1-6A80-67D1-27F2-6919D6E767BE}"/>
              </a:ext>
            </a:extLst>
          </p:cNvPr>
          <p:cNvSpPr txBox="1"/>
          <p:nvPr/>
        </p:nvSpPr>
        <p:spPr>
          <a:xfrm>
            <a:off x="5507922" y="4669019"/>
            <a:ext cx="140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Table -&gt; Host</a:t>
            </a:r>
          </a:p>
        </p:txBody>
      </p:sp>
    </p:spTree>
    <p:extLst>
      <p:ext uri="{BB962C8B-B14F-4D97-AF65-F5344CB8AC3E}">
        <p14:creationId xmlns:p14="http://schemas.microsoft.com/office/powerpoint/2010/main" val="195256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2" name="Rectangle 105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477981" y="1122363"/>
            <a:ext cx="3674919" cy="3006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a container is like cooking</a:t>
            </a:r>
          </a:p>
        </p:txBody>
      </p:sp>
      <p:sp>
        <p:nvSpPr>
          <p:cNvPr id="1063" name="Rectangle 105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4" name="Rectangle 105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C39B2A-9D2B-098B-57BC-520744F7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600" y="1370838"/>
            <a:ext cx="8200372" cy="340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4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0813B-0CE1-5CE9-0911-56C239B5705F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workflow</a:t>
            </a: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08479B-12ED-DA27-AE58-DE591F15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905799"/>
            <a:ext cx="6846363" cy="489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1050</Words>
  <Application>Microsoft Office PowerPoint</Application>
  <PresentationFormat>Widescreen</PresentationFormat>
  <Paragraphs>166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Docker Delight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Orchestration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Delicious Docker</dc:title>
  <dc:creator>Mario Constantino [247TailorSteel]</dc:creator>
  <cp:lastModifiedBy>Mario Constantino [247TailorSteel]</cp:lastModifiedBy>
  <cp:revision>3</cp:revision>
  <dcterms:created xsi:type="dcterms:W3CDTF">2023-06-05T08:42:34Z</dcterms:created>
  <dcterms:modified xsi:type="dcterms:W3CDTF">2023-07-01T15:38:04Z</dcterms:modified>
</cp:coreProperties>
</file>