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santanam23/Best-Travel-Deals" TargetMode="External"/><Relationship Id="rId4" Type="http://schemas.openxmlformats.org/officeDocument/2006/relationships/hyperlink" Target="https://santanam23.github.io/Best-Travel-Dea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4A86E8"/>
                </a:solidFill>
              </a:rPr>
              <a:t>Best Travel Deals</a:t>
            </a:r>
            <a:r>
              <a:rPr lang="en"/>
              <a:t> </a:t>
            </a:r>
            <a:endParaRPr>
              <a:solidFill>
                <a:srgbClr val="4A86E8"/>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highlight>
                  <a:schemeClr val="lt1"/>
                </a:highlight>
              </a:rPr>
              <a:t>Kanza Jamil, Maria Jayakumar, Miriam Santana, Jiu Wang</a:t>
            </a:r>
            <a:endParaRPr sz="2300">
              <a:solidFill>
                <a:srgbClr val="000000"/>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71075" y="88827"/>
            <a:ext cx="8587200" cy="16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Look no </a:t>
            </a:r>
            <a:r>
              <a:rPr lang="en" sz="2500"/>
              <a:t>further! We make travel hassle free and scan through </a:t>
            </a:r>
            <a:r>
              <a:rPr lang="en" sz="2500"/>
              <a:t>all other sites to ensure you get the best bang for your buck! Our agents work tirelessly to get you </a:t>
            </a:r>
            <a:r>
              <a:rPr lang="en" sz="2500"/>
              <a:t>exactly</a:t>
            </a:r>
            <a:r>
              <a:rPr lang="en" sz="2500"/>
              <a:t> what you need.</a:t>
            </a:r>
            <a:endParaRPr sz="2500"/>
          </a:p>
        </p:txBody>
      </p:sp>
      <p:pic>
        <p:nvPicPr>
          <p:cNvPr id="61" name="Google Shape;61;p14"/>
          <p:cNvPicPr preferRelativeResize="0"/>
          <p:nvPr/>
        </p:nvPicPr>
        <p:blipFill>
          <a:blip r:embed="rId3">
            <a:alphaModFix/>
          </a:blip>
          <a:stretch>
            <a:fillRect/>
          </a:stretch>
        </p:blipFill>
        <p:spPr>
          <a:xfrm>
            <a:off x="383375" y="1886602"/>
            <a:ext cx="8112916" cy="3068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Concept</a:t>
            </a:r>
            <a:r>
              <a:rPr lang="en">
                <a:solidFill>
                  <a:srgbClr val="4A86E8"/>
                </a:solidFill>
              </a:rPr>
              <a:t> </a:t>
            </a:r>
            <a:endParaRPr>
              <a:solidFill>
                <a:srgbClr val="4A86E8"/>
              </a:solidFill>
            </a:endParaRPr>
          </a:p>
        </p:txBody>
      </p:sp>
      <p:sp>
        <p:nvSpPr>
          <p:cNvPr id="67" name="Google Shape;67;p15"/>
          <p:cNvSpPr txBox="1"/>
          <p:nvPr>
            <p:ph idx="1" type="body"/>
          </p:nvPr>
        </p:nvSpPr>
        <p:spPr>
          <a:xfrm>
            <a:off x="311700" y="974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As a User I want to find the best deals and discounts on Hotels so I can have a more economic vacation.</a:t>
            </a:r>
            <a:endParaRPr>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a:solidFill>
                  <a:schemeClr val="dk1"/>
                </a:solidFill>
                <a:highlight>
                  <a:schemeClr val="lt1"/>
                </a:highlight>
              </a:rPr>
              <a:t>I will be using booking.com to find hotel deals </a:t>
            </a:r>
            <a:endParaRPr>
              <a:solidFill>
                <a:schemeClr val="dk1"/>
              </a:solidFill>
              <a:highlight>
                <a:schemeClr val="lt1"/>
              </a:highlight>
            </a:endParaRPr>
          </a:p>
          <a:p>
            <a:pPr indent="0" lvl="0" marL="0" rtl="0" algn="l">
              <a:spcBef>
                <a:spcPts val="1200"/>
              </a:spcBef>
              <a:spcAft>
                <a:spcPts val="1600"/>
              </a:spcAft>
              <a:buNone/>
            </a:pPr>
            <a:r>
              <a:rPr lang="en">
                <a:solidFill>
                  <a:schemeClr val="dk1"/>
                </a:solidFill>
                <a:highlight>
                  <a:schemeClr val="lt1"/>
                </a:highlight>
              </a:rPr>
              <a:t>I will </a:t>
            </a:r>
            <a:r>
              <a:rPr lang="en">
                <a:solidFill>
                  <a:schemeClr val="dk1"/>
                </a:solidFill>
                <a:highlight>
                  <a:schemeClr val="lt1"/>
                </a:highlight>
              </a:rPr>
              <a:t>compare</a:t>
            </a:r>
            <a:r>
              <a:rPr lang="en">
                <a:solidFill>
                  <a:schemeClr val="dk1"/>
                </a:solidFill>
                <a:highlight>
                  <a:schemeClr val="lt1"/>
                </a:highlight>
              </a:rPr>
              <a:t> hotel prices through </a:t>
            </a:r>
            <a:r>
              <a:rPr lang="en">
                <a:solidFill>
                  <a:schemeClr val="dk1"/>
                </a:solidFill>
                <a:highlight>
                  <a:schemeClr val="lt1"/>
                </a:highlight>
              </a:rPr>
              <a:t>other</a:t>
            </a:r>
            <a:r>
              <a:rPr lang="en">
                <a:solidFill>
                  <a:schemeClr val="dk1"/>
                </a:solidFill>
                <a:highlight>
                  <a:schemeClr val="lt1"/>
                </a:highlight>
              </a:rPr>
              <a:t> websites to ensure I </a:t>
            </a:r>
            <a:r>
              <a:rPr lang="en">
                <a:solidFill>
                  <a:schemeClr val="dk1"/>
                </a:solidFill>
                <a:highlight>
                  <a:schemeClr val="lt1"/>
                </a:highlight>
              </a:rPr>
              <a:t>receive</a:t>
            </a:r>
            <a:r>
              <a:rPr lang="en">
                <a:solidFill>
                  <a:schemeClr val="dk1"/>
                </a:solidFill>
                <a:highlight>
                  <a:schemeClr val="lt1"/>
                </a:highlight>
              </a:rPr>
              <a:t> the best deal </a:t>
            </a:r>
            <a:endParaRPr/>
          </a:p>
        </p:txBody>
      </p:sp>
      <p:pic>
        <p:nvPicPr>
          <p:cNvPr id="68" name="Google Shape;68;p15"/>
          <p:cNvPicPr preferRelativeResize="0"/>
          <p:nvPr/>
        </p:nvPicPr>
        <p:blipFill>
          <a:blip r:embed="rId3">
            <a:alphaModFix/>
          </a:blip>
          <a:stretch>
            <a:fillRect/>
          </a:stretch>
        </p:blipFill>
        <p:spPr>
          <a:xfrm>
            <a:off x="1681925" y="2694775"/>
            <a:ext cx="5780150" cy="232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Process</a:t>
            </a:r>
            <a:endParaRPr b="1">
              <a:solidFill>
                <a:srgbClr val="4A86E8"/>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D1117"/>
              </a:buClr>
              <a:buSzPts val="1800"/>
              <a:buChar char="●"/>
            </a:pPr>
            <a:r>
              <a:rPr lang="en">
                <a:solidFill>
                  <a:srgbClr val="0D1117"/>
                </a:solidFill>
                <a:highlight>
                  <a:schemeClr val="lt1"/>
                </a:highlight>
              </a:rPr>
              <a:t>Our website consist of HTML, CSS and JavaScript</a:t>
            </a:r>
            <a:endParaRPr>
              <a:solidFill>
                <a:srgbClr val="0D1117"/>
              </a:solidFill>
              <a:highlight>
                <a:schemeClr val="lt1"/>
              </a:highlight>
            </a:endParaRPr>
          </a:p>
          <a:p>
            <a:pPr indent="-342900" lvl="0" marL="457200" rtl="0" algn="l">
              <a:spcBef>
                <a:spcPts val="0"/>
              </a:spcBef>
              <a:spcAft>
                <a:spcPts val="0"/>
              </a:spcAft>
              <a:buClr>
                <a:srgbClr val="0D1117"/>
              </a:buClr>
              <a:buSzPts val="1800"/>
              <a:buChar char="●"/>
            </a:pPr>
            <a:r>
              <a:rPr lang="en">
                <a:solidFill>
                  <a:srgbClr val="0D1117"/>
                </a:solidFill>
                <a:highlight>
                  <a:schemeClr val="lt1"/>
                </a:highlight>
              </a:rPr>
              <a:t>Kanza started it off with the outline using HTML, Miriam then styled it using CSS and Susan added on to the CSS portion, Maria then got to work on the Javascript portion. We all ended up working on javascript and APIs to touch up on one </a:t>
            </a:r>
            <a:r>
              <a:rPr lang="en">
                <a:solidFill>
                  <a:srgbClr val="0D1117"/>
                </a:solidFill>
                <a:highlight>
                  <a:schemeClr val="lt1"/>
                </a:highlight>
              </a:rPr>
              <a:t>another's</a:t>
            </a:r>
            <a:r>
              <a:rPr lang="en">
                <a:solidFill>
                  <a:srgbClr val="0D1117"/>
                </a:solidFill>
                <a:highlight>
                  <a:schemeClr val="lt1"/>
                </a:highlight>
              </a:rPr>
              <a:t> work.</a:t>
            </a:r>
            <a:endParaRPr>
              <a:solidFill>
                <a:srgbClr val="0D1117"/>
              </a:solidFill>
              <a:highlight>
                <a:schemeClr val="lt1"/>
              </a:highlight>
            </a:endParaRPr>
          </a:p>
          <a:p>
            <a:pPr indent="-342900" lvl="0" marL="457200" rtl="0" algn="l">
              <a:spcBef>
                <a:spcPts val="0"/>
              </a:spcBef>
              <a:spcAft>
                <a:spcPts val="0"/>
              </a:spcAft>
              <a:buClr>
                <a:srgbClr val="0D1117"/>
              </a:buClr>
              <a:buSzPts val="1800"/>
              <a:buChar char="●"/>
            </a:pPr>
            <a:r>
              <a:rPr lang="en">
                <a:solidFill>
                  <a:srgbClr val="0D1117"/>
                </a:solidFill>
                <a:highlight>
                  <a:schemeClr val="lt1"/>
                </a:highlight>
              </a:rPr>
              <a:t>Our biggest challenge by far </a:t>
            </a:r>
            <a:r>
              <a:rPr lang="en">
                <a:solidFill>
                  <a:srgbClr val="0D1117"/>
                </a:solidFill>
                <a:highlight>
                  <a:schemeClr val="lt1"/>
                </a:highlight>
              </a:rPr>
              <a:t>would</a:t>
            </a:r>
            <a:r>
              <a:rPr lang="en">
                <a:solidFill>
                  <a:srgbClr val="0D1117"/>
                </a:solidFill>
                <a:highlight>
                  <a:schemeClr val="lt1"/>
                </a:highlight>
              </a:rPr>
              <a:t> have to be the API’s we struggled with finding the correct ones for the website and had to change up our website through the end of the process due to the API’s. </a:t>
            </a:r>
            <a:endParaRPr>
              <a:solidFill>
                <a:srgbClr val="0D1117"/>
              </a:solidFill>
              <a:highlight>
                <a:schemeClr val="lt1"/>
              </a:highlight>
            </a:endParaRPr>
          </a:p>
          <a:p>
            <a:pPr indent="-342900" lvl="0" marL="457200" rtl="0" algn="l">
              <a:spcBef>
                <a:spcPts val="0"/>
              </a:spcBef>
              <a:spcAft>
                <a:spcPts val="0"/>
              </a:spcAft>
              <a:buClr>
                <a:srgbClr val="0D1117"/>
              </a:buClr>
              <a:buSzPts val="1800"/>
              <a:buChar char="●"/>
            </a:pPr>
            <a:r>
              <a:rPr lang="en">
                <a:solidFill>
                  <a:srgbClr val="0D1117"/>
                </a:solidFill>
                <a:highlight>
                  <a:schemeClr val="lt1"/>
                </a:highlight>
              </a:rPr>
              <a:t>Our biggest success is we are able to come together as a team and be able to work through the </a:t>
            </a:r>
            <a:r>
              <a:rPr lang="en">
                <a:solidFill>
                  <a:srgbClr val="0D1117"/>
                </a:solidFill>
                <a:highlight>
                  <a:schemeClr val="lt1"/>
                </a:highlight>
              </a:rPr>
              <a:t>challenges.</a:t>
            </a:r>
            <a:endParaRPr>
              <a:solidFill>
                <a:srgbClr val="0D1117"/>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Demo</a:t>
            </a:r>
            <a:endParaRPr>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Directions for Future Development</a:t>
            </a:r>
            <a:endParaRPr b="1">
              <a:solidFill>
                <a:srgbClr val="4A86E8"/>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Moving into future development we </a:t>
            </a:r>
            <a:r>
              <a:rPr lang="en">
                <a:solidFill>
                  <a:schemeClr val="dk1"/>
                </a:solidFill>
              </a:rPr>
              <a:t>definitely</a:t>
            </a:r>
            <a:r>
              <a:rPr lang="en">
                <a:solidFill>
                  <a:schemeClr val="dk1"/>
                </a:solidFill>
              </a:rPr>
              <a:t> want to plan better and especially when it comes to the API’s. Once we see what works and what </a:t>
            </a:r>
            <a:r>
              <a:rPr lang="en">
                <a:solidFill>
                  <a:schemeClr val="dk1"/>
                </a:solidFill>
              </a:rPr>
              <a:t>doesn't we would move forward with what we want to do. Since we are a travel company one of our priorities is adding flights and transportation in the near future. </a:t>
            </a:r>
            <a:r>
              <a:rPr lang="en">
                <a:solidFill>
                  <a:schemeClr val="dk1"/>
                </a:solidFill>
              </a:rPr>
              <a:t>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Links</a:t>
            </a:r>
            <a:endParaRPr>
              <a:solidFill>
                <a:srgbClr val="4A86E8"/>
              </a:solidFill>
            </a:endParaRPr>
          </a:p>
        </p:txBody>
      </p:sp>
      <p:sp>
        <p:nvSpPr>
          <p:cNvPr id="91" name="Google Shape;91;p19"/>
          <p:cNvSpPr txBox="1"/>
          <p:nvPr/>
        </p:nvSpPr>
        <p:spPr>
          <a:xfrm>
            <a:off x="435300" y="112817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https://github.com/santanam23/Best-Travel-Deals</a:t>
            </a:r>
            <a:endParaRPr/>
          </a:p>
        </p:txBody>
      </p:sp>
      <p:sp>
        <p:nvSpPr>
          <p:cNvPr id="92" name="Google Shape;92;p19"/>
          <p:cNvSpPr txBox="1"/>
          <p:nvPr/>
        </p:nvSpPr>
        <p:spPr>
          <a:xfrm>
            <a:off x="506350" y="16967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u="sng">
                <a:solidFill>
                  <a:schemeClr val="hlink"/>
                </a:solidFill>
                <a:highlight>
                  <a:srgbClr val="F8F8F8"/>
                </a:highlight>
                <a:hlinkClick r:id="rId4"/>
              </a:rPr>
              <a:t>https://santanam23.github.io/Best-Travel-Deals/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