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AF8CC3-F925-4828-88EB-D281E295DF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1BD8E0-4D69-4CDB-B3C2-4E030B1583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08E880-1EA5-47F6-ADAF-35A29E5E91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3C5999-92DE-4160-AB40-5AB27300E0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E50BBF-ADAB-4BA9-A19E-93E29316D7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E22510-303E-4B04-BBD3-24ED5A94AA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F33DAF-F0FF-4046-8041-08A3BC358B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3E2AA5-9849-42EA-87A1-A17FBFDD2D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69CE50-0E61-468F-8DDA-B22A08824C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23E5FA-403C-4CCB-AB8A-6576CF056B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B145EC-AA21-47A9-92C3-D1CCF8FC89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DB0D13-B9CC-4B19-8583-60A8CA2157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7F8771-4F7B-4566-9DC2-D3C3830A86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3E82BA-E85F-4121-837D-E36CA4CD58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60DB05-448E-4C66-A073-1938F3CFD0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B7B00F-B1C8-437B-847B-27843AC711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676F49-EC80-4132-BDDF-00E676F24C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4F48F0-91DB-4F05-AD81-74B008207B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98AA439-8AEA-4A31-A4FC-1341A7EF4F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B7B6D2-8F9F-44F7-96D9-C6B19719E7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5E33FA-5861-4911-88DA-A8EE9CE95F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D84504-ABE9-4B65-8910-2042E50558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755F9D-2BDA-45EA-99C0-ED313E10A9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936312-1421-45C5-8D56-FD42688282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C1BE38-4E0F-428C-A248-8DB1A7BD15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D5814FE-EEF6-4837-ADB0-0E90543131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8F9668-773F-46D4-8A4F-CA67909234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182476-94F7-4FE2-AFC5-221EBA2FD7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D6BE25-1726-4E90-838A-F131F26A98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4FD9DA-6060-4EED-9457-DB2BB64A22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C4DB8B-DB88-4F84-B169-DC2EA88029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A023C5D-2CF4-43A9-BF5B-6FED06FB65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C7910F-91C0-4C5F-9D92-B88301A9F4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78C94B-060E-4283-A2E1-9C9831DD35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A6F619F-6E10-4FD7-A826-AA44826BBB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C434B7-48B0-416B-8D4A-AE962EEBDC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A75F60F-D90D-4407-8BC6-E5D5BD4C51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F1CEB08-CA99-4113-B7E7-84097502C1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D86F720-CF14-45FC-9242-16A98CC47C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801773C-651C-4221-BEEB-29E0B947E6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7052E9-6A03-44EC-9437-A424259CED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04EFE4-D4CE-42BE-B9C0-0C67E5A6EB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5FD496B-81EE-4628-A0E4-290BC1EFE4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E1737E-1B3F-4C6E-9C05-7146E32A7A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DF0A91-C35E-496E-9B37-39F89D13D3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307731-2786-4419-B897-31B7506B6D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18D665-446D-44E3-9D8D-0C552E7698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75C324-5A56-4522-B5DF-528DC77256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314452B1-D0AB-4129-BE84-AAF03B6FCA0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76120E44-B1EB-4850-B6CA-E622A73FCD8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F46ECBED-60E3-491E-A3E0-CC4D63852A3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0087A5D6-D381-4DAE-AE09-9BF1F01AEE4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 Linux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514600" y="1182600"/>
            <a:ext cx="4800600" cy="2703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2022-10-03T17:27:09Z</dcterms:created>
  <dc:creator/>
  <dc:description/>
  <dc:language>en-US</dc:language>
  <cp:lastModifiedBy/>
  <dcterms:modified xsi:type="dcterms:W3CDTF">2022-10-03T17:32:49Z</dcterms:modified>
  <cp:revision>2</cp:revision>
  <dc:subject/>
  <dc:title>Blueprint Plans</dc:title>
</cp:coreProperties>
</file>