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61" r:id="rId5"/>
    <p:sldId id="259" r:id="rId6"/>
    <p:sldId id="260"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7" autoAdjust="0"/>
    <p:restoredTop sz="94660"/>
  </p:normalViewPr>
  <p:slideViewPr>
    <p:cSldViewPr snapToGrid="0">
      <p:cViewPr varScale="1">
        <p:scale>
          <a:sx n="87" d="100"/>
          <a:sy n="87" d="100"/>
        </p:scale>
        <p:origin x="57"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4/29/2024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5671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4/29/2024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68038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4/29/2024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91818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4/29/2024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5653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4/29/2024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22283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4/29/2024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86438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4/29/2024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01669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4/29/2024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87924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4/29/2024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44153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4/29/2024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76122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4/29/2024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94738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4/29/2024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5050607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Delta_Air_Lines" TargetMode="External"/><Relationship Id="rId2" Type="http://schemas.openxmlformats.org/officeDocument/2006/relationships/hyperlink" Target="https://usafacts.org/articles/is-flying-safer-than-driving/#:~:text=From%202002%20to%202020%2C%20there%20were%20614%20total,highways%20%E2%80%94%20that%E2%80%99s%20approximately%202.3%20million%20per%20year." TargetMode="External"/><Relationship Id="rId1" Type="http://schemas.openxmlformats.org/officeDocument/2006/relationships/slideLayout" Target="../slideLayouts/slideLayout2.xml"/><Relationship Id="rId4" Type="http://schemas.openxmlformats.org/officeDocument/2006/relationships/hyperlink" Target="https://en.wikipedia.org/wiki/Delta_Air_Lines_fl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AD294E7E-62D8-48F8-A01E-1A457B5CA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2" name="Rectangle 141">
            <a:extLst>
              <a:ext uri="{FF2B5EF4-FFF2-40B4-BE49-F238E27FC236}">
                <a16:creationId xmlns:a16="http://schemas.microsoft.com/office/drawing/2014/main" id="{FBCADCC9-9C0D-4CE3-8966-44472EFCF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3" name="Rectangle 142">
            <a:extLst>
              <a:ext uri="{FF2B5EF4-FFF2-40B4-BE49-F238E27FC236}">
                <a16:creationId xmlns:a16="http://schemas.microsoft.com/office/drawing/2014/main" id="{05FD221C-EDD3-49D9-90A7-260CECEE1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Back view of an aeroplane">
            <a:extLst>
              <a:ext uri="{FF2B5EF4-FFF2-40B4-BE49-F238E27FC236}">
                <a16:creationId xmlns:a16="http://schemas.microsoft.com/office/drawing/2014/main" id="{DFED7220-56E4-54E0-DAFF-F68C44EE5B96}"/>
              </a:ext>
            </a:extLst>
          </p:cNvPr>
          <p:cNvPicPr>
            <a:picLocks noChangeAspect="1"/>
          </p:cNvPicPr>
          <p:nvPr/>
        </p:nvPicPr>
        <p:blipFill rotWithShape="1">
          <a:blip r:embed="rId2">
            <a:alphaModFix amt="70000"/>
          </a:blip>
          <a:srcRect t="7863" r="-1" b="7862"/>
          <a:stretch/>
        </p:blipFill>
        <p:spPr>
          <a:xfrm>
            <a:off x="20" y="10"/>
            <a:ext cx="12188932" cy="6856614"/>
          </a:xfrm>
          <a:prstGeom prst="rect">
            <a:avLst/>
          </a:prstGeom>
        </p:spPr>
      </p:pic>
      <p:grpSp>
        <p:nvGrpSpPr>
          <p:cNvPr id="40" name="Top Left">
            <a:extLst>
              <a:ext uri="{FF2B5EF4-FFF2-40B4-BE49-F238E27FC236}">
                <a16:creationId xmlns:a16="http://schemas.microsoft.com/office/drawing/2014/main" id="{B858DA4F-B13B-4D82-A95F-CBF114BDDD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1"/>
            <a:ext cx="6711876" cy="4495800"/>
            <a:chOff x="-16788" y="0"/>
            <a:chExt cx="9475836" cy="6347177"/>
          </a:xfrm>
        </p:grpSpPr>
        <p:sp>
          <p:nvSpPr>
            <p:cNvPr id="144" name="Freeform: Shape 143">
              <a:extLst>
                <a:ext uri="{FF2B5EF4-FFF2-40B4-BE49-F238E27FC236}">
                  <a16:creationId xmlns:a16="http://schemas.microsoft.com/office/drawing/2014/main" id="{CA4C0D61-C854-46C1-85D7-10CCCB9522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22951"/>
              <a:ext cx="9345148" cy="6324226"/>
            </a:xfrm>
            <a:custGeom>
              <a:avLst/>
              <a:gdLst>
                <a:gd name="connsiteX0" fmla="*/ 0 w 7097124"/>
                <a:gd name="connsiteY0" fmla="*/ 3198971 h 4802900"/>
                <a:gd name="connsiteX1" fmla="*/ 219837 w 7097124"/>
                <a:gd name="connsiteY1" fmla="*/ 3452527 h 4802900"/>
                <a:gd name="connsiteX2" fmla="*/ 399288 w 7097124"/>
                <a:gd name="connsiteY2" fmla="*/ 3536347 h 4802900"/>
                <a:gd name="connsiteX3" fmla="*/ 744188 w 7097124"/>
                <a:gd name="connsiteY3" fmla="*/ 3536347 h 4802900"/>
                <a:gd name="connsiteX4" fmla="*/ 981456 w 7097124"/>
                <a:gd name="connsiteY4" fmla="*/ 3536347 h 4802900"/>
                <a:gd name="connsiteX5" fmla="*/ 1116997 w 7097124"/>
                <a:gd name="connsiteY5" fmla="*/ 3620167 h 4802900"/>
                <a:gd name="connsiteX6" fmla="*/ 1236631 w 7097124"/>
                <a:gd name="connsiteY6" fmla="*/ 3765804 h 4802900"/>
                <a:gd name="connsiteX7" fmla="*/ 1378172 w 7097124"/>
                <a:gd name="connsiteY7" fmla="*/ 3987260 h 4802900"/>
                <a:gd name="connsiteX8" fmla="*/ 1545622 w 7097124"/>
                <a:gd name="connsiteY8" fmla="*/ 4340352 h 4802900"/>
                <a:gd name="connsiteX9" fmla="*/ 1697165 w 7097124"/>
                <a:gd name="connsiteY9" fmla="*/ 4615625 h 4802900"/>
                <a:gd name="connsiteX10" fmla="*/ 1800892 w 7097124"/>
                <a:gd name="connsiteY10" fmla="*/ 4719352 h 4802900"/>
                <a:gd name="connsiteX11" fmla="*/ 2205609 w 7097124"/>
                <a:gd name="connsiteY11" fmla="*/ 4765262 h 4802900"/>
                <a:gd name="connsiteX12" fmla="*/ 2658237 w 7097124"/>
                <a:gd name="connsiteY12" fmla="*/ 4721352 h 4802900"/>
                <a:gd name="connsiteX13" fmla="*/ 2825686 w 7097124"/>
                <a:gd name="connsiteY13" fmla="*/ 4701445 h 4802900"/>
                <a:gd name="connsiteX14" fmla="*/ 3124772 w 7097124"/>
                <a:gd name="connsiteY14" fmla="*/ 4759262 h 4802900"/>
                <a:gd name="connsiteX15" fmla="*/ 3435858 w 7097124"/>
                <a:gd name="connsiteY15" fmla="*/ 4801172 h 4802900"/>
                <a:gd name="connsiteX16" fmla="*/ 3718941 w 7097124"/>
                <a:gd name="connsiteY16" fmla="*/ 4775264 h 4802900"/>
                <a:gd name="connsiteX17" fmla="*/ 3992118 w 7097124"/>
                <a:gd name="connsiteY17" fmla="*/ 4619625 h 4802900"/>
                <a:gd name="connsiteX18" fmla="*/ 4219385 w 7097124"/>
                <a:gd name="connsiteY18" fmla="*/ 4408170 h 4802900"/>
                <a:gd name="connsiteX19" fmla="*/ 4564285 w 7097124"/>
                <a:gd name="connsiteY19" fmla="*/ 4031171 h 4802900"/>
                <a:gd name="connsiteX20" fmla="*/ 4871371 w 7097124"/>
                <a:gd name="connsiteY20" fmla="*/ 3694081 h 4802900"/>
                <a:gd name="connsiteX21" fmla="*/ 5292090 w 7097124"/>
                <a:gd name="connsiteY21" fmla="*/ 3241262 h 4802900"/>
                <a:gd name="connsiteX22" fmla="*/ 5551265 w 7097124"/>
                <a:gd name="connsiteY22" fmla="*/ 2874169 h 4802900"/>
                <a:gd name="connsiteX23" fmla="*/ 5788533 w 7097124"/>
                <a:gd name="connsiteY23" fmla="*/ 2409349 h 4802900"/>
                <a:gd name="connsiteX24" fmla="*/ 5959983 w 7097124"/>
                <a:gd name="connsiteY24" fmla="*/ 2106168 h 4802900"/>
                <a:gd name="connsiteX25" fmla="*/ 6209252 w 7097124"/>
                <a:gd name="connsiteY25" fmla="*/ 1872806 h 4802900"/>
                <a:gd name="connsiteX26" fmla="*/ 6510338 w 7097124"/>
                <a:gd name="connsiteY26" fmla="*/ 1613440 h 4802900"/>
                <a:gd name="connsiteX27" fmla="*/ 6779514 w 7097124"/>
                <a:gd name="connsiteY27" fmla="*/ 1344168 h 4802900"/>
                <a:gd name="connsiteX28" fmla="*/ 6994874 w 7097124"/>
                <a:gd name="connsiteY28" fmla="*/ 987076 h 4802900"/>
                <a:gd name="connsiteX29" fmla="*/ 7094601 w 7097124"/>
                <a:gd name="connsiteY29" fmla="*/ 685895 h 4802900"/>
                <a:gd name="connsiteX30" fmla="*/ 6947059 w 7097124"/>
                <a:gd name="connsiteY30" fmla="*/ 227076 h 4802900"/>
                <a:gd name="connsiteX31" fmla="*/ 6739128 w 7097124"/>
                <a:gd name="connsiteY31" fmla="*/ 0 h 480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97124" h="4802900">
                  <a:moveTo>
                    <a:pt x="0" y="3198971"/>
                  </a:moveTo>
                  <a:cubicBezTo>
                    <a:pt x="32385" y="3249454"/>
                    <a:pt x="174403" y="3413570"/>
                    <a:pt x="219837" y="3452527"/>
                  </a:cubicBezTo>
                  <a:cubicBezTo>
                    <a:pt x="270701" y="3496151"/>
                    <a:pt x="333756" y="3521869"/>
                    <a:pt x="399288" y="3536347"/>
                  </a:cubicBezTo>
                  <a:cubicBezTo>
                    <a:pt x="512254" y="3561207"/>
                    <a:pt x="629222" y="3550634"/>
                    <a:pt x="744188" y="3536347"/>
                  </a:cubicBezTo>
                  <a:cubicBezTo>
                    <a:pt x="823817" y="3526441"/>
                    <a:pt x="905066" y="3513201"/>
                    <a:pt x="981456" y="3536347"/>
                  </a:cubicBezTo>
                  <a:cubicBezTo>
                    <a:pt x="1032986" y="3551968"/>
                    <a:pt x="1077944" y="3582924"/>
                    <a:pt x="1116997" y="3620167"/>
                  </a:cubicBezTo>
                  <a:cubicBezTo>
                    <a:pt x="1162526" y="3663601"/>
                    <a:pt x="1200245" y="3714369"/>
                    <a:pt x="1236631" y="3765804"/>
                  </a:cubicBezTo>
                  <a:cubicBezTo>
                    <a:pt x="1287304" y="3837337"/>
                    <a:pt x="1336167" y="3910298"/>
                    <a:pt x="1378172" y="3987260"/>
                  </a:cubicBezTo>
                  <a:cubicBezTo>
                    <a:pt x="1440656" y="4101560"/>
                    <a:pt x="1491425" y="4221766"/>
                    <a:pt x="1545622" y="4340352"/>
                  </a:cubicBezTo>
                  <a:cubicBezTo>
                    <a:pt x="1589342" y="4435888"/>
                    <a:pt x="1636014" y="4530376"/>
                    <a:pt x="1697165" y="4615625"/>
                  </a:cubicBezTo>
                  <a:cubicBezTo>
                    <a:pt x="1726025" y="4655820"/>
                    <a:pt x="1759553" y="4692396"/>
                    <a:pt x="1800892" y="4719352"/>
                  </a:cubicBezTo>
                  <a:cubicBezTo>
                    <a:pt x="1917097" y="4795076"/>
                    <a:pt x="2065592" y="4776121"/>
                    <a:pt x="2205609" y="4765262"/>
                  </a:cubicBezTo>
                  <a:cubicBezTo>
                    <a:pt x="2356866" y="4753452"/>
                    <a:pt x="2508599" y="4746117"/>
                    <a:pt x="2658237" y="4721352"/>
                  </a:cubicBezTo>
                  <a:cubicBezTo>
                    <a:pt x="2713863" y="4712208"/>
                    <a:pt x="2769394" y="4701445"/>
                    <a:pt x="2825686" y="4701445"/>
                  </a:cubicBezTo>
                  <a:cubicBezTo>
                    <a:pt x="2927509" y="4701254"/>
                    <a:pt x="3025331" y="4736116"/>
                    <a:pt x="3124772" y="4759262"/>
                  </a:cubicBezTo>
                  <a:cubicBezTo>
                    <a:pt x="3226880" y="4782979"/>
                    <a:pt x="3331083" y="4796219"/>
                    <a:pt x="3435858" y="4801172"/>
                  </a:cubicBezTo>
                  <a:cubicBezTo>
                    <a:pt x="3531394" y="4805648"/>
                    <a:pt x="3627692" y="4802886"/>
                    <a:pt x="3718941" y="4775264"/>
                  </a:cubicBezTo>
                  <a:cubicBezTo>
                    <a:pt x="3820001" y="4744593"/>
                    <a:pt x="3909441" y="4685824"/>
                    <a:pt x="3992118" y="4619625"/>
                  </a:cubicBezTo>
                  <a:cubicBezTo>
                    <a:pt x="4072985" y="4554951"/>
                    <a:pt x="4147376" y="4482656"/>
                    <a:pt x="4219385" y="4408170"/>
                  </a:cubicBezTo>
                  <a:cubicBezTo>
                    <a:pt x="4337780" y="4285679"/>
                    <a:pt x="4450937" y="4158234"/>
                    <a:pt x="4564285" y="4031171"/>
                  </a:cubicBezTo>
                  <a:cubicBezTo>
                    <a:pt x="4665536" y="3917728"/>
                    <a:pt x="4767072" y="3804666"/>
                    <a:pt x="4871371" y="3694081"/>
                  </a:cubicBezTo>
                  <a:cubicBezTo>
                    <a:pt x="5012722" y="3544062"/>
                    <a:pt x="5160455" y="3399854"/>
                    <a:pt x="5292090" y="3241262"/>
                  </a:cubicBezTo>
                  <a:cubicBezTo>
                    <a:pt x="5387912" y="3125819"/>
                    <a:pt x="5474970" y="3003328"/>
                    <a:pt x="5551265" y="2874169"/>
                  </a:cubicBezTo>
                  <a:cubicBezTo>
                    <a:pt x="5639848" y="2724341"/>
                    <a:pt x="5714524" y="2566987"/>
                    <a:pt x="5788533" y="2409349"/>
                  </a:cubicBezTo>
                  <a:cubicBezTo>
                    <a:pt x="5838064" y="2303812"/>
                    <a:pt x="5887593" y="2197322"/>
                    <a:pt x="5959983" y="2106168"/>
                  </a:cubicBezTo>
                  <a:cubicBezTo>
                    <a:pt x="6030945" y="2016824"/>
                    <a:pt x="6121051" y="1945481"/>
                    <a:pt x="6209252" y="1872806"/>
                  </a:cubicBezTo>
                  <a:cubicBezTo>
                    <a:pt x="6311456" y="1788509"/>
                    <a:pt x="6410897" y="1701070"/>
                    <a:pt x="6510338" y="1613440"/>
                  </a:cubicBezTo>
                  <a:cubicBezTo>
                    <a:pt x="6605874" y="1529334"/>
                    <a:pt x="6700076" y="1443419"/>
                    <a:pt x="6779514" y="1344168"/>
                  </a:cubicBezTo>
                  <a:cubicBezTo>
                    <a:pt x="6866573" y="1235393"/>
                    <a:pt x="6933248" y="1112139"/>
                    <a:pt x="6994874" y="987076"/>
                  </a:cubicBezTo>
                  <a:cubicBezTo>
                    <a:pt x="7042118" y="891159"/>
                    <a:pt x="7084219" y="792004"/>
                    <a:pt x="7094601" y="685895"/>
                  </a:cubicBezTo>
                  <a:cubicBezTo>
                    <a:pt x="7110699" y="520732"/>
                    <a:pt x="7048405" y="359093"/>
                    <a:pt x="6947059" y="227076"/>
                  </a:cubicBezTo>
                  <a:cubicBezTo>
                    <a:pt x="6861430" y="115538"/>
                    <a:pt x="6739128" y="0"/>
                    <a:pt x="6739128" y="0"/>
                  </a:cubicBezTo>
                </a:path>
              </a:pathLst>
            </a:custGeom>
            <a:noFill/>
            <a:ln w="12700" cap="rnd">
              <a:solidFill>
                <a:schemeClr val="bg2">
                  <a:alpha val="24000"/>
                </a:schemeClr>
              </a:solidFill>
              <a:prstDash val="lgDash"/>
              <a:round/>
            </a:ln>
          </p:spPr>
          <p:txBody>
            <a:bodyPr rtlCol="0" anchor="ctr"/>
            <a:lstStyle/>
            <a:p>
              <a:endParaRPr lang="en-US"/>
            </a:p>
          </p:txBody>
        </p:sp>
        <p:sp>
          <p:nvSpPr>
            <p:cNvPr id="145" name="Freeform: Shape 144">
              <a:extLst>
                <a:ext uri="{FF2B5EF4-FFF2-40B4-BE49-F238E27FC236}">
                  <a16:creationId xmlns:a16="http://schemas.microsoft.com/office/drawing/2014/main" id="{BC0CC377-89ED-4A85-84B3-011B44D54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40" y="12542"/>
              <a:ext cx="9121489" cy="6188666"/>
            </a:xfrm>
            <a:custGeom>
              <a:avLst/>
              <a:gdLst>
                <a:gd name="connsiteX0" fmla="*/ 0 w 6891548"/>
                <a:gd name="connsiteY0" fmla="*/ 2860739 h 4699949"/>
                <a:gd name="connsiteX1" fmla="*/ 175451 w 6891548"/>
                <a:gd name="connsiteY1" fmla="*/ 3155252 h 4699949"/>
                <a:gd name="connsiteX2" fmla="*/ 341567 w 6891548"/>
                <a:gd name="connsiteY2" fmla="*/ 3294888 h 4699949"/>
                <a:gd name="connsiteX3" fmla="*/ 557594 w 6891548"/>
                <a:gd name="connsiteY3" fmla="*/ 3336417 h 4699949"/>
                <a:gd name="connsiteX4" fmla="*/ 753618 w 6891548"/>
                <a:gd name="connsiteY4" fmla="*/ 3278220 h 4699949"/>
                <a:gd name="connsiteX5" fmla="*/ 858298 w 6891548"/>
                <a:gd name="connsiteY5" fmla="*/ 3151918 h 4699949"/>
                <a:gd name="connsiteX6" fmla="*/ 846677 w 6891548"/>
                <a:gd name="connsiteY6" fmla="*/ 2907506 h 4699949"/>
                <a:gd name="connsiteX7" fmla="*/ 808482 w 6891548"/>
                <a:gd name="connsiteY7" fmla="*/ 2648141 h 4699949"/>
                <a:gd name="connsiteX8" fmla="*/ 785241 w 6891548"/>
                <a:gd name="connsiteY8" fmla="*/ 2513457 h 4699949"/>
                <a:gd name="connsiteX9" fmla="*/ 785241 w 6891548"/>
                <a:gd name="connsiteY9" fmla="*/ 2408682 h 4699949"/>
                <a:gd name="connsiteX10" fmla="*/ 908209 w 6891548"/>
                <a:gd name="connsiteY10" fmla="*/ 2310575 h 4699949"/>
                <a:gd name="connsiteX11" fmla="*/ 1089279 w 6891548"/>
                <a:gd name="connsiteY11" fmla="*/ 2325529 h 4699949"/>
                <a:gd name="connsiteX12" fmla="*/ 1198912 w 6891548"/>
                <a:gd name="connsiteY12" fmla="*/ 2410301 h 4699949"/>
                <a:gd name="connsiteX13" fmla="*/ 1252061 w 6891548"/>
                <a:gd name="connsiteY13" fmla="*/ 2638044 h 4699949"/>
                <a:gd name="connsiteX14" fmla="*/ 1147382 w 6891548"/>
                <a:gd name="connsiteY14" fmla="*/ 2968847 h 4699949"/>
                <a:gd name="connsiteX15" fmla="*/ 1115854 w 6891548"/>
                <a:gd name="connsiteY15" fmla="*/ 3194971 h 4699949"/>
                <a:gd name="connsiteX16" fmla="*/ 1215580 w 6891548"/>
                <a:gd name="connsiteY16" fmla="*/ 3447669 h 4699949"/>
                <a:gd name="connsiteX17" fmla="*/ 1396651 w 6891548"/>
                <a:gd name="connsiteY17" fmla="*/ 3783425 h 4699949"/>
                <a:gd name="connsiteX18" fmla="*/ 1507998 w 6891548"/>
                <a:gd name="connsiteY18" fmla="*/ 4014502 h 4699949"/>
                <a:gd name="connsiteX19" fmla="*/ 1678400 w 6891548"/>
                <a:gd name="connsiteY19" fmla="*/ 4312634 h 4699949"/>
                <a:gd name="connsiteX20" fmla="*/ 1838706 w 6891548"/>
                <a:gd name="connsiteY20" fmla="*/ 4504182 h 4699949"/>
                <a:gd name="connsiteX21" fmla="*/ 1996630 w 6891548"/>
                <a:gd name="connsiteY21" fmla="*/ 4595146 h 4699949"/>
                <a:gd name="connsiteX22" fmla="*/ 2235899 w 6891548"/>
                <a:gd name="connsiteY22" fmla="*/ 4623912 h 4699949"/>
                <a:gd name="connsiteX23" fmla="*/ 2463165 w 6891548"/>
                <a:gd name="connsiteY23" fmla="*/ 4623912 h 4699949"/>
                <a:gd name="connsiteX24" fmla="*/ 2761583 w 6891548"/>
                <a:gd name="connsiteY24" fmla="*/ 4599528 h 4699949"/>
                <a:gd name="connsiteX25" fmla="*/ 2889504 w 6891548"/>
                <a:gd name="connsiteY25" fmla="*/ 4599528 h 4699949"/>
                <a:gd name="connsiteX26" fmla="*/ 3145250 w 6891548"/>
                <a:gd name="connsiteY26" fmla="*/ 4649534 h 4699949"/>
                <a:gd name="connsiteX27" fmla="*/ 3479197 w 6891548"/>
                <a:gd name="connsiteY27" fmla="*/ 4699826 h 4699949"/>
                <a:gd name="connsiteX28" fmla="*/ 3786283 w 6891548"/>
                <a:gd name="connsiteY28" fmla="*/ 4638008 h 4699949"/>
                <a:gd name="connsiteX29" fmla="*/ 3991642 w 6891548"/>
                <a:gd name="connsiteY29" fmla="*/ 4486371 h 4699949"/>
                <a:gd name="connsiteX30" fmla="*/ 4207002 w 6891548"/>
                <a:gd name="connsiteY30" fmla="*/ 4288917 h 4699949"/>
                <a:gd name="connsiteX31" fmla="*/ 4420362 w 6891548"/>
                <a:gd name="connsiteY31" fmla="*/ 4045553 h 4699949"/>
                <a:gd name="connsiteX32" fmla="*/ 4629722 w 6891548"/>
                <a:gd name="connsiteY32" fmla="*/ 3806190 h 4699949"/>
                <a:gd name="connsiteX33" fmla="*/ 4943761 w 6891548"/>
                <a:gd name="connsiteY33" fmla="*/ 3491960 h 4699949"/>
                <a:gd name="connsiteX34" fmla="*/ 5080349 w 6891548"/>
                <a:gd name="connsiteY34" fmla="*/ 3327368 h 4699949"/>
                <a:gd name="connsiteX35" fmla="*/ 5327618 w 6891548"/>
                <a:gd name="connsiteY35" fmla="*/ 3000185 h 4699949"/>
                <a:gd name="connsiteX36" fmla="*/ 5489163 w 6891548"/>
                <a:gd name="connsiteY36" fmla="*/ 2693003 h 4699949"/>
                <a:gd name="connsiteX37" fmla="*/ 5606796 w 6891548"/>
                <a:gd name="connsiteY37" fmla="*/ 2385822 h 4699949"/>
                <a:gd name="connsiteX38" fmla="*/ 5776246 w 6891548"/>
                <a:gd name="connsiteY38" fmla="*/ 2030730 h 4699949"/>
                <a:gd name="connsiteX39" fmla="*/ 5976652 w 6891548"/>
                <a:gd name="connsiteY39" fmla="*/ 1830229 h 4699949"/>
                <a:gd name="connsiteX40" fmla="*/ 6196965 w 6891548"/>
                <a:gd name="connsiteY40" fmla="*/ 1679639 h 4699949"/>
                <a:gd name="connsiteX41" fmla="*/ 6456140 w 6891548"/>
                <a:gd name="connsiteY41" fmla="*/ 1498092 h 4699949"/>
                <a:gd name="connsiteX42" fmla="*/ 6663500 w 6891548"/>
                <a:gd name="connsiteY42" fmla="*/ 1270635 h 4699949"/>
                <a:gd name="connsiteX43" fmla="*/ 6842951 w 6891548"/>
                <a:gd name="connsiteY43" fmla="*/ 947452 h 4699949"/>
                <a:gd name="connsiteX44" fmla="*/ 6890766 w 6891548"/>
                <a:gd name="connsiteY44" fmla="*/ 694087 h 4699949"/>
                <a:gd name="connsiteX45" fmla="*/ 6866858 w 6891548"/>
                <a:gd name="connsiteY45" fmla="*/ 492633 h 4699949"/>
                <a:gd name="connsiteX46" fmla="*/ 6675406 w 6891548"/>
                <a:gd name="connsiteY46" fmla="*/ 233267 h 4699949"/>
                <a:gd name="connsiteX47" fmla="*/ 6422613 w 6891548"/>
                <a:gd name="connsiteY47" fmla="*/ 0 h 469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891548" h="4699949">
                  <a:moveTo>
                    <a:pt x="0" y="2860739"/>
                  </a:moveTo>
                  <a:cubicBezTo>
                    <a:pt x="32861" y="2919603"/>
                    <a:pt x="133255" y="3102674"/>
                    <a:pt x="175451" y="3155252"/>
                  </a:cubicBezTo>
                  <a:cubicBezTo>
                    <a:pt x="221266" y="3212402"/>
                    <a:pt x="275939" y="3262598"/>
                    <a:pt x="341567" y="3294888"/>
                  </a:cubicBezTo>
                  <a:cubicBezTo>
                    <a:pt x="408432" y="3327845"/>
                    <a:pt x="483108" y="3340132"/>
                    <a:pt x="557594" y="3336417"/>
                  </a:cubicBezTo>
                  <a:cubicBezTo>
                    <a:pt x="626936" y="3332988"/>
                    <a:pt x="695420" y="3315653"/>
                    <a:pt x="753618" y="3278220"/>
                  </a:cubicBezTo>
                  <a:cubicBezTo>
                    <a:pt x="800957" y="3247739"/>
                    <a:pt x="839915" y="3204972"/>
                    <a:pt x="858298" y="3151918"/>
                  </a:cubicBezTo>
                  <a:cubicBezTo>
                    <a:pt x="885349" y="3073718"/>
                    <a:pt x="862203" y="2989803"/>
                    <a:pt x="846677" y="2907506"/>
                  </a:cubicBezTo>
                  <a:cubicBezTo>
                    <a:pt x="830485" y="2821591"/>
                    <a:pt x="822293" y="2734437"/>
                    <a:pt x="808482" y="2648141"/>
                  </a:cubicBezTo>
                  <a:cubicBezTo>
                    <a:pt x="801243" y="2603183"/>
                    <a:pt x="792671" y="2558415"/>
                    <a:pt x="785241" y="2513457"/>
                  </a:cubicBezTo>
                  <a:cubicBezTo>
                    <a:pt x="779431" y="2478405"/>
                    <a:pt x="774383" y="2442401"/>
                    <a:pt x="785241" y="2408682"/>
                  </a:cubicBezTo>
                  <a:cubicBezTo>
                    <a:pt x="802291" y="2355723"/>
                    <a:pt x="853631" y="2324576"/>
                    <a:pt x="908209" y="2310575"/>
                  </a:cubicBezTo>
                  <a:cubicBezTo>
                    <a:pt x="968502" y="2295144"/>
                    <a:pt x="1032129" y="2301050"/>
                    <a:pt x="1089279" y="2325529"/>
                  </a:cubicBezTo>
                  <a:cubicBezTo>
                    <a:pt x="1132523" y="2344007"/>
                    <a:pt x="1170718" y="2372678"/>
                    <a:pt x="1198912" y="2410301"/>
                  </a:cubicBezTo>
                  <a:cubicBezTo>
                    <a:pt x="1247299" y="2474690"/>
                    <a:pt x="1260443" y="2557558"/>
                    <a:pt x="1252061" y="2638044"/>
                  </a:cubicBezTo>
                  <a:cubicBezTo>
                    <a:pt x="1240060" y="2753487"/>
                    <a:pt x="1184148" y="2858357"/>
                    <a:pt x="1147382" y="2968847"/>
                  </a:cubicBezTo>
                  <a:cubicBezTo>
                    <a:pt x="1122998" y="3041999"/>
                    <a:pt x="1106900" y="3118485"/>
                    <a:pt x="1115854" y="3194971"/>
                  </a:cubicBezTo>
                  <a:cubicBezTo>
                    <a:pt x="1126426" y="3285649"/>
                    <a:pt x="1171099" y="3367469"/>
                    <a:pt x="1215580" y="3447669"/>
                  </a:cubicBezTo>
                  <a:cubicBezTo>
                    <a:pt x="1277207" y="3558921"/>
                    <a:pt x="1340072" y="3669602"/>
                    <a:pt x="1396651" y="3783425"/>
                  </a:cubicBezTo>
                  <a:cubicBezTo>
                    <a:pt x="1434751" y="3860006"/>
                    <a:pt x="1469993" y="3937921"/>
                    <a:pt x="1507998" y="4014502"/>
                  </a:cubicBezTo>
                  <a:cubicBezTo>
                    <a:pt x="1558957" y="4117086"/>
                    <a:pt x="1614964" y="4217194"/>
                    <a:pt x="1678400" y="4312634"/>
                  </a:cubicBezTo>
                  <a:cubicBezTo>
                    <a:pt x="1724692" y="4382357"/>
                    <a:pt x="1775079" y="4449890"/>
                    <a:pt x="1838706" y="4504182"/>
                  </a:cubicBezTo>
                  <a:cubicBezTo>
                    <a:pt x="1885379" y="4543997"/>
                    <a:pt x="1938338" y="4576001"/>
                    <a:pt x="1996630" y="4595146"/>
                  </a:cubicBezTo>
                  <a:cubicBezTo>
                    <a:pt x="2073307" y="4620387"/>
                    <a:pt x="2155031" y="4622006"/>
                    <a:pt x="2235899" y="4623912"/>
                  </a:cubicBezTo>
                  <a:cubicBezTo>
                    <a:pt x="2311718" y="4625626"/>
                    <a:pt x="2387536" y="4627531"/>
                    <a:pt x="2463165" y="4623912"/>
                  </a:cubicBezTo>
                  <a:cubicBezTo>
                    <a:pt x="2562892" y="4619149"/>
                    <a:pt x="2661857" y="4605147"/>
                    <a:pt x="2761583" y="4599528"/>
                  </a:cubicBezTo>
                  <a:cubicBezTo>
                    <a:pt x="2804160" y="4597146"/>
                    <a:pt x="2846927" y="4596289"/>
                    <a:pt x="2889504" y="4599528"/>
                  </a:cubicBezTo>
                  <a:cubicBezTo>
                    <a:pt x="2976277" y="4606100"/>
                    <a:pt x="3060573" y="4629246"/>
                    <a:pt x="3145250" y="4649534"/>
                  </a:cubicBezTo>
                  <a:cubicBezTo>
                    <a:pt x="3255074" y="4675918"/>
                    <a:pt x="3366326" y="4698016"/>
                    <a:pt x="3479197" y="4699826"/>
                  </a:cubicBezTo>
                  <a:cubicBezTo>
                    <a:pt x="3585210" y="4701540"/>
                    <a:pt x="3691700" y="4685633"/>
                    <a:pt x="3786283" y="4638008"/>
                  </a:cubicBezTo>
                  <a:cubicBezTo>
                    <a:pt x="3862578" y="4599623"/>
                    <a:pt x="3927253" y="4542758"/>
                    <a:pt x="3991642" y="4486371"/>
                  </a:cubicBezTo>
                  <a:cubicBezTo>
                    <a:pt x="4064984" y="4422172"/>
                    <a:pt x="4138708" y="4358355"/>
                    <a:pt x="4207002" y="4288917"/>
                  </a:cubicBezTo>
                  <a:cubicBezTo>
                    <a:pt x="4282631" y="4211955"/>
                    <a:pt x="4351401" y="4128611"/>
                    <a:pt x="4420362" y="4045553"/>
                  </a:cubicBezTo>
                  <a:cubicBezTo>
                    <a:pt x="4488085" y="3964020"/>
                    <a:pt x="4556379" y="3882676"/>
                    <a:pt x="4629722" y="3806190"/>
                  </a:cubicBezTo>
                  <a:cubicBezTo>
                    <a:pt x="4732211" y="3699224"/>
                    <a:pt x="4844796" y="3602260"/>
                    <a:pt x="4943761" y="3491960"/>
                  </a:cubicBezTo>
                  <a:cubicBezTo>
                    <a:pt x="4991386" y="3438906"/>
                    <a:pt x="5035677" y="3382995"/>
                    <a:pt x="5080349" y="3327368"/>
                  </a:cubicBezTo>
                  <a:cubicBezTo>
                    <a:pt x="5165980" y="3220688"/>
                    <a:pt x="5253419" y="3115151"/>
                    <a:pt x="5327618" y="3000185"/>
                  </a:cubicBezTo>
                  <a:cubicBezTo>
                    <a:pt x="5390483" y="2902839"/>
                    <a:pt x="5443442" y="2799493"/>
                    <a:pt x="5489163" y="2693003"/>
                  </a:cubicBezTo>
                  <a:cubicBezTo>
                    <a:pt x="5532406" y="2592229"/>
                    <a:pt x="5569077" y="2488787"/>
                    <a:pt x="5606796" y="2385822"/>
                  </a:cubicBezTo>
                  <a:cubicBezTo>
                    <a:pt x="5652135" y="2261902"/>
                    <a:pt x="5699093" y="2137410"/>
                    <a:pt x="5776246" y="2030730"/>
                  </a:cubicBezTo>
                  <a:cubicBezTo>
                    <a:pt x="5831872" y="1953768"/>
                    <a:pt x="5901500" y="1888427"/>
                    <a:pt x="5976652" y="1830229"/>
                  </a:cubicBezTo>
                  <a:cubicBezTo>
                    <a:pt x="6047042" y="1775746"/>
                    <a:pt x="6121813" y="1727359"/>
                    <a:pt x="6196965" y="1679639"/>
                  </a:cubicBezTo>
                  <a:cubicBezTo>
                    <a:pt x="6286119" y="1622965"/>
                    <a:pt x="6375940" y="1566767"/>
                    <a:pt x="6456140" y="1498092"/>
                  </a:cubicBezTo>
                  <a:cubicBezTo>
                    <a:pt x="6534341" y="1431227"/>
                    <a:pt x="6602063" y="1353217"/>
                    <a:pt x="6663500" y="1270635"/>
                  </a:cubicBezTo>
                  <a:cubicBezTo>
                    <a:pt x="6737509" y="1171194"/>
                    <a:pt x="6802374" y="1064514"/>
                    <a:pt x="6842951" y="947452"/>
                  </a:cubicBezTo>
                  <a:cubicBezTo>
                    <a:pt x="6871240" y="865823"/>
                    <a:pt x="6887051" y="780383"/>
                    <a:pt x="6890766" y="694087"/>
                  </a:cubicBezTo>
                  <a:cubicBezTo>
                    <a:pt x="6893719" y="625888"/>
                    <a:pt x="6888861" y="557117"/>
                    <a:pt x="6866858" y="492633"/>
                  </a:cubicBezTo>
                  <a:cubicBezTo>
                    <a:pt x="6831616" y="389573"/>
                    <a:pt x="6755511" y="307848"/>
                    <a:pt x="6675406" y="233267"/>
                  </a:cubicBezTo>
                  <a:cubicBezTo>
                    <a:pt x="6607588" y="170402"/>
                    <a:pt x="6496336" y="56007"/>
                    <a:pt x="6422613" y="0"/>
                  </a:cubicBezTo>
                </a:path>
              </a:pathLst>
            </a:custGeom>
            <a:noFill/>
            <a:ln w="12700" cap="rnd">
              <a:solidFill>
                <a:schemeClr val="bg2">
                  <a:alpha val="24000"/>
                </a:schemeClr>
              </a:solidFill>
              <a:prstDash val="lgDash"/>
              <a:round/>
            </a:ln>
          </p:spPr>
          <p:txBody>
            <a:bodyPr rtlCol="0" anchor="ctr"/>
            <a:lstStyle/>
            <a:p>
              <a:endParaRPr lang="en-US"/>
            </a:p>
          </p:txBody>
        </p:sp>
        <p:sp>
          <p:nvSpPr>
            <p:cNvPr id="146" name="Freeform: Shape 145">
              <a:extLst>
                <a:ext uri="{FF2B5EF4-FFF2-40B4-BE49-F238E27FC236}">
                  <a16:creationId xmlns:a16="http://schemas.microsoft.com/office/drawing/2014/main" id="{9CC44302-CB8C-48E2-B1CD-BA4D30DA6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147" name="Freeform: Shape 146">
              <a:extLst>
                <a:ext uri="{FF2B5EF4-FFF2-40B4-BE49-F238E27FC236}">
                  <a16:creationId xmlns:a16="http://schemas.microsoft.com/office/drawing/2014/main" id="{0EAC85F3-ABB7-4AE5-A19F-69B28F09A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9439"/>
              <a:ext cx="8755533" cy="5998603"/>
            </a:xfrm>
            <a:custGeom>
              <a:avLst/>
              <a:gdLst>
                <a:gd name="connsiteX0" fmla="*/ 6072569 w 6649344"/>
                <a:gd name="connsiteY0" fmla="*/ 0 h 4555608"/>
                <a:gd name="connsiteX1" fmla="*/ 6201347 w 6649344"/>
                <a:gd name="connsiteY1" fmla="*/ 218218 h 4555608"/>
                <a:gd name="connsiteX2" fmla="*/ 6519101 w 6649344"/>
                <a:gd name="connsiteY2" fmla="*/ 492919 h 4555608"/>
                <a:gd name="connsiteX3" fmla="*/ 6648260 w 6649344"/>
                <a:gd name="connsiteY3" fmla="*/ 789718 h 4555608"/>
                <a:gd name="connsiteX4" fmla="*/ 6574060 w 6649344"/>
                <a:gd name="connsiteY4" fmla="*/ 1096137 h 4555608"/>
                <a:gd name="connsiteX5" fmla="*/ 6385084 w 6649344"/>
                <a:gd name="connsiteY5" fmla="*/ 1349883 h 4555608"/>
                <a:gd name="connsiteX6" fmla="*/ 6126671 w 6649344"/>
                <a:gd name="connsiteY6" fmla="*/ 1515047 h 4555608"/>
                <a:gd name="connsiteX7" fmla="*/ 5851493 w 6649344"/>
                <a:gd name="connsiteY7" fmla="*/ 1632299 h 4555608"/>
                <a:gd name="connsiteX8" fmla="*/ 5679187 w 6649344"/>
                <a:gd name="connsiteY8" fmla="*/ 1759172 h 4555608"/>
                <a:gd name="connsiteX9" fmla="*/ 5564314 w 6649344"/>
                <a:gd name="connsiteY9" fmla="*/ 1962626 h 4555608"/>
                <a:gd name="connsiteX10" fmla="*/ 5470970 w 6649344"/>
                <a:gd name="connsiteY10" fmla="*/ 2245138 h 4555608"/>
                <a:gd name="connsiteX11" fmla="*/ 5406390 w 6649344"/>
                <a:gd name="connsiteY11" fmla="*/ 2467737 h 4555608"/>
                <a:gd name="connsiteX12" fmla="*/ 5327428 w 6649344"/>
                <a:gd name="connsiteY12" fmla="*/ 2723864 h 4555608"/>
                <a:gd name="connsiteX13" fmla="*/ 5198269 w 6649344"/>
                <a:gd name="connsiteY13" fmla="*/ 2970467 h 4555608"/>
                <a:gd name="connsiteX14" fmla="*/ 5085779 w 6649344"/>
                <a:gd name="connsiteY14" fmla="*/ 3147632 h 4555608"/>
                <a:gd name="connsiteX15" fmla="*/ 4839367 w 6649344"/>
                <a:gd name="connsiteY15" fmla="*/ 3461195 h 4555608"/>
                <a:gd name="connsiteX16" fmla="*/ 4639628 w 6649344"/>
                <a:gd name="connsiteY16" fmla="*/ 3661125 h 4555608"/>
                <a:gd name="connsiteX17" fmla="*/ 4467320 w 6649344"/>
                <a:gd name="connsiteY17" fmla="*/ 3833432 h 4555608"/>
                <a:gd name="connsiteX18" fmla="*/ 4292632 w 6649344"/>
                <a:gd name="connsiteY18" fmla="*/ 4008215 h 4555608"/>
                <a:gd name="connsiteX19" fmla="*/ 3976783 w 6649344"/>
                <a:gd name="connsiteY19" fmla="*/ 4324160 h 4555608"/>
                <a:gd name="connsiteX20" fmla="*/ 3793712 w 6649344"/>
                <a:gd name="connsiteY20" fmla="*/ 4478560 h 4555608"/>
                <a:gd name="connsiteX21" fmla="*/ 3509010 w 6649344"/>
                <a:gd name="connsiteY21" fmla="*/ 4555141 h 4555608"/>
                <a:gd name="connsiteX22" fmla="*/ 2982659 w 6649344"/>
                <a:gd name="connsiteY22" fmla="*/ 4488085 h 4555608"/>
                <a:gd name="connsiteX23" fmla="*/ 2420398 w 6649344"/>
                <a:gd name="connsiteY23" fmla="*/ 4488085 h 4555608"/>
                <a:gd name="connsiteX24" fmla="*/ 2176939 w 6649344"/>
                <a:gd name="connsiteY24" fmla="*/ 4463034 h 4555608"/>
                <a:gd name="connsiteX25" fmla="*/ 1810607 w 6649344"/>
                <a:gd name="connsiteY25" fmla="*/ 4272629 h 4555608"/>
                <a:gd name="connsiteX26" fmla="*/ 1615345 w 6649344"/>
                <a:gd name="connsiteY26" fmla="*/ 3953733 h 4555608"/>
                <a:gd name="connsiteX27" fmla="*/ 1455801 w 6649344"/>
                <a:gd name="connsiteY27" fmla="*/ 3613309 h 4555608"/>
                <a:gd name="connsiteX28" fmla="*/ 1362742 w 6649344"/>
                <a:gd name="connsiteY28" fmla="*/ 3309080 h 4555608"/>
                <a:gd name="connsiteX29" fmla="*/ 1429226 w 6649344"/>
                <a:gd name="connsiteY29" fmla="*/ 2865215 h 4555608"/>
                <a:gd name="connsiteX30" fmla="*/ 1493996 w 6649344"/>
                <a:gd name="connsiteY30" fmla="*/ 2444591 h 4555608"/>
                <a:gd name="connsiteX31" fmla="*/ 1379315 w 6649344"/>
                <a:gd name="connsiteY31" fmla="*/ 2240090 h 4555608"/>
                <a:gd name="connsiteX32" fmla="*/ 1243108 w 6649344"/>
                <a:gd name="connsiteY32" fmla="*/ 2156936 h 4555608"/>
                <a:gd name="connsiteX33" fmla="*/ 929069 w 6649344"/>
                <a:gd name="connsiteY33" fmla="*/ 2075498 h 4555608"/>
                <a:gd name="connsiteX34" fmla="*/ 736282 w 6649344"/>
                <a:gd name="connsiteY34" fmla="*/ 2120360 h 4555608"/>
                <a:gd name="connsiteX35" fmla="*/ 443865 w 6649344"/>
                <a:gd name="connsiteY35" fmla="*/ 2266664 h 4555608"/>
                <a:gd name="connsiteX36" fmla="*/ 0 w 6649344"/>
                <a:gd name="connsiteY36" fmla="*/ 2592229 h 4555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49344" h="4555608">
                  <a:moveTo>
                    <a:pt x="6072569" y="0"/>
                  </a:moveTo>
                  <a:cubicBezTo>
                    <a:pt x="6092857" y="34576"/>
                    <a:pt x="6094000" y="127349"/>
                    <a:pt x="6201347" y="218218"/>
                  </a:cubicBezTo>
                  <a:cubicBezTo>
                    <a:pt x="6308789" y="309086"/>
                    <a:pt x="6430518" y="383858"/>
                    <a:pt x="6519101" y="492919"/>
                  </a:cubicBezTo>
                  <a:cubicBezTo>
                    <a:pt x="6588919" y="578834"/>
                    <a:pt x="6640449" y="679704"/>
                    <a:pt x="6648260" y="789718"/>
                  </a:cubicBezTo>
                  <a:cubicBezTo>
                    <a:pt x="6655880" y="896303"/>
                    <a:pt x="6622542" y="1000411"/>
                    <a:pt x="6574060" y="1096137"/>
                  </a:cubicBezTo>
                  <a:cubicBezTo>
                    <a:pt x="6526054" y="1191101"/>
                    <a:pt x="6463570" y="1278160"/>
                    <a:pt x="6385084" y="1349883"/>
                  </a:cubicBezTo>
                  <a:cubicBezTo>
                    <a:pt x="6309170" y="1419225"/>
                    <a:pt x="6220397" y="1472660"/>
                    <a:pt x="6126671" y="1515047"/>
                  </a:cubicBezTo>
                  <a:cubicBezTo>
                    <a:pt x="6035707" y="1556194"/>
                    <a:pt x="5940362" y="1586960"/>
                    <a:pt x="5851493" y="1632299"/>
                  </a:cubicBezTo>
                  <a:cubicBezTo>
                    <a:pt x="5787390" y="1665065"/>
                    <a:pt x="5726906" y="1705356"/>
                    <a:pt x="5679187" y="1759172"/>
                  </a:cubicBezTo>
                  <a:cubicBezTo>
                    <a:pt x="5627180" y="1817846"/>
                    <a:pt x="5593176" y="1889569"/>
                    <a:pt x="5564314" y="1962626"/>
                  </a:cubicBezTo>
                  <a:cubicBezTo>
                    <a:pt x="5527834" y="2054923"/>
                    <a:pt x="5499354" y="2149983"/>
                    <a:pt x="5470970" y="2245138"/>
                  </a:cubicBezTo>
                  <a:cubicBezTo>
                    <a:pt x="5448872" y="2319147"/>
                    <a:pt x="5426869" y="2393252"/>
                    <a:pt x="5406390" y="2467737"/>
                  </a:cubicBezTo>
                  <a:cubicBezTo>
                    <a:pt x="5382673" y="2553938"/>
                    <a:pt x="5360765" y="2640902"/>
                    <a:pt x="5327428" y="2723864"/>
                  </a:cubicBezTo>
                  <a:cubicBezTo>
                    <a:pt x="5292757" y="2810066"/>
                    <a:pt x="5246275" y="2890838"/>
                    <a:pt x="5198269" y="2970467"/>
                  </a:cubicBezTo>
                  <a:cubicBezTo>
                    <a:pt x="5162074" y="3030379"/>
                    <a:pt x="5124927" y="3089625"/>
                    <a:pt x="5085779" y="3147632"/>
                  </a:cubicBezTo>
                  <a:cubicBezTo>
                    <a:pt x="5011293" y="3258026"/>
                    <a:pt x="4929854" y="3363659"/>
                    <a:pt x="4839367" y="3461195"/>
                  </a:cubicBezTo>
                  <a:cubicBezTo>
                    <a:pt x="4775264" y="3530251"/>
                    <a:pt x="4706779" y="3595021"/>
                    <a:pt x="4639628" y="3661125"/>
                  </a:cubicBezTo>
                  <a:cubicBezTo>
                    <a:pt x="4581620" y="3717989"/>
                    <a:pt x="4524661" y="3775901"/>
                    <a:pt x="4467320" y="3833432"/>
                  </a:cubicBezTo>
                  <a:cubicBezTo>
                    <a:pt x="4409218" y="3891820"/>
                    <a:pt x="4350925" y="3949922"/>
                    <a:pt x="4292632" y="4008215"/>
                  </a:cubicBezTo>
                  <a:cubicBezTo>
                    <a:pt x="4187285" y="4113467"/>
                    <a:pt x="4082129" y="4218909"/>
                    <a:pt x="3976783" y="4324160"/>
                  </a:cubicBezTo>
                  <a:cubicBezTo>
                    <a:pt x="3920014" y="4380929"/>
                    <a:pt x="3862673" y="4437793"/>
                    <a:pt x="3793712" y="4478560"/>
                  </a:cubicBezTo>
                  <a:cubicBezTo>
                    <a:pt x="3707797" y="4529328"/>
                    <a:pt x="3608832" y="4551712"/>
                    <a:pt x="3509010" y="4555141"/>
                  </a:cubicBezTo>
                  <a:cubicBezTo>
                    <a:pt x="3331845" y="4561237"/>
                    <a:pt x="3159347" y="4506087"/>
                    <a:pt x="2982659" y="4488085"/>
                  </a:cubicBezTo>
                  <a:cubicBezTo>
                    <a:pt x="2796064" y="4469130"/>
                    <a:pt x="2608135" y="4491323"/>
                    <a:pt x="2420398" y="4488085"/>
                  </a:cubicBezTo>
                  <a:cubicBezTo>
                    <a:pt x="2338673" y="4486656"/>
                    <a:pt x="2256949" y="4480084"/>
                    <a:pt x="2176939" y="4463034"/>
                  </a:cubicBezTo>
                  <a:cubicBezTo>
                    <a:pt x="2039207" y="4433697"/>
                    <a:pt x="1908429" y="4373499"/>
                    <a:pt x="1810607" y="4272629"/>
                  </a:cubicBezTo>
                  <a:cubicBezTo>
                    <a:pt x="1723358" y="4182618"/>
                    <a:pt x="1669637" y="4067175"/>
                    <a:pt x="1615345" y="3953733"/>
                  </a:cubicBezTo>
                  <a:cubicBezTo>
                    <a:pt x="1561243" y="3840671"/>
                    <a:pt x="1505807" y="3728180"/>
                    <a:pt x="1455801" y="3613309"/>
                  </a:cubicBezTo>
                  <a:cubicBezTo>
                    <a:pt x="1413129" y="3515392"/>
                    <a:pt x="1374553" y="3414998"/>
                    <a:pt x="1362742" y="3309080"/>
                  </a:cubicBezTo>
                  <a:cubicBezTo>
                    <a:pt x="1346073" y="3158966"/>
                    <a:pt x="1384649" y="3010091"/>
                    <a:pt x="1429226" y="2865215"/>
                  </a:cubicBezTo>
                  <a:cubicBezTo>
                    <a:pt x="1471898" y="2726627"/>
                    <a:pt x="1522190" y="2585657"/>
                    <a:pt x="1493996" y="2444591"/>
                  </a:cubicBezTo>
                  <a:cubicBezTo>
                    <a:pt x="1478280" y="2365915"/>
                    <a:pt x="1439513" y="2293144"/>
                    <a:pt x="1379315" y="2240090"/>
                  </a:cubicBezTo>
                  <a:cubicBezTo>
                    <a:pt x="1339215" y="2204752"/>
                    <a:pt x="1291495" y="2179796"/>
                    <a:pt x="1243108" y="2156936"/>
                  </a:cubicBezTo>
                  <a:cubicBezTo>
                    <a:pt x="1143476" y="2110073"/>
                    <a:pt x="1038511" y="2069973"/>
                    <a:pt x="929069" y="2075498"/>
                  </a:cubicBezTo>
                  <a:cubicBezTo>
                    <a:pt x="862870" y="2078831"/>
                    <a:pt x="799052" y="2098643"/>
                    <a:pt x="736282" y="2120360"/>
                  </a:cubicBezTo>
                  <a:cubicBezTo>
                    <a:pt x="632365" y="2156365"/>
                    <a:pt x="492633" y="2168366"/>
                    <a:pt x="443865" y="2266664"/>
                  </a:cubicBezTo>
                  <a:cubicBezTo>
                    <a:pt x="229648" y="2699480"/>
                    <a:pt x="8858" y="2576036"/>
                    <a:pt x="0" y="2592229"/>
                  </a:cubicBezTo>
                </a:path>
              </a:pathLst>
            </a:custGeom>
            <a:noFill/>
            <a:ln w="12700" cap="rnd">
              <a:solidFill>
                <a:schemeClr val="bg2">
                  <a:alpha val="24000"/>
                </a:schemeClr>
              </a:solidFill>
              <a:prstDash val="lgDash"/>
              <a:round/>
            </a:ln>
          </p:spPr>
          <p:txBody>
            <a:bodyPr rtlCol="0" anchor="ctr"/>
            <a:lstStyle/>
            <a:p>
              <a:endParaRPr lang="en-US"/>
            </a:p>
          </p:txBody>
        </p:sp>
        <p:sp>
          <p:nvSpPr>
            <p:cNvPr id="148" name="Freeform: Shape 147">
              <a:extLst>
                <a:ext uri="{FF2B5EF4-FFF2-40B4-BE49-F238E27FC236}">
                  <a16:creationId xmlns:a16="http://schemas.microsoft.com/office/drawing/2014/main" id="{DD6442C7-EA96-48F7-8E52-15B32EDD6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2542"/>
              <a:ext cx="8335554" cy="5823102"/>
            </a:xfrm>
            <a:custGeom>
              <a:avLst/>
              <a:gdLst>
                <a:gd name="connsiteX0" fmla="*/ 0 w 6330393"/>
                <a:gd name="connsiteY0" fmla="*/ 2249519 h 4422324"/>
                <a:gd name="connsiteX1" fmla="*/ 653129 w 6330393"/>
                <a:gd name="connsiteY1" fmla="*/ 1966532 h 4422324"/>
                <a:gd name="connsiteX2" fmla="*/ 972122 w 6330393"/>
                <a:gd name="connsiteY2" fmla="*/ 1926622 h 4422324"/>
                <a:gd name="connsiteX3" fmla="*/ 1340168 w 6330393"/>
                <a:gd name="connsiteY3" fmla="*/ 2041398 h 4422324"/>
                <a:gd name="connsiteX4" fmla="*/ 1572768 w 6330393"/>
                <a:gd name="connsiteY4" fmla="*/ 2147697 h 4422324"/>
                <a:gd name="connsiteX5" fmla="*/ 1747647 w 6330393"/>
                <a:gd name="connsiteY5" fmla="*/ 2370677 h 4422324"/>
                <a:gd name="connsiteX6" fmla="*/ 1718596 w 6330393"/>
                <a:gd name="connsiteY6" fmla="*/ 2632043 h 4422324"/>
                <a:gd name="connsiteX7" fmla="*/ 1575054 w 6330393"/>
                <a:gd name="connsiteY7" fmla="*/ 2947988 h 4422324"/>
                <a:gd name="connsiteX8" fmla="*/ 1543431 w 6330393"/>
                <a:gd name="connsiteY8" fmla="*/ 3462147 h 4422324"/>
                <a:gd name="connsiteX9" fmla="*/ 1666875 w 6330393"/>
                <a:gd name="connsiteY9" fmla="*/ 3792474 h 4422324"/>
                <a:gd name="connsiteX10" fmla="*/ 1801844 w 6330393"/>
                <a:gd name="connsiteY10" fmla="*/ 4048125 h 4422324"/>
                <a:gd name="connsiteX11" fmla="*/ 2011490 w 6330393"/>
                <a:gd name="connsiteY11" fmla="*/ 4257866 h 4422324"/>
                <a:gd name="connsiteX12" fmla="*/ 2383727 w 6330393"/>
                <a:gd name="connsiteY12" fmla="*/ 4353687 h 4422324"/>
                <a:gd name="connsiteX13" fmla="*/ 2745105 w 6330393"/>
                <a:gd name="connsiteY13" fmla="*/ 4353687 h 4422324"/>
                <a:gd name="connsiteX14" fmla="*/ 3001232 w 6330393"/>
                <a:gd name="connsiteY14" fmla="*/ 4368927 h 4422324"/>
                <a:gd name="connsiteX15" fmla="*/ 3316891 w 6330393"/>
                <a:gd name="connsiteY15" fmla="*/ 4402170 h 4422324"/>
                <a:gd name="connsiteX16" fmla="*/ 3578543 w 6330393"/>
                <a:gd name="connsiteY16" fmla="*/ 4413218 h 4422324"/>
                <a:gd name="connsiteX17" fmla="*/ 3746087 w 6330393"/>
                <a:gd name="connsiteY17" fmla="*/ 4330065 h 4422324"/>
                <a:gd name="connsiteX18" fmla="*/ 3986689 w 6330393"/>
                <a:gd name="connsiteY18" fmla="*/ 4147280 h 4422324"/>
                <a:gd name="connsiteX19" fmla="*/ 4469987 w 6330393"/>
                <a:gd name="connsiteY19" fmla="*/ 3682841 h 4422324"/>
                <a:gd name="connsiteX20" fmla="*/ 4742784 w 6330393"/>
                <a:gd name="connsiteY20" fmla="*/ 3409950 h 4422324"/>
                <a:gd name="connsiteX21" fmla="*/ 5029867 w 6330393"/>
                <a:gd name="connsiteY21" fmla="*/ 3058097 h 4422324"/>
                <a:gd name="connsiteX22" fmla="*/ 5211699 w 6330393"/>
                <a:gd name="connsiteY22" fmla="*/ 2675096 h 4422324"/>
                <a:gd name="connsiteX23" fmla="*/ 5326571 w 6330393"/>
                <a:gd name="connsiteY23" fmla="*/ 2136458 h 4422324"/>
                <a:gd name="connsiteX24" fmla="*/ 5407914 w 6330393"/>
                <a:gd name="connsiteY24" fmla="*/ 1772603 h 4422324"/>
                <a:gd name="connsiteX25" fmla="*/ 5517928 w 6330393"/>
                <a:gd name="connsiteY25" fmla="*/ 1456658 h 4422324"/>
                <a:gd name="connsiteX26" fmla="*/ 5649563 w 6330393"/>
                <a:gd name="connsiteY26" fmla="*/ 1325023 h 4422324"/>
                <a:gd name="connsiteX27" fmla="*/ 5963031 w 6330393"/>
                <a:gd name="connsiteY27" fmla="*/ 1289114 h 4422324"/>
                <a:gd name="connsiteX28" fmla="*/ 6185535 w 6330393"/>
                <a:gd name="connsiteY28" fmla="*/ 1217295 h 4422324"/>
                <a:gd name="connsiteX29" fmla="*/ 6326696 w 6330393"/>
                <a:gd name="connsiteY29" fmla="*/ 992315 h 4422324"/>
                <a:gd name="connsiteX30" fmla="*/ 6305169 w 6330393"/>
                <a:gd name="connsiteY30" fmla="*/ 824770 h 4422324"/>
                <a:gd name="connsiteX31" fmla="*/ 6156865 w 6330393"/>
                <a:gd name="connsiteY31" fmla="*/ 654844 h 4422324"/>
                <a:gd name="connsiteX32" fmla="*/ 5908072 w 6330393"/>
                <a:gd name="connsiteY32" fmla="*/ 506444 h 4422324"/>
                <a:gd name="connsiteX33" fmla="*/ 5606605 w 6330393"/>
                <a:gd name="connsiteY33" fmla="*/ 353282 h 4422324"/>
                <a:gd name="connsiteX34" fmla="*/ 5506117 w 6330393"/>
                <a:gd name="connsiteY34" fmla="*/ 164211 h 4422324"/>
                <a:gd name="connsiteX35" fmla="*/ 5598890 w 6330393"/>
                <a:gd name="connsiteY35" fmla="*/ 0 h 442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330393" h="4422324">
                  <a:moveTo>
                    <a:pt x="0" y="2249519"/>
                  </a:moveTo>
                  <a:cubicBezTo>
                    <a:pt x="166592" y="2158746"/>
                    <a:pt x="472059" y="2022443"/>
                    <a:pt x="653129" y="1966532"/>
                  </a:cubicBezTo>
                  <a:cubicBezTo>
                    <a:pt x="756761" y="1934528"/>
                    <a:pt x="864489" y="1915573"/>
                    <a:pt x="972122" y="1926622"/>
                  </a:cubicBezTo>
                  <a:cubicBezTo>
                    <a:pt x="1100423" y="1939766"/>
                    <a:pt x="1219581" y="1994630"/>
                    <a:pt x="1340168" y="2041398"/>
                  </a:cubicBezTo>
                  <a:cubicBezTo>
                    <a:pt x="1419987" y="2072354"/>
                    <a:pt x="1501140" y="2101025"/>
                    <a:pt x="1572768" y="2147697"/>
                  </a:cubicBezTo>
                  <a:cubicBezTo>
                    <a:pt x="1654874" y="2201132"/>
                    <a:pt x="1723454" y="2276285"/>
                    <a:pt x="1747647" y="2370677"/>
                  </a:cubicBezTo>
                  <a:cubicBezTo>
                    <a:pt x="1769840" y="2457545"/>
                    <a:pt x="1750981" y="2547842"/>
                    <a:pt x="1718596" y="2632043"/>
                  </a:cubicBezTo>
                  <a:cubicBezTo>
                    <a:pt x="1676876" y="2740152"/>
                    <a:pt x="1615345" y="2839403"/>
                    <a:pt x="1575054" y="2947988"/>
                  </a:cubicBezTo>
                  <a:cubicBezTo>
                    <a:pt x="1514094" y="3112199"/>
                    <a:pt x="1505141" y="3291269"/>
                    <a:pt x="1543431" y="3462147"/>
                  </a:cubicBezTo>
                  <a:cubicBezTo>
                    <a:pt x="1569244" y="3577114"/>
                    <a:pt x="1617536" y="3685318"/>
                    <a:pt x="1666875" y="3792474"/>
                  </a:cubicBezTo>
                  <a:cubicBezTo>
                    <a:pt x="1707261" y="3880199"/>
                    <a:pt x="1748600" y="3967734"/>
                    <a:pt x="1801844" y="4048125"/>
                  </a:cubicBezTo>
                  <a:cubicBezTo>
                    <a:pt x="1857185" y="4131659"/>
                    <a:pt x="1925669" y="4206431"/>
                    <a:pt x="2011490" y="4257866"/>
                  </a:cubicBezTo>
                  <a:cubicBezTo>
                    <a:pt x="2122837" y="4324636"/>
                    <a:pt x="2253615" y="4347020"/>
                    <a:pt x="2383727" y="4353687"/>
                  </a:cubicBezTo>
                  <a:cubicBezTo>
                    <a:pt x="2504027" y="4359879"/>
                    <a:pt x="2624614" y="4351973"/>
                    <a:pt x="2745105" y="4353687"/>
                  </a:cubicBezTo>
                  <a:cubicBezTo>
                    <a:pt x="2830640" y="4354925"/>
                    <a:pt x="2915984" y="4361688"/>
                    <a:pt x="3001232" y="4368927"/>
                  </a:cubicBezTo>
                  <a:cubicBezTo>
                    <a:pt x="3106674" y="4377881"/>
                    <a:pt x="3212211" y="4386739"/>
                    <a:pt x="3316891" y="4402170"/>
                  </a:cubicBezTo>
                  <a:cubicBezTo>
                    <a:pt x="3404426" y="4415028"/>
                    <a:pt x="3493008" y="4433697"/>
                    <a:pt x="3578543" y="4413218"/>
                  </a:cubicBezTo>
                  <a:cubicBezTo>
                    <a:pt x="3639598" y="4398645"/>
                    <a:pt x="3693890" y="4365403"/>
                    <a:pt x="3746087" y="4330065"/>
                  </a:cubicBezTo>
                  <a:cubicBezTo>
                    <a:pt x="3829622" y="4273677"/>
                    <a:pt x="3909727" y="4212431"/>
                    <a:pt x="3986689" y="4147280"/>
                  </a:cubicBezTo>
                  <a:cubicBezTo>
                    <a:pt x="4157282" y="4002881"/>
                    <a:pt x="4311206" y="3840290"/>
                    <a:pt x="4469987" y="3682841"/>
                  </a:cubicBezTo>
                  <a:cubicBezTo>
                    <a:pt x="4561332" y="3592259"/>
                    <a:pt x="4653915" y="3503009"/>
                    <a:pt x="4742784" y="3409950"/>
                  </a:cubicBezTo>
                  <a:cubicBezTo>
                    <a:pt x="4847558" y="3300222"/>
                    <a:pt x="4947190" y="3185255"/>
                    <a:pt x="5029867" y="3058097"/>
                  </a:cubicBezTo>
                  <a:cubicBezTo>
                    <a:pt x="5107305" y="2939129"/>
                    <a:pt x="5168646" y="2810351"/>
                    <a:pt x="5211699" y="2675096"/>
                  </a:cubicBezTo>
                  <a:cubicBezTo>
                    <a:pt x="5267516" y="2500027"/>
                    <a:pt x="5292186" y="2317147"/>
                    <a:pt x="5326571" y="2136458"/>
                  </a:cubicBezTo>
                  <a:cubicBezTo>
                    <a:pt x="5349812" y="2014347"/>
                    <a:pt x="5378672" y="1893380"/>
                    <a:pt x="5407914" y="1772603"/>
                  </a:cubicBezTo>
                  <a:cubicBezTo>
                    <a:pt x="5434299" y="1663446"/>
                    <a:pt x="5460683" y="1552861"/>
                    <a:pt x="5517928" y="1456658"/>
                  </a:cubicBezTo>
                  <a:cubicBezTo>
                    <a:pt x="5550408" y="1402080"/>
                    <a:pt x="5592889" y="1353312"/>
                    <a:pt x="5649563" y="1325023"/>
                  </a:cubicBezTo>
                  <a:cubicBezTo>
                    <a:pt x="5744528" y="1277493"/>
                    <a:pt x="5856065" y="1296924"/>
                    <a:pt x="5963031" y="1289114"/>
                  </a:cubicBezTo>
                  <a:cubicBezTo>
                    <a:pt x="6042279" y="1283303"/>
                    <a:pt x="6120479" y="1262539"/>
                    <a:pt x="6185535" y="1217295"/>
                  </a:cubicBezTo>
                  <a:cubicBezTo>
                    <a:pt x="6261164" y="1164717"/>
                    <a:pt x="6312694" y="1083374"/>
                    <a:pt x="6326696" y="992315"/>
                  </a:cubicBezTo>
                  <a:cubicBezTo>
                    <a:pt x="6335459" y="935450"/>
                    <a:pt x="6328791" y="877253"/>
                    <a:pt x="6305169" y="824770"/>
                  </a:cubicBezTo>
                  <a:cubicBezTo>
                    <a:pt x="6273927" y="755333"/>
                    <a:pt x="6217158" y="701897"/>
                    <a:pt x="6156865" y="654844"/>
                  </a:cubicBezTo>
                  <a:cubicBezTo>
                    <a:pt x="6080379" y="595217"/>
                    <a:pt x="5996750" y="545687"/>
                    <a:pt x="5908072" y="506444"/>
                  </a:cubicBezTo>
                  <a:cubicBezTo>
                    <a:pt x="5803964" y="460343"/>
                    <a:pt x="5692807" y="426815"/>
                    <a:pt x="5606605" y="353282"/>
                  </a:cubicBezTo>
                  <a:cubicBezTo>
                    <a:pt x="5549170" y="304229"/>
                    <a:pt x="5503259" y="238887"/>
                    <a:pt x="5506117" y="164211"/>
                  </a:cubicBezTo>
                  <a:cubicBezTo>
                    <a:pt x="5508213" y="106109"/>
                    <a:pt x="5598890" y="0"/>
                    <a:pt x="5598890" y="0"/>
                  </a:cubicBezTo>
                </a:path>
              </a:pathLst>
            </a:custGeom>
            <a:noFill/>
            <a:ln w="12700" cap="rnd">
              <a:solidFill>
                <a:schemeClr val="bg2">
                  <a:alpha val="24000"/>
                </a:schemeClr>
              </a:solidFill>
              <a:prstDash val="lgDash"/>
              <a:round/>
            </a:ln>
          </p:spPr>
          <p:txBody>
            <a:bodyPr rtlCol="0" anchor="ctr"/>
            <a:lstStyle/>
            <a:p>
              <a:endParaRPr lang="en-US"/>
            </a:p>
          </p:txBody>
        </p:sp>
        <p:sp>
          <p:nvSpPr>
            <p:cNvPr id="149" name="Freeform: Shape 148">
              <a:extLst>
                <a:ext uri="{FF2B5EF4-FFF2-40B4-BE49-F238E27FC236}">
                  <a16:creationId xmlns:a16="http://schemas.microsoft.com/office/drawing/2014/main" id="{1ECB895E-B92E-4686-8B6F-BA0F9041C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12542"/>
              <a:ext cx="3256801" cy="2769035"/>
            </a:xfrm>
            <a:custGeom>
              <a:avLst/>
              <a:gdLst>
                <a:gd name="connsiteX0" fmla="*/ 0 w 2563086"/>
                <a:gd name="connsiteY0" fmla="*/ 2102930 h 2102929"/>
                <a:gd name="connsiteX1" fmla="*/ 625888 w 2563086"/>
                <a:gd name="connsiteY1" fmla="*/ 1834229 h 2102929"/>
                <a:gd name="connsiteX2" fmla="*/ 954024 w 2563086"/>
                <a:gd name="connsiteY2" fmla="*/ 1789938 h 2102929"/>
                <a:gd name="connsiteX3" fmla="*/ 1379125 w 2563086"/>
                <a:gd name="connsiteY3" fmla="*/ 1870329 h 2102929"/>
                <a:gd name="connsiteX4" fmla="*/ 1819466 w 2563086"/>
                <a:gd name="connsiteY4" fmla="*/ 2021300 h 2102929"/>
                <a:gd name="connsiteX5" fmla="*/ 2221040 w 2563086"/>
                <a:gd name="connsiteY5" fmla="*/ 2010251 h 2102929"/>
                <a:gd name="connsiteX6" fmla="*/ 2507647 w 2563086"/>
                <a:gd name="connsiteY6" fmla="*/ 1867567 h 2102929"/>
                <a:gd name="connsiteX7" fmla="*/ 2560225 w 2563086"/>
                <a:gd name="connsiteY7" fmla="*/ 1652873 h 2102929"/>
                <a:gd name="connsiteX8" fmla="*/ 2328958 w 2563086"/>
                <a:gd name="connsiteY8" fmla="*/ 1295495 h 2102929"/>
                <a:gd name="connsiteX9" fmla="*/ 1676686 w 2563086"/>
                <a:gd name="connsiteY9" fmla="*/ 812292 h 2102929"/>
                <a:gd name="connsiteX10" fmla="*/ 1436942 w 2563086"/>
                <a:gd name="connsiteY10" fmla="*/ 669036 h 2102929"/>
                <a:gd name="connsiteX11" fmla="*/ 1157288 w 2563086"/>
                <a:gd name="connsiteY11" fmla="*/ 498634 h 2102929"/>
                <a:gd name="connsiteX12" fmla="*/ 928783 w 2563086"/>
                <a:gd name="connsiteY12" fmla="*/ 355949 h 2102929"/>
                <a:gd name="connsiteX13" fmla="*/ 649510 w 2563086"/>
                <a:gd name="connsiteY13" fmla="*/ 161639 h 2102929"/>
                <a:gd name="connsiteX14" fmla="*/ 373190 w 2563086"/>
                <a:gd name="connsiteY14" fmla="*/ 0 h 210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3086" h="2102929">
                  <a:moveTo>
                    <a:pt x="0" y="2102930"/>
                  </a:moveTo>
                  <a:cubicBezTo>
                    <a:pt x="182499" y="1964341"/>
                    <a:pt x="402717" y="1887855"/>
                    <a:pt x="625888" y="1834229"/>
                  </a:cubicBezTo>
                  <a:cubicBezTo>
                    <a:pt x="733711" y="1808321"/>
                    <a:pt x="843248" y="1789557"/>
                    <a:pt x="954024" y="1789938"/>
                  </a:cubicBezTo>
                  <a:cubicBezTo>
                    <a:pt x="1098995" y="1790414"/>
                    <a:pt x="1241965" y="1822609"/>
                    <a:pt x="1379125" y="1870329"/>
                  </a:cubicBezTo>
                  <a:cubicBezTo>
                    <a:pt x="1526191" y="1921478"/>
                    <a:pt x="1666780" y="1992059"/>
                    <a:pt x="1819466" y="2021300"/>
                  </a:cubicBezTo>
                  <a:cubicBezTo>
                    <a:pt x="1952244" y="2046827"/>
                    <a:pt x="2088356" y="2037112"/>
                    <a:pt x="2221040" y="2010251"/>
                  </a:cubicBezTo>
                  <a:cubicBezTo>
                    <a:pt x="2329720" y="1988249"/>
                    <a:pt x="2440877" y="1954530"/>
                    <a:pt x="2507647" y="1867567"/>
                  </a:cubicBezTo>
                  <a:cubicBezTo>
                    <a:pt x="2554320" y="1806702"/>
                    <a:pt x="2570226" y="1729073"/>
                    <a:pt x="2560225" y="1652873"/>
                  </a:cubicBezTo>
                  <a:cubicBezTo>
                    <a:pt x="2541270" y="1508665"/>
                    <a:pt x="2436019" y="1396175"/>
                    <a:pt x="2328958" y="1295495"/>
                  </a:cubicBezTo>
                  <a:cubicBezTo>
                    <a:pt x="2131314" y="1109567"/>
                    <a:pt x="1908429" y="953643"/>
                    <a:pt x="1676686" y="812292"/>
                  </a:cubicBezTo>
                  <a:cubicBezTo>
                    <a:pt x="1597152" y="763810"/>
                    <a:pt x="1516856" y="716756"/>
                    <a:pt x="1436942" y="669036"/>
                  </a:cubicBezTo>
                  <a:cubicBezTo>
                    <a:pt x="1343216" y="613029"/>
                    <a:pt x="1250442" y="555498"/>
                    <a:pt x="1157288" y="498634"/>
                  </a:cubicBezTo>
                  <a:cubicBezTo>
                    <a:pt x="1080611" y="451866"/>
                    <a:pt x="1003745" y="405479"/>
                    <a:pt x="928783" y="355949"/>
                  </a:cubicBezTo>
                  <a:cubicBezTo>
                    <a:pt x="834200" y="293465"/>
                    <a:pt x="743140" y="225552"/>
                    <a:pt x="649510" y="161639"/>
                  </a:cubicBezTo>
                  <a:cubicBezTo>
                    <a:pt x="539496" y="86487"/>
                    <a:pt x="373190" y="0"/>
                    <a:pt x="37319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150" name="Freeform: Shape 149">
              <a:extLst>
                <a:ext uri="{FF2B5EF4-FFF2-40B4-BE49-F238E27FC236}">
                  <a16:creationId xmlns:a16="http://schemas.microsoft.com/office/drawing/2014/main" id="{357CEDFC-C202-445C-9D3B-467FB3DCE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151" name="Freeform: Shape 150">
              <a:extLst>
                <a:ext uri="{FF2B5EF4-FFF2-40B4-BE49-F238E27FC236}">
                  <a16:creationId xmlns:a16="http://schemas.microsoft.com/office/drawing/2014/main" id="{E763FC30-4283-464C-932E-272A62FE5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152" name="Freeform: Shape 151">
              <a:extLst>
                <a:ext uri="{FF2B5EF4-FFF2-40B4-BE49-F238E27FC236}">
                  <a16:creationId xmlns:a16="http://schemas.microsoft.com/office/drawing/2014/main" id="{0DE2B79E-20B8-482A-9098-FCAEF6B21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232906"/>
              <a:ext cx="1832649" cy="1702458"/>
            </a:xfrm>
            <a:custGeom>
              <a:avLst/>
              <a:gdLst>
                <a:gd name="connsiteX0" fmla="*/ 0 w 1391796"/>
                <a:gd name="connsiteY0" fmla="*/ 1292924 h 1292923"/>
                <a:gd name="connsiteX1" fmla="*/ 696563 w 1391796"/>
                <a:gd name="connsiteY1" fmla="*/ 1150906 h 1292923"/>
                <a:gd name="connsiteX2" fmla="*/ 993934 w 1391796"/>
                <a:gd name="connsiteY2" fmla="*/ 1192435 h 1292923"/>
                <a:gd name="connsiteX3" fmla="*/ 1155097 w 1391796"/>
                <a:gd name="connsiteY3" fmla="*/ 1192435 h 1292923"/>
                <a:gd name="connsiteX4" fmla="*/ 1324547 w 1391796"/>
                <a:gd name="connsiteY4" fmla="*/ 1184148 h 1292923"/>
                <a:gd name="connsiteX5" fmla="*/ 1381030 w 1391796"/>
                <a:gd name="connsiteY5" fmla="*/ 1149191 h 1292923"/>
                <a:gd name="connsiteX6" fmla="*/ 1357789 w 1391796"/>
                <a:gd name="connsiteY6" fmla="*/ 1027843 h 1292923"/>
                <a:gd name="connsiteX7" fmla="*/ 1136809 w 1391796"/>
                <a:gd name="connsiteY7" fmla="*/ 838295 h 1292923"/>
                <a:gd name="connsiteX8" fmla="*/ 804482 w 1391796"/>
                <a:gd name="connsiteY8" fmla="*/ 595598 h 1292923"/>
                <a:gd name="connsiteX9" fmla="*/ 530352 w 1391796"/>
                <a:gd name="connsiteY9" fmla="*/ 381191 h 1292923"/>
                <a:gd name="connsiteX10" fmla="*/ 0 w 1391796"/>
                <a:gd name="connsiteY10" fmla="*/ 0 h 129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1796" h="1292923">
                  <a:moveTo>
                    <a:pt x="0" y="1292924"/>
                  </a:moveTo>
                  <a:cubicBezTo>
                    <a:pt x="158877" y="1243108"/>
                    <a:pt x="531019" y="1138047"/>
                    <a:pt x="696563" y="1150906"/>
                  </a:cubicBezTo>
                  <a:cubicBezTo>
                    <a:pt x="796481" y="1158621"/>
                    <a:pt x="894017" y="1185863"/>
                    <a:pt x="993934" y="1192435"/>
                  </a:cubicBezTo>
                  <a:cubicBezTo>
                    <a:pt x="1047559" y="1195959"/>
                    <a:pt x="1101376" y="1192054"/>
                    <a:pt x="1155097" y="1192435"/>
                  </a:cubicBezTo>
                  <a:cubicBezTo>
                    <a:pt x="1212056" y="1192816"/>
                    <a:pt x="1269683" y="1198626"/>
                    <a:pt x="1324547" y="1184148"/>
                  </a:cubicBezTo>
                  <a:cubicBezTo>
                    <a:pt x="1346930" y="1178243"/>
                    <a:pt x="1368266" y="1168241"/>
                    <a:pt x="1381030" y="1149191"/>
                  </a:cubicBezTo>
                  <a:cubicBezTo>
                    <a:pt x="1405795" y="1112425"/>
                    <a:pt x="1383506" y="1065752"/>
                    <a:pt x="1357789" y="1027843"/>
                  </a:cubicBezTo>
                  <a:cubicBezTo>
                    <a:pt x="1302734" y="946880"/>
                    <a:pt x="1218152" y="893540"/>
                    <a:pt x="1136809" y="838295"/>
                  </a:cubicBezTo>
                  <a:cubicBezTo>
                    <a:pt x="1023271" y="761238"/>
                    <a:pt x="912971" y="679609"/>
                    <a:pt x="804482" y="595598"/>
                  </a:cubicBezTo>
                  <a:cubicBezTo>
                    <a:pt x="712756" y="524542"/>
                    <a:pt x="620459" y="454247"/>
                    <a:pt x="530352" y="381191"/>
                  </a:cubicBezTo>
                  <a:cubicBezTo>
                    <a:pt x="378809" y="258318"/>
                    <a:pt x="149733" y="125063"/>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153" name="Freeform: Shape 152">
              <a:extLst>
                <a:ext uri="{FF2B5EF4-FFF2-40B4-BE49-F238E27FC236}">
                  <a16:creationId xmlns:a16="http://schemas.microsoft.com/office/drawing/2014/main" id="{27ECCA13-011E-4D0B-8827-B1DFEF094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4787" y="27843"/>
              <a:ext cx="2207527" cy="1610525"/>
            </a:xfrm>
            <a:custGeom>
              <a:avLst/>
              <a:gdLst>
                <a:gd name="connsiteX0" fmla="*/ 1676495 w 1676495"/>
                <a:gd name="connsiteY0" fmla="*/ 1223105 h 1223105"/>
                <a:gd name="connsiteX1" fmla="*/ 1421702 w 1676495"/>
                <a:gd name="connsiteY1" fmla="*/ 1000792 h 1223105"/>
                <a:gd name="connsiteX2" fmla="*/ 1024604 w 1676495"/>
                <a:gd name="connsiteY2" fmla="*/ 744760 h 1223105"/>
                <a:gd name="connsiteX3" fmla="*/ 444722 w 1676495"/>
                <a:gd name="connsiteY3" fmla="*/ 345758 h 1223105"/>
                <a:gd name="connsiteX4" fmla="*/ 0 w 1676495"/>
                <a:gd name="connsiteY4" fmla="*/ 0 h 1223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105">
                  <a:moveTo>
                    <a:pt x="1676495" y="1223105"/>
                  </a:moveTo>
                  <a:cubicBezTo>
                    <a:pt x="1603724" y="1136523"/>
                    <a:pt x="1514094" y="1066324"/>
                    <a:pt x="1421702" y="1000792"/>
                  </a:cubicBezTo>
                  <a:cubicBezTo>
                    <a:pt x="1293209" y="909733"/>
                    <a:pt x="1158526" y="827723"/>
                    <a:pt x="1024604" y="744760"/>
                  </a:cubicBezTo>
                  <a:cubicBezTo>
                    <a:pt x="824770" y="621030"/>
                    <a:pt x="623888" y="497777"/>
                    <a:pt x="444722" y="345758"/>
                  </a:cubicBezTo>
                  <a:cubicBezTo>
                    <a:pt x="330518" y="248888"/>
                    <a:pt x="135731" y="61817"/>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154" name="Freeform: Shape 153">
              <a:extLst>
                <a:ext uri="{FF2B5EF4-FFF2-40B4-BE49-F238E27FC236}">
                  <a16:creationId xmlns:a16="http://schemas.microsoft.com/office/drawing/2014/main" id="{24CCC8FF-3393-4965-BD21-DCB37A2453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638243"/>
              <a:ext cx="2318558" cy="594242"/>
            </a:xfrm>
            <a:custGeom>
              <a:avLst/>
              <a:gdLst>
                <a:gd name="connsiteX0" fmla="*/ 0 w 1760817"/>
                <a:gd name="connsiteY0" fmla="*/ 451295 h 451294"/>
                <a:gd name="connsiteX1" fmla="*/ 335661 w 1760817"/>
                <a:gd name="connsiteY1" fmla="*/ 319373 h 451294"/>
                <a:gd name="connsiteX2" fmla="*/ 629984 w 1760817"/>
                <a:gd name="connsiteY2" fmla="*/ 264319 h 451294"/>
                <a:gd name="connsiteX3" fmla="*/ 878777 w 1760817"/>
                <a:gd name="connsiteY3" fmla="*/ 278702 h 451294"/>
                <a:gd name="connsiteX4" fmla="*/ 1024700 w 1760817"/>
                <a:gd name="connsiteY4" fmla="*/ 302609 h 451294"/>
                <a:gd name="connsiteX5" fmla="*/ 1316641 w 1760817"/>
                <a:gd name="connsiteY5" fmla="*/ 360045 h 451294"/>
                <a:gd name="connsiteX6" fmla="*/ 1527143 w 1760817"/>
                <a:gd name="connsiteY6" fmla="*/ 386334 h 451294"/>
                <a:gd name="connsiteX7" fmla="*/ 1704023 w 1760817"/>
                <a:gd name="connsiteY7" fmla="*/ 0 h 45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817" h="451294">
                  <a:moveTo>
                    <a:pt x="0" y="451295"/>
                  </a:moveTo>
                  <a:cubicBezTo>
                    <a:pt x="77438" y="429292"/>
                    <a:pt x="257270" y="337852"/>
                    <a:pt x="335661" y="319373"/>
                  </a:cubicBezTo>
                  <a:cubicBezTo>
                    <a:pt x="433007" y="296418"/>
                    <a:pt x="530162" y="270510"/>
                    <a:pt x="629984" y="264319"/>
                  </a:cubicBezTo>
                  <a:cubicBezTo>
                    <a:pt x="713137" y="259080"/>
                    <a:pt x="796290" y="266891"/>
                    <a:pt x="878777" y="278702"/>
                  </a:cubicBezTo>
                  <a:cubicBezTo>
                    <a:pt x="927545" y="285655"/>
                    <a:pt x="976217" y="293751"/>
                    <a:pt x="1024700" y="302609"/>
                  </a:cubicBezTo>
                  <a:cubicBezTo>
                    <a:pt x="1122236" y="320516"/>
                    <a:pt x="1219581" y="339471"/>
                    <a:pt x="1316641" y="360045"/>
                  </a:cubicBezTo>
                  <a:cubicBezTo>
                    <a:pt x="1386269" y="374809"/>
                    <a:pt x="1456277" y="389763"/>
                    <a:pt x="1527143" y="386334"/>
                  </a:cubicBezTo>
                  <a:cubicBezTo>
                    <a:pt x="1592008" y="383191"/>
                    <a:pt x="1881569" y="391287"/>
                    <a:pt x="1704023" y="0"/>
                  </a:cubicBezTo>
                </a:path>
              </a:pathLst>
            </a:custGeom>
            <a:noFill/>
            <a:ln w="12700" cap="rnd">
              <a:solidFill>
                <a:schemeClr val="bg2">
                  <a:alpha val="24000"/>
                </a:schemeClr>
              </a:solidFill>
              <a:prstDash val="lgDash"/>
              <a:round/>
            </a:ln>
          </p:spPr>
          <p:txBody>
            <a:bodyPr rtlCol="0" anchor="ctr"/>
            <a:lstStyle/>
            <a:p>
              <a:endParaRPr lang="en-US"/>
            </a:p>
          </p:txBody>
        </p:sp>
        <p:sp>
          <p:nvSpPr>
            <p:cNvPr id="155" name="Freeform: Shape 154">
              <a:extLst>
                <a:ext uri="{FF2B5EF4-FFF2-40B4-BE49-F238E27FC236}">
                  <a16:creationId xmlns:a16="http://schemas.microsoft.com/office/drawing/2014/main" id="{A6D6870E-B40A-4E80-A706-BA8CB5E215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372" y="454013"/>
              <a:ext cx="256959" cy="983296"/>
            </a:xfrm>
            <a:custGeom>
              <a:avLst/>
              <a:gdLst>
                <a:gd name="connsiteX0" fmla="*/ 90011 w 267734"/>
                <a:gd name="connsiteY0" fmla="*/ 746760 h 746759"/>
                <a:gd name="connsiteX1" fmla="*/ 250603 w 267734"/>
                <a:gd name="connsiteY1" fmla="*/ 541782 h 746759"/>
                <a:gd name="connsiteX2" fmla="*/ 250603 w 267734"/>
                <a:gd name="connsiteY2" fmla="*/ 325660 h 746759"/>
                <a:gd name="connsiteX3" fmla="*/ 0 w 267734"/>
                <a:gd name="connsiteY3" fmla="*/ 0 h 746759"/>
              </a:gdLst>
              <a:ahLst/>
              <a:cxnLst>
                <a:cxn ang="0">
                  <a:pos x="connsiteX0" y="connsiteY0"/>
                </a:cxn>
                <a:cxn ang="0">
                  <a:pos x="connsiteX1" y="connsiteY1"/>
                </a:cxn>
                <a:cxn ang="0">
                  <a:pos x="connsiteX2" y="connsiteY2"/>
                </a:cxn>
                <a:cxn ang="0">
                  <a:pos x="connsiteX3" y="connsiteY3"/>
                </a:cxn>
              </a:cxnLst>
              <a:rect l="l" t="t" r="r" b="b"/>
              <a:pathLst>
                <a:path w="267734" h="746759">
                  <a:moveTo>
                    <a:pt x="90011" y="746760"/>
                  </a:moveTo>
                  <a:cubicBezTo>
                    <a:pt x="159353" y="691801"/>
                    <a:pt x="221456" y="624935"/>
                    <a:pt x="250603" y="541782"/>
                  </a:cubicBezTo>
                  <a:cubicBezTo>
                    <a:pt x="275082" y="471868"/>
                    <a:pt x="271748" y="396907"/>
                    <a:pt x="250603" y="325660"/>
                  </a:cubicBezTo>
                  <a:cubicBezTo>
                    <a:pt x="210598" y="190500"/>
                    <a:pt x="117634" y="77629"/>
                    <a:pt x="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156" name="Freeform: Shape 155">
              <a:extLst>
                <a:ext uri="{FF2B5EF4-FFF2-40B4-BE49-F238E27FC236}">
                  <a16:creationId xmlns:a16="http://schemas.microsoft.com/office/drawing/2014/main" id="{81B66FCF-F34F-4C17-A29E-EE8E13812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887" y="12542"/>
              <a:ext cx="6404043" cy="1673812"/>
            </a:xfrm>
            <a:custGeom>
              <a:avLst/>
              <a:gdLst>
                <a:gd name="connsiteX0" fmla="*/ 0 w 4863517"/>
                <a:gd name="connsiteY0" fmla="*/ 0 h 1271168"/>
                <a:gd name="connsiteX1" fmla="*/ 176879 w 4863517"/>
                <a:gd name="connsiteY1" fmla="*/ 115157 h 1271168"/>
                <a:gd name="connsiteX2" fmla="*/ 400812 w 4863517"/>
                <a:gd name="connsiteY2" fmla="*/ 277178 h 1271168"/>
                <a:gd name="connsiteX3" fmla="*/ 652367 w 4863517"/>
                <a:gd name="connsiteY3" fmla="*/ 421958 h 1271168"/>
                <a:gd name="connsiteX4" fmla="*/ 1110615 w 4863517"/>
                <a:gd name="connsiteY4" fmla="*/ 690848 h 1271168"/>
                <a:gd name="connsiteX5" fmla="*/ 1410843 w 4863517"/>
                <a:gd name="connsiteY5" fmla="*/ 830580 h 1271168"/>
                <a:gd name="connsiteX6" fmla="*/ 1585341 w 4863517"/>
                <a:gd name="connsiteY6" fmla="*/ 917067 h 1271168"/>
                <a:gd name="connsiteX7" fmla="*/ 1896046 w 4863517"/>
                <a:gd name="connsiteY7" fmla="*/ 1114901 h 1271168"/>
                <a:gd name="connsiteX8" fmla="*/ 2042255 w 4863517"/>
                <a:gd name="connsiteY8" fmla="*/ 1204627 h 1271168"/>
                <a:gd name="connsiteX9" fmla="*/ 2276570 w 4863517"/>
                <a:gd name="connsiteY9" fmla="*/ 1271111 h 1271168"/>
                <a:gd name="connsiteX10" fmla="*/ 2568988 w 4863517"/>
                <a:gd name="connsiteY10" fmla="*/ 1128141 h 1271168"/>
                <a:gd name="connsiteX11" fmla="*/ 2726817 w 4863517"/>
                <a:gd name="connsiteY11" fmla="*/ 882110 h 1271168"/>
                <a:gd name="connsiteX12" fmla="*/ 2861881 w 4863517"/>
                <a:gd name="connsiteY12" fmla="*/ 574929 h 1271168"/>
                <a:gd name="connsiteX13" fmla="*/ 2990660 w 4863517"/>
                <a:gd name="connsiteY13" fmla="*/ 411480 h 1271168"/>
                <a:gd name="connsiteX14" fmla="*/ 3259264 w 4863517"/>
                <a:gd name="connsiteY14" fmla="*/ 292322 h 1271168"/>
                <a:gd name="connsiteX15" fmla="*/ 3482150 w 4863517"/>
                <a:gd name="connsiteY15" fmla="*/ 325565 h 1271168"/>
                <a:gd name="connsiteX16" fmla="*/ 3824192 w 4863517"/>
                <a:gd name="connsiteY16" fmla="*/ 383762 h 1271168"/>
                <a:gd name="connsiteX17" fmla="*/ 4206145 w 4863517"/>
                <a:gd name="connsiteY17" fmla="*/ 420434 h 1271168"/>
                <a:gd name="connsiteX18" fmla="*/ 4505230 w 4863517"/>
                <a:gd name="connsiteY18" fmla="*/ 420434 h 1271168"/>
                <a:gd name="connsiteX19" fmla="*/ 4820127 w 4863517"/>
                <a:gd name="connsiteY19" fmla="*/ 349091 h 1271168"/>
                <a:gd name="connsiteX20" fmla="*/ 4863370 w 4863517"/>
                <a:gd name="connsiteY20" fmla="*/ 242316 h 1271168"/>
                <a:gd name="connsiteX21" fmla="*/ 4760691 w 4863517"/>
                <a:gd name="connsiteY21" fmla="*/ 0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63517"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6" y="509492"/>
                    <a:pt x="953167" y="609695"/>
                    <a:pt x="1110615" y="690848"/>
                  </a:cubicBezTo>
                  <a:cubicBezTo>
                    <a:pt x="1208723" y="741426"/>
                    <a:pt x="1310450" y="784670"/>
                    <a:pt x="1410843" y="830580"/>
                  </a:cubicBezTo>
                  <a:cubicBezTo>
                    <a:pt x="1469898" y="857631"/>
                    <a:pt x="1528477" y="885635"/>
                    <a:pt x="1585341" y="917067"/>
                  </a:cubicBezTo>
                  <a:cubicBezTo>
                    <a:pt x="1692878" y="976408"/>
                    <a:pt x="1794034" y="1046417"/>
                    <a:pt x="1896046"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1" y="574929"/>
                  </a:cubicBezTo>
                  <a:cubicBezTo>
                    <a:pt x="2896076" y="513969"/>
                    <a:pt x="2938558" y="457962"/>
                    <a:pt x="2990660" y="411480"/>
                  </a:cubicBezTo>
                  <a:cubicBezTo>
                    <a:pt x="3065812" y="344329"/>
                    <a:pt x="3158966" y="297466"/>
                    <a:pt x="3259264" y="292322"/>
                  </a:cubicBezTo>
                  <a:cubicBezTo>
                    <a:pt x="3334607" y="288417"/>
                    <a:pt x="3408426" y="308324"/>
                    <a:pt x="3482150" y="325565"/>
                  </a:cubicBezTo>
                  <a:cubicBezTo>
                    <a:pt x="3594830" y="351854"/>
                    <a:pt x="3709416" y="368618"/>
                    <a:pt x="3824192" y="383762"/>
                  </a:cubicBezTo>
                  <a:cubicBezTo>
                    <a:pt x="3951065" y="400431"/>
                    <a:pt x="4078319" y="415290"/>
                    <a:pt x="4206145" y="420434"/>
                  </a:cubicBezTo>
                  <a:cubicBezTo>
                    <a:pt x="4305777" y="424434"/>
                    <a:pt x="4405503" y="419957"/>
                    <a:pt x="4505230" y="420434"/>
                  </a:cubicBezTo>
                  <a:cubicBezTo>
                    <a:pt x="4619435" y="421005"/>
                    <a:pt x="4745641" y="432149"/>
                    <a:pt x="4820127" y="349091"/>
                  </a:cubicBezTo>
                  <a:cubicBezTo>
                    <a:pt x="4846701" y="319469"/>
                    <a:pt x="4861655" y="282131"/>
                    <a:pt x="4863370" y="242316"/>
                  </a:cubicBezTo>
                  <a:cubicBezTo>
                    <a:pt x="4868037" y="134493"/>
                    <a:pt x="4760691" y="0"/>
                    <a:pt x="4760691" y="0"/>
                  </a:cubicBezTo>
                </a:path>
              </a:pathLst>
            </a:custGeom>
            <a:noFill/>
            <a:ln w="12700" cap="rnd">
              <a:solidFill>
                <a:schemeClr val="bg2">
                  <a:alpha val="24000"/>
                </a:schemeClr>
              </a:solidFill>
              <a:prstDash val="lgDash"/>
              <a:round/>
            </a:ln>
          </p:spPr>
          <p:txBody>
            <a:bodyPr rtlCol="0" anchor="ctr"/>
            <a:lstStyle/>
            <a:p>
              <a:endParaRPr lang="en-US"/>
            </a:p>
          </p:txBody>
        </p:sp>
        <p:sp>
          <p:nvSpPr>
            <p:cNvPr id="157" name="Freeform: Shape 156">
              <a:extLst>
                <a:ext uri="{FF2B5EF4-FFF2-40B4-BE49-F238E27FC236}">
                  <a16:creationId xmlns:a16="http://schemas.microsoft.com/office/drawing/2014/main" id="{FD861033-CAAF-46D9-B275-DCF52F2CB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0816" y="12291"/>
              <a:ext cx="5654210" cy="1210473"/>
            </a:xfrm>
            <a:custGeom>
              <a:avLst/>
              <a:gdLst>
                <a:gd name="connsiteX0" fmla="*/ 0 w 4294060"/>
                <a:gd name="connsiteY0" fmla="*/ 190 h 919287"/>
                <a:gd name="connsiteX1" fmla="*/ 417862 w 4294060"/>
                <a:gd name="connsiteY1" fmla="*/ 274606 h 919287"/>
                <a:gd name="connsiteX2" fmla="*/ 980218 w 4294060"/>
                <a:gd name="connsiteY2" fmla="*/ 608171 h 919287"/>
                <a:gd name="connsiteX3" fmla="*/ 1473137 w 4294060"/>
                <a:gd name="connsiteY3" fmla="*/ 792480 h 919287"/>
                <a:gd name="connsiteX4" fmla="*/ 1827276 w 4294060"/>
                <a:gd name="connsiteY4" fmla="*/ 914591 h 919287"/>
                <a:gd name="connsiteX5" fmla="*/ 2119217 w 4294060"/>
                <a:gd name="connsiteY5" fmla="*/ 847535 h 919287"/>
                <a:gd name="connsiteX6" fmla="*/ 2269998 w 4294060"/>
                <a:gd name="connsiteY6" fmla="*/ 610553 h 919287"/>
                <a:gd name="connsiteX7" fmla="*/ 2413540 w 4294060"/>
                <a:gd name="connsiteY7" fmla="*/ 361569 h 919287"/>
                <a:gd name="connsiteX8" fmla="*/ 2683859 w 4294060"/>
                <a:gd name="connsiteY8" fmla="*/ 67151 h 919287"/>
                <a:gd name="connsiteX9" fmla="*/ 3030760 w 4294060"/>
                <a:gd name="connsiteY9" fmla="*/ 36005 h 919287"/>
                <a:gd name="connsiteX10" fmla="*/ 3356134 w 4294060"/>
                <a:gd name="connsiteY10" fmla="*/ 129350 h 919287"/>
                <a:gd name="connsiteX11" fmla="*/ 3674364 w 4294060"/>
                <a:gd name="connsiteY11" fmla="*/ 244221 h 919287"/>
                <a:gd name="connsiteX12" fmla="*/ 3968687 w 4294060"/>
                <a:gd name="connsiteY12" fmla="*/ 244221 h 919287"/>
                <a:gd name="connsiteX13" fmla="*/ 4157662 w 4294060"/>
                <a:gd name="connsiteY13" fmla="*/ 177165 h 919287"/>
                <a:gd name="connsiteX14" fmla="*/ 4271296 w 4294060"/>
                <a:gd name="connsiteY14" fmla="*/ 63437 h 919287"/>
                <a:gd name="connsiteX15" fmla="*/ 4294061 w 4294060"/>
                <a:gd name="connsiteY15" fmla="*/ 0 h 91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94060" h="919287">
                  <a:moveTo>
                    <a:pt x="0" y="190"/>
                  </a:moveTo>
                  <a:cubicBezTo>
                    <a:pt x="0" y="190"/>
                    <a:pt x="243745" y="162211"/>
                    <a:pt x="417862" y="274606"/>
                  </a:cubicBezTo>
                  <a:cubicBezTo>
                    <a:pt x="601408" y="393097"/>
                    <a:pt x="781145" y="518922"/>
                    <a:pt x="980218" y="608171"/>
                  </a:cubicBezTo>
                  <a:cubicBezTo>
                    <a:pt x="1140333" y="679990"/>
                    <a:pt x="1310545" y="726281"/>
                    <a:pt x="1473137" y="792480"/>
                  </a:cubicBezTo>
                  <a:cubicBezTo>
                    <a:pt x="1589532" y="839915"/>
                    <a:pt x="1702975" y="898112"/>
                    <a:pt x="1827276" y="914591"/>
                  </a:cubicBezTo>
                  <a:cubicBezTo>
                    <a:pt x="1930813" y="928307"/>
                    <a:pt x="2039207" y="913733"/>
                    <a:pt x="2119217" y="847535"/>
                  </a:cubicBezTo>
                  <a:cubicBezTo>
                    <a:pt x="2192084" y="787146"/>
                    <a:pt x="2228183" y="696278"/>
                    <a:pt x="2269998" y="610553"/>
                  </a:cubicBezTo>
                  <a:cubicBezTo>
                    <a:pt x="2312003" y="524351"/>
                    <a:pt x="2362867" y="442913"/>
                    <a:pt x="2413540" y="361569"/>
                  </a:cubicBezTo>
                  <a:cubicBezTo>
                    <a:pt x="2485835" y="245650"/>
                    <a:pt x="2562511" y="127064"/>
                    <a:pt x="2683859" y="67151"/>
                  </a:cubicBezTo>
                  <a:cubicBezTo>
                    <a:pt x="2790254" y="14573"/>
                    <a:pt x="2912935" y="16764"/>
                    <a:pt x="3030760" y="36005"/>
                  </a:cubicBezTo>
                  <a:cubicBezTo>
                    <a:pt x="3142393" y="54293"/>
                    <a:pt x="3251073" y="87344"/>
                    <a:pt x="3356134" y="129350"/>
                  </a:cubicBezTo>
                  <a:cubicBezTo>
                    <a:pt x="3461194" y="171355"/>
                    <a:pt x="3563588" y="221742"/>
                    <a:pt x="3674364" y="244221"/>
                  </a:cubicBezTo>
                  <a:cubicBezTo>
                    <a:pt x="3771233" y="263938"/>
                    <a:pt x="3871341" y="262319"/>
                    <a:pt x="3968687" y="244221"/>
                  </a:cubicBezTo>
                  <a:cubicBezTo>
                    <a:pt x="4034981" y="231839"/>
                    <a:pt x="4099941" y="211931"/>
                    <a:pt x="4157662" y="177165"/>
                  </a:cubicBezTo>
                  <a:cubicBezTo>
                    <a:pt x="4204526" y="148971"/>
                    <a:pt x="4246817" y="112300"/>
                    <a:pt x="4271296" y="63437"/>
                  </a:cubicBezTo>
                  <a:cubicBezTo>
                    <a:pt x="4286441" y="33242"/>
                    <a:pt x="4294061" y="0"/>
                    <a:pt x="4294061" y="0"/>
                  </a:cubicBezTo>
                </a:path>
              </a:pathLst>
            </a:custGeom>
            <a:noFill/>
            <a:ln w="12700" cap="rnd">
              <a:solidFill>
                <a:schemeClr val="bg2">
                  <a:alpha val="24000"/>
                </a:schemeClr>
              </a:solidFill>
              <a:prstDash val="lgDash"/>
              <a:round/>
            </a:ln>
          </p:spPr>
          <p:txBody>
            <a:bodyPr rtlCol="0" anchor="ctr"/>
            <a:lstStyle/>
            <a:p>
              <a:endParaRPr lang="en-US"/>
            </a:p>
          </p:txBody>
        </p:sp>
        <p:sp>
          <p:nvSpPr>
            <p:cNvPr id="158" name="Freeform: Shape 157">
              <a:extLst>
                <a:ext uri="{FF2B5EF4-FFF2-40B4-BE49-F238E27FC236}">
                  <a16:creationId xmlns:a16="http://schemas.microsoft.com/office/drawing/2014/main" id="{630B9015-F708-485A-9F3F-7E0623037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34783" y="12542"/>
              <a:ext cx="3018496" cy="823906"/>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3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3" y="606171"/>
                  </a:cubicBezTo>
                  <a:cubicBezTo>
                    <a:pt x="1391603"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2" y="109347"/>
                    <a:pt x="2292382" y="0"/>
                    <a:pt x="2292382" y="0"/>
                  </a:cubicBezTo>
                </a:path>
              </a:pathLst>
            </a:custGeom>
            <a:noFill/>
            <a:ln w="12700" cap="rnd">
              <a:solidFill>
                <a:schemeClr val="bg2">
                  <a:alpha val="24000"/>
                </a:schemeClr>
              </a:solidFill>
              <a:prstDash val="lgDash"/>
              <a:round/>
            </a:ln>
          </p:spPr>
          <p:txBody>
            <a:bodyPr rtlCol="0" anchor="ctr"/>
            <a:lstStyle/>
            <a:p>
              <a:endParaRPr lang="en-US"/>
            </a:p>
          </p:txBody>
        </p:sp>
        <p:sp>
          <p:nvSpPr>
            <p:cNvPr id="159" name="Freeform: Shape 158">
              <a:extLst>
                <a:ext uri="{FF2B5EF4-FFF2-40B4-BE49-F238E27FC236}">
                  <a16:creationId xmlns:a16="http://schemas.microsoft.com/office/drawing/2014/main" id="{33441AA6-F9EC-411F-A4FB-9B7EE56C5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9011" y="12542"/>
              <a:ext cx="2456863" cy="555074"/>
            </a:xfrm>
            <a:custGeom>
              <a:avLst/>
              <a:gdLst>
                <a:gd name="connsiteX0" fmla="*/ 1865852 w 1865852"/>
                <a:gd name="connsiteY0" fmla="*/ 0 h 421548"/>
                <a:gd name="connsiteX1" fmla="*/ 1535049 w 1865852"/>
                <a:gd name="connsiteY1" fmla="*/ 258699 h 421548"/>
                <a:gd name="connsiteX2" fmla="*/ 1247966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6" y="408051"/>
                  </a:cubicBezTo>
                  <a:cubicBezTo>
                    <a:pt x="1152239" y="430625"/>
                    <a:pt x="1053084" y="420815"/>
                    <a:pt x="955072" y="408051"/>
                  </a:cubicBezTo>
                  <a:cubicBezTo>
                    <a:pt x="833723" y="392240"/>
                    <a:pt x="711803" y="376142"/>
                    <a:pt x="596170" y="336233"/>
                  </a:cubicBezTo>
                  <a:cubicBezTo>
                    <a:pt x="486728" y="298418"/>
                    <a:pt x="382715" y="246412"/>
                    <a:pt x="283178" y="186881"/>
                  </a:cubicBezTo>
                  <a:cubicBezTo>
                    <a:pt x="176213" y="122777"/>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160" name="Freeform: Shape 159">
              <a:extLst>
                <a:ext uri="{FF2B5EF4-FFF2-40B4-BE49-F238E27FC236}">
                  <a16:creationId xmlns:a16="http://schemas.microsoft.com/office/drawing/2014/main" id="{A6968039-0590-4D7E-ADDB-E70FAF504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27898" y="12542"/>
              <a:ext cx="1788496" cy="377822"/>
            </a:xfrm>
            <a:custGeom>
              <a:avLst/>
              <a:gdLst>
                <a:gd name="connsiteX0" fmla="*/ 0 w 1358264"/>
                <a:gd name="connsiteY0" fmla="*/ 11621 h 286935"/>
                <a:gd name="connsiteX1" fmla="*/ 200977 w 1358264"/>
                <a:gd name="connsiteY1" fmla="*/ 163830 h 286935"/>
                <a:gd name="connsiteX2" fmla="*/ 499586 w 1358264"/>
                <a:gd name="connsiteY2" fmla="*/ 258604 h 286935"/>
                <a:gd name="connsiteX3" fmla="*/ 780955 w 1358264"/>
                <a:gd name="connsiteY3" fmla="*/ 284417 h 286935"/>
                <a:gd name="connsiteX4" fmla="*/ 1027843 w 1358264"/>
                <a:gd name="connsiteY4" fmla="*/ 215456 h 286935"/>
                <a:gd name="connsiteX5" fmla="*/ 1358265 w 1358264"/>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4" h="286935">
                  <a:moveTo>
                    <a:pt x="0" y="11621"/>
                  </a:moveTo>
                  <a:cubicBezTo>
                    <a:pt x="0" y="11621"/>
                    <a:pt x="89249" y="104299"/>
                    <a:pt x="200977" y="163830"/>
                  </a:cubicBezTo>
                  <a:cubicBezTo>
                    <a:pt x="293465" y="213074"/>
                    <a:pt x="396812" y="237458"/>
                    <a:pt x="499586" y="258604"/>
                  </a:cubicBezTo>
                  <a:cubicBezTo>
                    <a:pt x="592360" y="277749"/>
                    <a:pt x="686752" y="293180"/>
                    <a:pt x="780955" y="284417"/>
                  </a:cubicBezTo>
                  <a:cubicBezTo>
                    <a:pt x="866584" y="276511"/>
                    <a:pt x="949166" y="250412"/>
                    <a:pt x="1027843" y="215456"/>
                  </a:cubicBezTo>
                  <a:cubicBezTo>
                    <a:pt x="1167860" y="153353"/>
                    <a:pt x="1358265" y="0"/>
                    <a:pt x="1358265" y="0"/>
                  </a:cubicBezTo>
                </a:path>
              </a:pathLst>
            </a:custGeom>
            <a:noFill/>
            <a:ln w="12700" cap="rnd">
              <a:solidFill>
                <a:schemeClr val="bg2">
                  <a:alpha val="24000"/>
                </a:schemeClr>
              </a:solidFill>
              <a:prstDash val="lgDash"/>
              <a:round/>
            </a:ln>
          </p:spPr>
          <p:txBody>
            <a:bodyPr rtlCol="0" anchor="ctr"/>
            <a:lstStyle/>
            <a:p>
              <a:endParaRPr lang="en-US"/>
            </a:p>
          </p:txBody>
        </p:sp>
        <p:sp>
          <p:nvSpPr>
            <p:cNvPr id="161" name="Freeform: Shape 160">
              <a:extLst>
                <a:ext uri="{FF2B5EF4-FFF2-40B4-BE49-F238E27FC236}">
                  <a16:creationId xmlns:a16="http://schemas.microsoft.com/office/drawing/2014/main" id="{CBFFD17E-72B9-443C-8D9A-C2140F3E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73095" y="12542"/>
              <a:ext cx="1173183" cy="220293"/>
            </a:xfrm>
            <a:custGeom>
              <a:avLst/>
              <a:gdLst>
                <a:gd name="connsiteX0" fmla="*/ 890969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9" y="0"/>
                  </a:moveTo>
                  <a:cubicBezTo>
                    <a:pt x="890969" y="0"/>
                    <a:pt x="763714" y="110585"/>
                    <a:pt x="657892" y="143732"/>
                  </a:cubicBezTo>
                  <a:cubicBezTo>
                    <a:pt x="577405" y="168974"/>
                    <a:pt x="491871" y="172593"/>
                    <a:pt x="408146" y="160973"/>
                  </a:cubicBezTo>
                  <a:cubicBezTo>
                    <a:pt x="235077" y="136970"/>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162" name="Freeform: Shape 161">
              <a:extLst>
                <a:ext uri="{FF2B5EF4-FFF2-40B4-BE49-F238E27FC236}">
                  <a16:creationId xmlns:a16="http://schemas.microsoft.com/office/drawing/2014/main" id="{2227F8EB-7284-4904-98C3-32BCBD33A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1911" y="706856"/>
              <a:ext cx="4728816" cy="4904604"/>
            </a:xfrm>
            <a:custGeom>
              <a:avLst/>
              <a:gdLst>
                <a:gd name="connsiteX0" fmla="*/ 904672 w 3591275"/>
                <a:gd name="connsiteY0" fmla="*/ 1758707 h 3724776"/>
                <a:gd name="connsiteX1" fmla="*/ 926199 w 3591275"/>
                <a:gd name="connsiteY1" fmla="*/ 1605545 h 3724776"/>
                <a:gd name="connsiteX2" fmla="*/ 912864 w 3591275"/>
                <a:gd name="connsiteY2" fmla="*/ 1413997 h 3724776"/>
                <a:gd name="connsiteX3" fmla="*/ 949440 w 3591275"/>
                <a:gd name="connsiteY3" fmla="*/ 1301412 h 3724776"/>
                <a:gd name="connsiteX4" fmla="*/ 1089839 w 3591275"/>
                <a:gd name="connsiteY4" fmla="*/ 1160918 h 3724776"/>
                <a:gd name="connsiteX5" fmla="*/ 1324439 w 3591275"/>
                <a:gd name="connsiteY5" fmla="*/ 973371 h 3724776"/>
                <a:gd name="connsiteX6" fmla="*/ 1609046 w 3591275"/>
                <a:gd name="connsiteY6" fmla="*/ 728102 h 3724776"/>
                <a:gd name="connsiteX7" fmla="*/ 1785926 w 3591275"/>
                <a:gd name="connsiteY7" fmla="*/ 472165 h 3724776"/>
                <a:gd name="connsiteX8" fmla="*/ 1985951 w 3591275"/>
                <a:gd name="connsiteY8" fmla="*/ 190320 h 3724776"/>
                <a:gd name="connsiteX9" fmla="*/ 2153305 w 3591275"/>
                <a:gd name="connsiteY9" fmla="*/ 67162 h 3724776"/>
                <a:gd name="connsiteX10" fmla="*/ 2466773 w 3591275"/>
                <a:gd name="connsiteY10" fmla="*/ 8488 h 3724776"/>
                <a:gd name="connsiteX11" fmla="*/ 2830247 w 3591275"/>
                <a:gd name="connsiteY11" fmla="*/ 8488 h 3724776"/>
                <a:gd name="connsiteX12" fmla="*/ 3140857 w 3591275"/>
                <a:gd name="connsiteY12" fmla="*/ 84498 h 3724776"/>
                <a:gd name="connsiteX13" fmla="*/ 3405271 w 3591275"/>
                <a:gd name="connsiteY13" fmla="*/ 216323 h 3724776"/>
                <a:gd name="connsiteX14" fmla="*/ 3515856 w 3591275"/>
                <a:gd name="connsiteY14" fmla="*/ 348150 h 3724776"/>
                <a:gd name="connsiteX15" fmla="*/ 3590818 w 3591275"/>
                <a:gd name="connsiteY15" fmla="*/ 627137 h 3724776"/>
                <a:gd name="connsiteX16" fmla="*/ 3555290 w 3591275"/>
                <a:gd name="connsiteY16" fmla="*/ 968608 h 3724776"/>
                <a:gd name="connsiteX17" fmla="*/ 3537002 w 3591275"/>
                <a:gd name="connsiteY17" fmla="*/ 1148535 h 3724776"/>
                <a:gd name="connsiteX18" fmla="*/ 3509094 w 3591275"/>
                <a:gd name="connsiteY18" fmla="*/ 1570017 h 3724776"/>
                <a:gd name="connsiteX19" fmla="*/ 3465278 w 3591275"/>
                <a:gd name="connsiteY19" fmla="*/ 1967114 h 3724776"/>
                <a:gd name="connsiteX20" fmla="*/ 3336024 w 3591275"/>
                <a:gd name="connsiteY20" fmla="*/ 2345733 h 3724776"/>
                <a:gd name="connsiteX21" fmla="*/ 3049893 w 3591275"/>
                <a:gd name="connsiteY21" fmla="*/ 2768262 h 3724776"/>
                <a:gd name="connsiteX22" fmla="*/ 2838724 w 3591275"/>
                <a:gd name="connsiteY22" fmla="*/ 2989908 h 3724776"/>
                <a:gd name="connsiteX23" fmla="*/ 2605647 w 3591275"/>
                <a:gd name="connsiteY23" fmla="*/ 3193077 h 3724776"/>
                <a:gd name="connsiteX24" fmla="*/ 2217980 w 3591275"/>
                <a:gd name="connsiteY24" fmla="*/ 3493209 h 3724776"/>
                <a:gd name="connsiteX25" fmla="*/ 1832598 w 3591275"/>
                <a:gd name="connsiteY25" fmla="*/ 3707903 h 3724776"/>
                <a:gd name="connsiteX26" fmla="*/ 1581043 w 3591275"/>
                <a:gd name="connsiteY26" fmla="*/ 3722952 h 3724776"/>
                <a:gd name="connsiteX27" fmla="*/ 1068693 w 3591275"/>
                <a:gd name="connsiteY27" fmla="*/ 3704474 h 3724776"/>
                <a:gd name="connsiteX28" fmla="*/ 852952 w 3591275"/>
                <a:gd name="connsiteY28" fmla="*/ 3704474 h 3724776"/>
                <a:gd name="connsiteX29" fmla="*/ 519482 w 3591275"/>
                <a:gd name="connsiteY29" fmla="*/ 3652562 h 3724776"/>
                <a:gd name="connsiteX30" fmla="*/ 400609 w 3591275"/>
                <a:gd name="connsiteY30" fmla="*/ 3595984 h 3724776"/>
                <a:gd name="connsiteX31" fmla="*/ 184868 w 3591275"/>
                <a:gd name="connsiteY31" fmla="*/ 3357002 h 3724776"/>
                <a:gd name="connsiteX32" fmla="*/ 59138 w 3591275"/>
                <a:gd name="connsiteY32" fmla="*/ 3101922 h 3724776"/>
                <a:gd name="connsiteX33" fmla="*/ 274 w 3591275"/>
                <a:gd name="connsiteY33" fmla="*/ 2778644 h 3724776"/>
                <a:gd name="connsiteX34" fmla="*/ 172200 w 3591275"/>
                <a:gd name="connsiteY34" fmla="*/ 2322682 h 3724776"/>
                <a:gd name="connsiteX35" fmla="*/ 446806 w 3591275"/>
                <a:gd name="connsiteY35" fmla="*/ 2095225 h 3724776"/>
                <a:gd name="connsiteX36" fmla="*/ 633686 w 3591275"/>
                <a:gd name="connsiteY36" fmla="*/ 2031693 h 3724776"/>
                <a:gd name="connsiteX37" fmla="*/ 840188 w 3591275"/>
                <a:gd name="connsiteY37" fmla="*/ 1910440 h 3724776"/>
                <a:gd name="connsiteX38" fmla="*/ 904672 w 3591275"/>
                <a:gd name="connsiteY38" fmla="*/ 1758707 h 37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91275" h="3724776">
                  <a:moveTo>
                    <a:pt x="904672" y="1758707"/>
                  </a:moveTo>
                  <a:cubicBezTo>
                    <a:pt x="916960" y="1708415"/>
                    <a:pt x="927056" y="1657266"/>
                    <a:pt x="926199" y="1605545"/>
                  </a:cubicBezTo>
                  <a:cubicBezTo>
                    <a:pt x="925151" y="1541251"/>
                    <a:pt x="907625" y="1478005"/>
                    <a:pt x="912864" y="1413997"/>
                  </a:cubicBezTo>
                  <a:cubicBezTo>
                    <a:pt x="916103" y="1374183"/>
                    <a:pt x="928866" y="1335702"/>
                    <a:pt x="949440" y="1301412"/>
                  </a:cubicBezTo>
                  <a:cubicBezTo>
                    <a:pt x="983730" y="1244262"/>
                    <a:pt x="1037641" y="1202733"/>
                    <a:pt x="1089839" y="1160918"/>
                  </a:cubicBezTo>
                  <a:cubicBezTo>
                    <a:pt x="1167944" y="1098339"/>
                    <a:pt x="1245382" y="1034712"/>
                    <a:pt x="1324439" y="973371"/>
                  </a:cubicBezTo>
                  <a:cubicBezTo>
                    <a:pt x="1423690" y="896313"/>
                    <a:pt x="1526179" y="822304"/>
                    <a:pt x="1609046" y="728102"/>
                  </a:cubicBezTo>
                  <a:cubicBezTo>
                    <a:pt x="1677626" y="650092"/>
                    <a:pt x="1732014" y="561033"/>
                    <a:pt x="1785926" y="472165"/>
                  </a:cubicBezTo>
                  <a:cubicBezTo>
                    <a:pt x="1845933" y="373296"/>
                    <a:pt x="1906226" y="273855"/>
                    <a:pt x="1985951" y="190320"/>
                  </a:cubicBezTo>
                  <a:cubicBezTo>
                    <a:pt x="2034242" y="139647"/>
                    <a:pt x="2089678" y="96213"/>
                    <a:pt x="2153305" y="67162"/>
                  </a:cubicBezTo>
                  <a:cubicBezTo>
                    <a:pt x="2250650" y="22680"/>
                    <a:pt x="2359616" y="15441"/>
                    <a:pt x="2466773" y="8488"/>
                  </a:cubicBezTo>
                  <a:cubicBezTo>
                    <a:pt x="2588026" y="582"/>
                    <a:pt x="2709660" y="-5800"/>
                    <a:pt x="2830247" y="8488"/>
                  </a:cubicBezTo>
                  <a:cubicBezTo>
                    <a:pt x="2936355" y="21061"/>
                    <a:pt x="3039606" y="49922"/>
                    <a:pt x="3140857" y="84498"/>
                  </a:cubicBezTo>
                  <a:cubicBezTo>
                    <a:pt x="3234868" y="116692"/>
                    <a:pt x="3328595" y="153459"/>
                    <a:pt x="3405271" y="216323"/>
                  </a:cubicBezTo>
                  <a:cubicBezTo>
                    <a:pt x="3450038" y="252995"/>
                    <a:pt x="3487281" y="297762"/>
                    <a:pt x="3515856" y="348150"/>
                  </a:cubicBezTo>
                  <a:cubicBezTo>
                    <a:pt x="3564052" y="433017"/>
                    <a:pt x="3587389" y="529505"/>
                    <a:pt x="3590818" y="627137"/>
                  </a:cubicBezTo>
                  <a:cubicBezTo>
                    <a:pt x="3594914" y="741722"/>
                    <a:pt x="3570625" y="854784"/>
                    <a:pt x="3555290" y="968608"/>
                  </a:cubicBezTo>
                  <a:cubicBezTo>
                    <a:pt x="3547194" y="1028330"/>
                    <a:pt x="3541860" y="1088433"/>
                    <a:pt x="3537002" y="1148535"/>
                  </a:cubicBezTo>
                  <a:cubicBezTo>
                    <a:pt x="3525762" y="1288839"/>
                    <a:pt x="3517856" y="1429427"/>
                    <a:pt x="3509094" y="1570017"/>
                  </a:cubicBezTo>
                  <a:cubicBezTo>
                    <a:pt x="3500712" y="1703176"/>
                    <a:pt x="3491472" y="1836431"/>
                    <a:pt x="3465278" y="1967114"/>
                  </a:cubicBezTo>
                  <a:cubicBezTo>
                    <a:pt x="3438894" y="2098464"/>
                    <a:pt x="3395365" y="2225622"/>
                    <a:pt x="3336024" y="2345733"/>
                  </a:cubicBezTo>
                  <a:cubicBezTo>
                    <a:pt x="3260491" y="2498799"/>
                    <a:pt x="3160860" y="2638436"/>
                    <a:pt x="3049893" y="2768262"/>
                  </a:cubicBezTo>
                  <a:cubicBezTo>
                    <a:pt x="2983504" y="2845891"/>
                    <a:pt x="2913114" y="2919900"/>
                    <a:pt x="2838724" y="2989908"/>
                  </a:cubicBezTo>
                  <a:cubicBezTo>
                    <a:pt x="2763667" y="3060584"/>
                    <a:pt x="2685466" y="3127830"/>
                    <a:pt x="2605647" y="3193077"/>
                  </a:cubicBezTo>
                  <a:cubicBezTo>
                    <a:pt x="2479155" y="3296613"/>
                    <a:pt x="2349044" y="3395578"/>
                    <a:pt x="2217980" y="3493209"/>
                  </a:cubicBezTo>
                  <a:cubicBezTo>
                    <a:pt x="2098441" y="3582173"/>
                    <a:pt x="1977092" y="3674375"/>
                    <a:pt x="1832598" y="3707903"/>
                  </a:cubicBezTo>
                  <a:cubicBezTo>
                    <a:pt x="1750397" y="3726953"/>
                    <a:pt x="1665530" y="3726286"/>
                    <a:pt x="1581043" y="3722952"/>
                  </a:cubicBezTo>
                  <a:cubicBezTo>
                    <a:pt x="1410260" y="3716190"/>
                    <a:pt x="1239667" y="3703712"/>
                    <a:pt x="1068693" y="3704474"/>
                  </a:cubicBezTo>
                  <a:cubicBezTo>
                    <a:pt x="996779" y="3704760"/>
                    <a:pt x="924865" y="3706665"/>
                    <a:pt x="852952" y="3704474"/>
                  </a:cubicBezTo>
                  <a:cubicBezTo>
                    <a:pt x="739890" y="3701045"/>
                    <a:pt x="626638" y="3688472"/>
                    <a:pt x="519482" y="3652562"/>
                  </a:cubicBezTo>
                  <a:cubicBezTo>
                    <a:pt x="477667" y="3638561"/>
                    <a:pt x="437567" y="3620082"/>
                    <a:pt x="400609" y="3595984"/>
                  </a:cubicBezTo>
                  <a:cubicBezTo>
                    <a:pt x="309836" y="3536929"/>
                    <a:pt x="242876" y="3448823"/>
                    <a:pt x="184868" y="3357002"/>
                  </a:cubicBezTo>
                  <a:cubicBezTo>
                    <a:pt x="134005" y="3276611"/>
                    <a:pt x="91618" y="3191267"/>
                    <a:pt x="59138" y="3101922"/>
                  </a:cubicBezTo>
                  <a:cubicBezTo>
                    <a:pt x="21324" y="2998004"/>
                    <a:pt x="-2870" y="2889039"/>
                    <a:pt x="274" y="2778644"/>
                  </a:cubicBezTo>
                  <a:cubicBezTo>
                    <a:pt x="4941" y="2612623"/>
                    <a:pt x="71045" y="2454889"/>
                    <a:pt x="172200" y="2322682"/>
                  </a:cubicBezTo>
                  <a:cubicBezTo>
                    <a:pt x="245638" y="2226670"/>
                    <a:pt x="336221" y="2143707"/>
                    <a:pt x="446806" y="2095225"/>
                  </a:cubicBezTo>
                  <a:cubicBezTo>
                    <a:pt x="507099" y="2068841"/>
                    <a:pt x="571012" y="2051982"/>
                    <a:pt x="633686" y="2031693"/>
                  </a:cubicBezTo>
                  <a:cubicBezTo>
                    <a:pt x="711696" y="2006547"/>
                    <a:pt x="789991" y="1974448"/>
                    <a:pt x="840188" y="1910440"/>
                  </a:cubicBezTo>
                  <a:cubicBezTo>
                    <a:pt x="874383" y="1866816"/>
                    <a:pt x="891433" y="1812904"/>
                    <a:pt x="904672" y="1758707"/>
                  </a:cubicBezTo>
                  <a:close/>
                </a:path>
              </a:pathLst>
            </a:custGeom>
            <a:noFill/>
            <a:ln w="12700" cap="rnd">
              <a:solidFill>
                <a:schemeClr val="bg2">
                  <a:alpha val="24000"/>
                </a:schemeClr>
              </a:solidFill>
              <a:prstDash val="lgDash"/>
              <a:round/>
            </a:ln>
          </p:spPr>
          <p:txBody>
            <a:bodyPr rtlCol="0" anchor="ctr"/>
            <a:lstStyle/>
            <a:p>
              <a:endParaRPr lang="en-US"/>
            </a:p>
          </p:txBody>
        </p:sp>
        <p:sp>
          <p:nvSpPr>
            <p:cNvPr id="163" name="Freeform: Shape 162">
              <a:extLst>
                <a:ext uri="{FF2B5EF4-FFF2-40B4-BE49-F238E27FC236}">
                  <a16:creationId xmlns:a16="http://schemas.microsoft.com/office/drawing/2014/main" id="{0546E1AF-525C-4FD2-BAE6-9D672248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41750" y="923845"/>
              <a:ext cx="4196097" cy="4479998"/>
            </a:xfrm>
            <a:custGeom>
              <a:avLst/>
              <a:gdLst>
                <a:gd name="connsiteX0" fmla="*/ 78613 w 3186704"/>
                <a:gd name="connsiteY0" fmla="*/ 3007044 h 3402311"/>
                <a:gd name="connsiteX1" fmla="*/ 2032 w 3186704"/>
                <a:gd name="connsiteY1" fmla="*/ 2731772 h 3402311"/>
                <a:gd name="connsiteX2" fmla="*/ 21177 w 3186704"/>
                <a:gd name="connsiteY2" fmla="*/ 2545082 h 3402311"/>
                <a:gd name="connsiteX3" fmla="*/ 116903 w 3186704"/>
                <a:gd name="connsiteY3" fmla="*/ 2389443 h 3402311"/>
                <a:gd name="connsiteX4" fmla="*/ 241300 w 3186704"/>
                <a:gd name="connsiteY4" fmla="*/ 2308100 h 3402311"/>
                <a:gd name="connsiteX5" fmla="*/ 475805 w 3186704"/>
                <a:gd name="connsiteY5" fmla="*/ 2296099 h 3402311"/>
                <a:gd name="connsiteX6" fmla="*/ 664781 w 3186704"/>
                <a:gd name="connsiteY6" fmla="*/ 2336770 h 3402311"/>
                <a:gd name="connsiteX7" fmla="*/ 803560 w 3186704"/>
                <a:gd name="connsiteY7" fmla="*/ 2336770 h 3402311"/>
                <a:gd name="connsiteX8" fmla="*/ 942340 w 3186704"/>
                <a:gd name="connsiteY8" fmla="*/ 2224280 h 3402311"/>
                <a:gd name="connsiteX9" fmla="*/ 1018921 w 3186704"/>
                <a:gd name="connsiteY9" fmla="*/ 1958532 h 3402311"/>
                <a:gd name="connsiteX10" fmla="*/ 1061974 w 3186704"/>
                <a:gd name="connsiteY10" fmla="*/ 1606679 h 3402311"/>
                <a:gd name="connsiteX11" fmla="*/ 1114647 w 3186704"/>
                <a:gd name="connsiteY11" fmla="*/ 1369697 h 3402311"/>
                <a:gd name="connsiteX12" fmla="*/ 1243806 w 3186704"/>
                <a:gd name="connsiteY12" fmla="*/ 1080042 h 3402311"/>
                <a:gd name="connsiteX13" fmla="*/ 1468691 w 3186704"/>
                <a:gd name="connsiteY13" fmla="*/ 795149 h 3402311"/>
                <a:gd name="connsiteX14" fmla="*/ 1770157 w 3186704"/>
                <a:gd name="connsiteY14" fmla="*/ 452820 h 3402311"/>
                <a:gd name="connsiteX15" fmla="*/ 2082387 w 3186704"/>
                <a:gd name="connsiteY15" fmla="*/ 140400 h 3402311"/>
                <a:gd name="connsiteX16" fmla="*/ 2298890 w 3186704"/>
                <a:gd name="connsiteY16" fmla="*/ 31530 h 3402311"/>
                <a:gd name="connsiteX17" fmla="*/ 2533396 w 3186704"/>
                <a:gd name="connsiteY17" fmla="*/ 383 h 3402311"/>
                <a:gd name="connsiteX18" fmla="*/ 2796572 w 3186704"/>
                <a:gd name="connsiteY18" fmla="*/ 53056 h 3402311"/>
                <a:gd name="connsiteX19" fmla="*/ 3014313 w 3186704"/>
                <a:gd name="connsiteY19" fmla="*/ 177548 h 3402311"/>
                <a:gd name="connsiteX20" fmla="*/ 3131566 w 3186704"/>
                <a:gd name="connsiteY20" fmla="*/ 366619 h 3402311"/>
                <a:gd name="connsiteX21" fmla="*/ 3174619 w 3186704"/>
                <a:gd name="connsiteY21" fmla="*/ 610745 h 3402311"/>
                <a:gd name="connsiteX22" fmla="*/ 3168142 w 3186704"/>
                <a:gd name="connsiteY22" fmla="*/ 993460 h 3402311"/>
                <a:gd name="connsiteX23" fmla="*/ 3185763 w 3186704"/>
                <a:gd name="connsiteY23" fmla="*/ 1497141 h 3402311"/>
                <a:gd name="connsiteX24" fmla="*/ 3150806 w 3186704"/>
                <a:gd name="connsiteY24" fmla="*/ 1790892 h 3402311"/>
                <a:gd name="connsiteX25" fmla="*/ 3076130 w 3186704"/>
                <a:gd name="connsiteY25" fmla="*/ 2071404 h 3402311"/>
                <a:gd name="connsiteX26" fmla="*/ 2847435 w 3186704"/>
                <a:gd name="connsiteY26" fmla="*/ 2470216 h 3402311"/>
                <a:gd name="connsiteX27" fmla="*/ 2359374 w 3186704"/>
                <a:gd name="connsiteY27" fmla="*/ 2929701 h 3402311"/>
                <a:gd name="connsiteX28" fmla="*/ 2099723 w 3186704"/>
                <a:gd name="connsiteY28" fmla="*/ 3097056 h 3402311"/>
                <a:gd name="connsiteX29" fmla="*/ 1760537 w 3186704"/>
                <a:gd name="connsiteY29" fmla="*/ 3241359 h 3402311"/>
                <a:gd name="connsiteX30" fmla="*/ 1610518 w 3186704"/>
                <a:gd name="connsiteY30" fmla="*/ 3309463 h 3402311"/>
                <a:gd name="connsiteX31" fmla="*/ 1367059 w 3186704"/>
                <a:gd name="connsiteY31" fmla="*/ 3374138 h 3402311"/>
                <a:gd name="connsiteX32" fmla="*/ 1210183 w 3186704"/>
                <a:gd name="connsiteY32" fmla="*/ 3385663 h 3402311"/>
                <a:gd name="connsiteX33" fmla="*/ 905573 w 3186704"/>
                <a:gd name="connsiteY33" fmla="*/ 3401856 h 3402311"/>
                <a:gd name="connsiteX34" fmla="*/ 558292 w 3186704"/>
                <a:gd name="connsiteY34" fmla="*/ 3382234 h 3402311"/>
                <a:gd name="connsiteX35" fmla="*/ 467137 w 3186704"/>
                <a:gd name="connsiteY35" fmla="*/ 3363756 h 3402311"/>
                <a:gd name="connsiteX36" fmla="*/ 206343 w 3186704"/>
                <a:gd name="connsiteY36" fmla="*/ 3202117 h 3402311"/>
                <a:gd name="connsiteX37" fmla="*/ 78613 w 3186704"/>
                <a:gd name="connsiteY37" fmla="*/ 3007044 h 34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86704" h="3402311">
                  <a:moveTo>
                    <a:pt x="78613" y="3007044"/>
                  </a:moveTo>
                  <a:cubicBezTo>
                    <a:pt x="38512" y="2919891"/>
                    <a:pt x="9937" y="2827308"/>
                    <a:pt x="2032" y="2731772"/>
                  </a:cubicBezTo>
                  <a:cubicBezTo>
                    <a:pt x="-3207" y="2668717"/>
                    <a:pt x="1174" y="2604994"/>
                    <a:pt x="21177" y="2545082"/>
                  </a:cubicBezTo>
                  <a:cubicBezTo>
                    <a:pt x="40608" y="2486599"/>
                    <a:pt x="73469" y="2433259"/>
                    <a:pt x="116903" y="2389443"/>
                  </a:cubicBezTo>
                  <a:cubicBezTo>
                    <a:pt x="152241" y="2353725"/>
                    <a:pt x="194151" y="2325150"/>
                    <a:pt x="241300" y="2308100"/>
                  </a:cubicBezTo>
                  <a:cubicBezTo>
                    <a:pt x="315880" y="2281049"/>
                    <a:pt x="397224" y="2282668"/>
                    <a:pt x="475805" y="2296099"/>
                  </a:cubicBezTo>
                  <a:cubicBezTo>
                    <a:pt x="539337" y="2306957"/>
                    <a:pt x="601440" y="2324959"/>
                    <a:pt x="664781" y="2336770"/>
                  </a:cubicBezTo>
                  <a:cubicBezTo>
                    <a:pt x="710978" y="2345343"/>
                    <a:pt x="758412" y="2349343"/>
                    <a:pt x="803560" y="2336770"/>
                  </a:cubicBezTo>
                  <a:cubicBezTo>
                    <a:pt x="862711" y="2320292"/>
                    <a:pt x="909288" y="2276382"/>
                    <a:pt x="942340" y="2224280"/>
                  </a:cubicBezTo>
                  <a:cubicBezTo>
                    <a:pt x="992155" y="2145604"/>
                    <a:pt x="1006919" y="2051306"/>
                    <a:pt x="1018921" y="1958532"/>
                  </a:cubicBezTo>
                  <a:cubicBezTo>
                    <a:pt x="1034065" y="1841280"/>
                    <a:pt x="1043972" y="1723456"/>
                    <a:pt x="1061974" y="1606679"/>
                  </a:cubicBezTo>
                  <a:cubicBezTo>
                    <a:pt x="1074356" y="1526574"/>
                    <a:pt x="1091120" y="1447231"/>
                    <a:pt x="1114647" y="1369697"/>
                  </a:cubicBezTo>
                  <a:cubicBezTo>
                    <a:pt x="1145413" y="1268065"/>
                    <a:pt x="1187989" y="1170244"/>
                    <a:pt x="1243806" y="1080042"/>
                  </a:cubicBezTo>
                  <a:cubicBezTo>
                    <a:pt x="1307623" y="976981"/>
                    <a:pt x="1388396" y="886017"/>
                    <a:pt x="1468691" y="795149"/>
                  </a:cubicBezTo>
                  <a:cubicBezTo>
                    <a:pt x="1569466" y="681230"/>
                    <a:pt x="1670621" y="567787"/>
                    <a:pt x="1770157" y="452820"/>
                  </a:cubicBezTo>
                  <a:cubicBezTo>
                    <a:pt x="1867027" y="340997"/>
                    <a:pt x="1962277" y="226316"/>
                    <a:pt x="2082387" y="140400"/>
                  </a:cubicBezTo>
                  <a:cubicBezTo>
                    <a:pt x="2148586" y="93061"/>
                    <a:pt x="2221166" y="55437"/>
                    <a:pt x="2298890" y="31530"/>
                  </a:cubicBezTo>
                  <a:cubicBezTo>
                    <a:pt x="2374709" y="8193"/>
                    <a:pt x="2454053" y="-2189"/>
                    <a:pt x="2533396" y="383"/>
                  </a:cubicBezTo>
                  <a:cubicBezTo>
                    <a:pt x="2623312" y="3336"/>
                    <a:pt x="2711704" y="22957"/>
                    <a:pt x="2796572" y="53056"/>
                  </a:cubicBezTo>
                  <a:cubicBezTo>
                    <a:pt x="2876391" y="81345"/>
                    <a:pt x="2953544" y="118779"/>
                    <a:pt x="3014313" y="177548"/>
                  </a:cubicBezTo>
                  <a:cubicBezTo>
                    <a:pt x="3068320" y="229745"/>
                    <a:pt x="3106515" y="295753"/>
                    <a:pt x="3131566" y="366619"/>
                  </a:cubicBezTo>
                  <a:cubicBezTo>
                    <a:pt x="3159283" y="444915"/>
                    <a:pt x="3170904" y="527687"/>
                    <a:pt x="3174619" y="610745"/>
                  </a:cubicBezTo>
                  <a:cubicBezTo>
                    <a:pt x="3180334" y="738285"/>
                    <a:pt x="3167856" y="865729"/>
                    <a:pt x="3168142" y="993460"/>
                  </a:cubicBezTo>
                  <a:cubicBezTo>
                    <a:pt x="3168618" y="1161576"/>
                    <a:pt x="3191573" y="1329120"/>
                    <a:pt x="3185763" y="1497141"/>
                  </a:cubicBezTo>
                  <a:cubicBezTo>
                    <a:pt x="3182334" y="1595820"/>
                    <a:pt x="3168904" y="1693833"/>
                    <a:pt x="3150806" y="1790892"/>
                  </a:cubicBezTo>
                  <a:cubicBezTo>
                    <a:pt x="3132994" y="1886238"/>
                    <a:pt x="3109753" y="1980535"/>
                    <a:pt x="3076130" y="2071404"/>
                  </a:cubicBezTo>
                  <a:cubicBezTo>
                    <a:pt x="3022600" y="2215993"/>
                    <a:pt x="2942590" y="2348867"/>
                    <a:pt x="2847435" y="2470216"/>
                  </a:cubicBezTo>
                  <a:cubicBezTo>
                    <a:pt x="2708941" y="2646714"/>
                    <a:pt x="2538920" y="2795018"/>
                    <a:pt x="2359374" y="2929701"/>
                  </a:cubicBezTo>
                  <a:cubicBezTo>
                    <a:pt x="2276792" y="2991614"/>
                    <a:pt x="2191734" y="3050383"/>
                    <a:pt x="2099723" y="3097056"/>
                  </a:cubicBezTo>
                  <a:cubicBezTo>
                    <a:pt x="1990090" y="3152682"/>
                    <a:pt x="1872551" y="3190687"/>
                    <a:pt x="1760537" y="3241359"/>
                  </a:cubicBezTo>
                  <a:cubicBezTo>
                    <a:pt x="1710531" y="3264029"/>
                    <a:pt x="1661382" y="3288794"/>
                    <a:pt x="1610518" y="3309463"/>
                  </a:cubicBezTo>
                  <a:cubicBezTo>
                    <a:pt x="1532414" y="3341182"/>
                    <a:pt x="1450689" y="3363375"/>
                    <a:pt x="1367059" y="3374138"/>
                  </a:cubicBezTo>
                  <a:cubicBezTo>
                    <a:pt x="1315053" y="3380806"/>
                    <a:pt x="1262570" y="3382806"/>
                    <a:pt x="1210183" y="3385663"/>
                  </a:cubicBezTo>
                  <a:cubicBezTo>
                    <a:pt x="1108646" y="3391188"/>
                    <a:pt x="1007205" y="3399760"/>
                    <a:pt x="905573" y="3401856"/>
                  </a:cubicBezTo>
                  <a:cubicBezTo>
                    <a:pt x="789463" y="3404142"/>
                    <a:pt x="673354" y="3397855"/>
                    <a:pt x="558292" y="3382234"/>
                  </a:cubicBezTo>
                  <a:cubicBezTo>
                    <a:pt x="527526" y="3378043"/>
                    <a:pt x="497046" y="3372328"/>
                    <a:pt x="467137" y="3363756"/>
                  </a:cubicBezTo>
                  <a:cubicBezTo>
                    <a:pt x="367220" y="3335276"/>
                    <a:pt x="277876" y="3277555"/>
                    <a:pt x="206343" y="3202117"/>
                  </a:cubicBezTo>
                  <a:cubicBezTo>
                    <a:pt x="152527" y="3145348"/>
                    <a:pt x="111379" y="3078196"/>
                    <a:pt x="78613" y="3007044"/>
                  </a:cubicBezTo>
                  <a:close/>
                </a:path>
              </a:pathLst>
            </a:custGeom>
            <a:noFill/>
            <a:ln w="12700" cap="rnd">
              <a:solidFill>
                <a:schemeClr val="bg2">
                  <a:alpha val="24000"/>
                </a:schemeClr>
              </a:solidFill>
              <a:prstDash val="lgDash"/>
              <a:round/>
            </a:ln>
          </p:spPr>
          <p:txBody>
            <a:bodyPr rtlCol="0" anchor="ctr"/>
            <a:lstStyle/>
            <a:p>
              <a:endParaRPr lang="en-US"/>
            </a:p>
          </p:txBody>
        </p:sp>
        <p:sp>
          <p:nvSpPr>
            <p:cNvPr id="164" name="Freeform: Shape 163">
              <a:extLst>
                <a:ext uri="{FF2B5EF4-FFF2-40B4-BE49-F238E27FC236}">
                  <a16:creationId xmlns:a16="http://schemas.microsoft.com/office/drawing/2014/main" id="{704EA0D3-F1E3-4AF6-B30E-791175E31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960461" y="1175713"/>
              <a:ext cx="3568552" cy="3938179"/>
            </a:xfrm>
            <a:custGeom>
              <a:avLst/>
              <a:gdLst>
                <a:gd name="connsiteX0" fmla="*/ 2179 w 2710118"/>
                <a:gd name="connsiteY0" fmla="*/ 2712895 h 2990829"/>
                <a:gd name="connsiteX1" fmla="*/ 18085 w 2710118"/>
                <a:gd name="connsiteY1" fmla="*/ 2589260 h 2990829"/>
                <a:gd name="connsiteX2" fmla="*/ 161627 w 2710118"/>
                <a:gd name="connsiteY2" fmla="*/ 2489533 h 2990829"/>
                <a:gd name="connsiteX3" fmla="*/ 384893 w 2710118"/>
                <a:gd name="connsiteY3" fmla="*/ 2559352 h 2990829"/>
                <a:gd name="connsiteX4" fmla="*/ 648069 w 2710118"/>
                <a:gd name="connsiteY4" fmla="*/ 2579259 h 2990829"/>
                <a:gd name="connsiteX5" fmla="*/ 831520 w 2710118"/>
                <a:gd name="connsiteY5" fmla="*/ 2445623 h 2990829"/>
                <a:gd name="connsiteX6" fmla="*/ 909244 w 2710118"/>
                <a:gd name="connsiteY6" fmla="*/ 2210260 h 2990829"/>
                <a:gd name="connsiteX7" fmla="*/ 975062 w 2710118"/>
                <a:gd name="connsiteY7" fmla="*/ 1771444 h 2990829"/>
                <a:gd name="connsiteX8" fmla="*/ 989064 w 2710118"/>
                <a:gd name="connsiteY8" fmla="*/ 1486170 h 2990829"/>
                <a:gd name="connsiteX9" fmla="*/ 1058882 w 2710118"/>
                <a:gd name="connsiteY9" fmla="*/ 1115171 h 2990829"/>
                <a:gd name="connsiteX10" fmla="*/ 1238333 w 2710118"/>
                <a:gd name="connsiteY10" fmla="*/ 776081 h 2990829"/>
                <a:gd name="connsiteX11" fmla="*/ 1567327 w 2710118"/>
                <a:gd name="connsiteY11" fmla="*/ 399081 h 2990829"/>
                <a:gd name="connsiteX12" fmla="*/ 1944136 w 2710118"/>
                <a:gd name="connsiteY12" fmla="*/ 85899 h 2990829"/>
                <a:gd name="connsiteX13" fmla="*/ 2167402 w 2710118"/>
                <a:gd name="connsiteY13" fmla="*/ 2079 h 2990829"/>
                <a:gd name="connsiteX14" fmla="*/ 2412671 w 2710118"/>
                <a:gd name="connsiteY14" fmla="*/ 53991 h 2990829"/>
                <a:gd name="connsiteX15" fmla="*/ 2616030 w 2710118"/>
                <a:gd name="connsiteY15" fmla="*/ 291354 h 2990829"/>
                <a:gd name="connsiteX16" fmla="*/ 2637937 w 2710118"/>
                <a:gd name="connsiteY16" fmla="*/ 724265 h 2990829"/>
                <a:gd name="connsiteX17" fmla="*/ 2691753 w 2710118"/>
                <a:gd name="connsiteY17" fmla="*/ 1117266 h 2990829"/>
                <a:gd name="connsiteX18" fmla="*/ 2705755 w 2710118"/>
                <a:gd name="connsiteY18" fmla="*/ 1476359 h 2990829"/>
                <a:gd name="connsiteX19" fmla="*/ 2616030 w 2710118"/>
                <a:gd name="connsiteY19" fmla="*/ 1859359 h 2990829"/>
                <a:gd name="connsiteX20" fmla="*/ 2404670 w 2710118"/>
                <a:gd name="connsiteY20" fmla="*/ 2250361 h 2990829"/>
                <a:gd name="connsiteX21" fmla="*/ 2198263 w 2710118"/>
                <a:gd name="connsiteY21" fmla="*/ 2456862 h 2990829"/>
                <a:gd name="connsiteX22" fmla="*/ 1724680 w 2710118"/>
                <a:gd name="connsiteY22" fmla="*/ 2757091 h 2990829"/>
                <a:gd name="connsiteX23" fmla="*/ 1327868 w 2710118"/>
                <a:gd name="connsiteY23" fmla="*/ 2810907 h 2990829"/>
                <a:gd name="connsiteX24" fmla="*/ 931057 w 2710118"/>
                <a:gd name="connsiteY24" fmla="*/ 2912634 h 2990829"/>
                <a:gd name="connsiteX25" fmla="*/ 695789 w 2710118"/>
                <a:gd name="connsiteY25" fmla="*/ 2972451 h 2990829"/>
                <a:gd name="connsiteX26" fmla="*/ 348889 w 2710118"/>
                <a:gd name="connsiteY26" fmla="*/ 2984452 h 2990829"/>
                <a:gd name="connsiteX27" fmla="*/ 73711 w 2710118"/>
                <a:gd name="connsiteY27" fmla="*/ 2882725 h 2990829"/>
                <a:gd name="connsiteX28" fmla="*/ 2179 w 2710118"/>
                <a:gd name="connsiteY28" fmla="*/ 2712895 h 299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10118" h="2990829">
                  <a:moveTo>
                    <a:pt x="2179" y="2712895"/>
                  </a:moveTo>
                  <a:cubicBezTo>
                    <a:pt x="-2774" y="2670604"/>
                    <a:pt x="-12" y="2627551"/>
                    <a:pt x="18085" y="2589260"/>
                  </a:cubicBezTo>
                  <a:cubicBezTo>
                    <a:pt x="44755" y="2532967"/>
                    <a:pt x="99810" y="2495153"/>
                    <a:pt x="161627" y="2489533"/>
                  </a:cubicBezTo>
                  <a:cubicBezTo>
                    <a:pt x="240304" y="2482389"/>
                    <a:pt x="310312" y="2530491"/>
                    <a:pt x="384893" y="2559352"/>
                  </a:cubicBezTo>
                  <a:cubicBezTo>
                    <a:pt x="468904" y="2591832"/>
                    <a:pt x="561392" y="2603452"/>
                    <a:pt x="648069" y="2579259"/>
                  </a:cubicBezTo>
                  <a:cubicBezTo>
                    <a:pt x="723602" y="2558209"/>
                    <a:pt x="788563" y="2511346"/>
                    <a:pt x="831520" y="2445623"/>
                  </a:cubicBezTo>
                  <a:cubicBezTo>
                    <a:pt x="877050" y="2375805"/>
                    <a:pt x="893052" y="2292366"/>
                    <a:pt x="909244" y="2210260"/>
                  </a:cubicBezTo>
                  <a:cubicBezTo>
                    <a:pt x="938010" y="2064909"/>
                    <a:pt x="963156" y="1918986"/>
                    <a:pt x="975062" y="1771444"/>
                  </a:cubicBezTo>
                  <a:cubicBezTo>
                    <a:pt x="982682" y="1676575"/>
                    <a:pt x="981539" y="1581134"/>
                    <a:pt x="989064" y="1486170"/>
                  </a:cubicBezTo>
                  <a:cubicBezTo>
                    <a:pt x="998970" y="1360154"/>
                    <a:pt x="1017163" y="1234424"/>
                    <a:pt x="1058882" y="1115171"/>
                  </a:cubicBezTo>
                  <a:cubicBezTo>
                    <a:pt x="1101269" y="993822"/>
                    <a:pt x="1163848" y="880951"/>
                    <a:pt x="1238333" y="776081"/>
                  </a:cubicBezTo>
                  <a:cubicBezTo>
                    <a:pt x="1335107" y="639778"/>
                    <a:pt x="1448741" y="516906"/>
                    <a:pt x="1567327" y="399081"/>
                  </a:cubicBezTo>
                  <a:cubicBezTo>
                    <a:pt x="1683627" y="283543"/>
                    <a:pt x="1803452" y="169719"/>
                    <a:pt x="1944136" y="85899"/>
                  </a:cubicBezTo>
                  <a:cubicBezTo>
                    <a:pt x="2013383" y="44656"/>
                    <a:pt x="2087487" y="10366"/>
                    <a:pt x="2167402" y="2079"/>
                  </a:cubicBezTo>
                  <a:cubicBezTo>
                    <a:pt x="2252365" y="-6684"/>
                    <a:pt x="2337709" y="12557"/>
                    <a:pt x="2412671" y="53991"/>
                  </a:cubicBezTo>
                  <a:cubicBezTo>
                    <a:pt x="2507063" y="106092"/>
                    <a:pt x="2581263" y="189341"/>
                    <a:pt x="2616030" y="291354"/>
                  </a:cubicBezTo>
                  <a:cubicBezTo>
                    <a:pt x="2662892" y="429085"/>
                    <a:pt x="2633651" y="577770"/>
                    <a:pt x="2637937" y="724265"/>
                  </a:cubicBezTo>
                  <a:cubicBezTo>
                    <a:pt x="2641842" y="856472"/>
                    <a:pt x="2673941" y="986012"/>
                    <a:pt x="2691753" y="1117266"/>
                  </a:cubicBezTo>
                  <a:cubicBezTo>
                    <a:pt x="2707946" y="1236234"/>
                    <a:pt x="2715565" y="1356630"/>
                    <a:pt x="2705755" y="1476359"/>
                  </a:cubicBezTo>
                  <a:cubicBezTo>
                    <a:pt x="2694896" y="1607709"/>
                    <a:pt x="2662606" y="1736011"/>
                    <a:pt x="2616030" y="1859359"/>
                  </a:cubicBezTo>
                  <a:cubicBezTo>
                    <a:pt x="2563451" y="1998710"/>
                    <a:pt x="2496681" y="2133298"/>
                    <a:pt x="2404670" y="2250361"/>
                  </a:cubicBezTo>
                  <a:cubicBezTo>
                    <a:pt x="2344376" y="2327132"/>
                    <a:pt x="2272177" y="2392854"/>
                    <a:pt x="2198263" y="2456862"/>
                  </a:cubicBezTo>
                  <a:cubicBezTo>
                    <a:pt x="2054911" y="2580973"/>
                    <a:pt x="1905464" y="2703370"/>
                    <a:pt x="1724680" y="2757091"/>
                  </a:cubicBezTo>
                  <a:cubicBezTo>
                    <a:pt x="1596473" y="2795191"/>
                    <a:pt x="1460456" y="2791857"/>
                    <a:pt x="1327868" y="2810907"/>
                  </a:cubicBezTo>
                  <a:cubicBezTo>
                    <a:pt x="1192518" y="2830433"/>
                    <a:pt x="1062311" y="2873677"/>
                    <a:pt x="931057" y="2912634"/>
                  </a:cubicBezTo>
                  <a:cubicBezTo>
                    <a:pt x="853428" y="2935684"/>
                    <a:pt x="775513" y="2958259"/>
                    <a:pt x="695789" y="2972451"/>
                  </a:cubicBezTo>
                  <a:cubicBezTo>
                    <a:pt x="581203" y="2992929"/>
                    <a:pt x="464808" y="2995311"/>
                    <a:pt x="348889" y="2984452"/>
                  </a:cubicBezTo>
                  <a:cubicBezTo>
                    <a:pt x="247352" y="2974927"/>
                    <a:pt x="142006" y="2956544"/>
                    <a:pt x="73711" y="2882725"/>
                  </a:cubicBezTo>
                  <a:cubicBezTo>
                    <a:pt x="31420" y="2836434"/>
                    <a:pt x="9513" y="2775474"/>
                    <a:pt x="2179" y="2712895"/>
                  </a:cubicBezTo>
                  <a:close/>
                </a:path>
              </a:pathLst>
            </a:custGeom>
            <a:noFill/>
            <a:ln w="12700" cap="rnd">
              <a:solidFill>
                <a:schemeClr val="bg2">
                  <a:alpha val="24000"/>
                </a:schemeClr>
              </a:solidFill>
              <a:prstDash val="lgDash"/>
              <a:round/>
            </a:ln>
          </p:spPr>
          <p:txBody>
            <a:bodyPr rtlCol="0" anchor="ctr"/>
            <a:lstStyle/>
            <a:p>
              <a:endParaRPr lang="en-US"/>
            </a:p>
          </p:txBody>
        </p:sp>
        <p:sp>
          <p:nvSpPr>
            <p:cNvPr id="165" name="Freeform: Shape 164">
              <a:extLst>
                <a:ext uri="{FF2B5EF4-FFF2-40B4-BE49-F238E27FC236}">
                  <a16:creationId xmlns:a16="http://schemas.microsoft.com/office/drawing/2014/main" id="{2910BB0F-2FD9-4EA6-82D7-5226F29AB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36081" y="1589661"/>
              <a:ext cx="1743551" cy="2969484"/>
            </a:xfrm>
            <a:custGeom>
              <a:avLst/>
              <a:gdLst>
                <a:gd name="connsiteX0" fmla="*/ 14495 w 1324131"/>
                <a:gd name="connsiteY0" fmla="*/ 1664146 h 2255159"/>
                <a:gd name="connsiteX1" fmla="*/ 97839 w 1324131"/>
                <a:gd name="connsiteY1" fmla="*/ 1271049 h 2255159"/>
                <a:gd name="connsiteX2" fmla="*/ 97839 w 1324131"/>
                <a:gd name="connsiteY2" fmla="*/ 991109 h 2255159"/>
                <a:gd name="connsiteX3" fmla="*/ 195756 w 1324131"/>
                <a:gd name="connsiteY3" fmla="*/ 588964 h 2255159"/>
                <a:gd name="connsiteX4" fmla="*/ 373778 w 1324131"/>
                <a:gd name="connsiteY4" fmla="*/ 336170 h 2255159"/>
                <a:gd name="connsiteX5" fmla="*/ 706867 w 1324131"/>
                <a:gd name="connsiteY5" fmla="*/ 86234 h 2255159"/>
                <a:gd name="connsiteX6" fmla="*/ 953755 w 1324131"/>
                <a:gd name="connsiteY6" fmla="*/ 33 h 2255159"/>
                <a:gd name="connsiteX7" fmla="*/ 1105965 w 1324131"/>
                <a:gd name="connsiteY7" fmla="*/ 60326 h 2255159"/>
                <a:gd name="connsiteX8" fmla="*/ 1146160 w 1324131"/>
                <a:gd name="connsiteY8" fmla="*/ 221204 h 2255159"/>
                <a:gd name="connsiteX9" fmla="*/ 1177783 w 1324131"/>
                <a:gd name="connsiteY9" fmla="*/ 448089 h 2255159"/>
                <a:gd name="connsiteX10" fmla="*/ 1281129 w 1324131"/>
                <a:gd name="connsiteY10" fmla="*/ 789941 h 2255159"/>
                <a:gd name="connsiteX11" fmla="*/ 1306942 w 1324131"/>
                <a:gd name="connsiteY11" fmla="*/ 942151 h 2255159"/>
                <a:gd name="connsiteX12" fmla="*/ 1321325 w 1324131"/>
                <a:gd name="connsiteY12" fmla="*/ 1272478 h 2255159"/>
                <a:gd name="connsiteX13" fmla="*/ 1215121 w 1324131"/>
                <a:gd name="connsiteY13" fmla="*/ 1660240 h 2255159"/>
                <a:gd name="connsiteX14" fmla="*/ 1085962 w 1324131"/>
                <a:gd name="connsiteY14" fmla="*/ 1844073 h 2255159"/>
                <a:gd name="connsiteX15" fmla="*/ 849075 w 1324131"/>
                <a:gd name="connsiteY15" fmla="*/ 2081055 h 2255159"/>
                <a:gd name="connsiteX16" fmla="*/ 445691 w 1324131"/>
                <a:gd name="connsiteY16" fmla="*/ 2254887 h 2255159"/>
                <a:gd name="connsiteX17" fmla="*/ 126985 w 1324131"/>
                <a:gd name="connsiteY17" fmla="*/ 2134205 h 2255159"/>
                <a:gd name="connsiteX18" fmla="*/ 683 w 1324131"/>
                <a:gd name="connsiteY18" fmla="*/ 1829690 h 2255159"/>
                <a:gd name="connsiteX19" fmla="*/ 14495 w 1324131"/>
                <a:gd name="connsiteY19" fmla="*/ 1664146 h 225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24131" h="2255159">
                  <a:moveTo>
                    <a:pt x="14495" y="1664146"/>
                  </a:moveTo>
                  <a:cubicBezTo>
                    <a:pt x="40593" y="1532320"/>
                    <a:pt x="87552" y="1404780"/>
                    <a:pt x="97839" y="1271049"/>
                  </a:cubicBezTo>
                  <a:cubicBezTo>
                    <a:pt x="104982" y="1177895"/>
                    <a:pt x="94790" y="1084454"/>
                    <a:pt x="97839" y="991109"/>
                  </a:cubicBezTo>
                  <a:cubicBezTo>
                    <a:pt x="102411" y="851759"/>
                    <a:pt x="135177" y="714408"/>
                    <a:pt x="195756" y="588964"/>
                  </a:cubicBezTo>
                  <a:cubicBezTo>
                    <a:pt x="240809" y="495524"/>
                    <a:pt x="301674" y="410751"/>
                    <a:pt x="373778" y="336170"/>
                  </a:cubicBezTo>
                  <a:cubicBezTo>
                    <a:pt x="470742" y="235967"/>
                    <a:pt x="585614" y="155386"/>
                    <a:pt x="706867" y="86234"/>
                  </a:cubicBezTo>
                  <a:cubicBezTo>
                    <a:pt x="784020" y="42229"/>
                    <a:pt x="865363" y="1367"/>
                    <a:pt x="953755" y="33"/>
                  </a:cubicBezTo>
                  <a:cubicBezTo>
                    <a:pt x="1011667" y="-824"/>
                    <a:pt x="1070817" y="14892"/>
                    <a:pt x="1105965" y="60326"/>
                  </a:cubicBezTo>
                  <a:cubicBezTo>
                    <a:pt x="1140350" y="104903"/>
                    <a:pt x="1142445" y="164244"/>
                    <a:pt x="1146160" y="221204"/>
                  </a:cubicBezTo>
                  <a:cubicBezTo>
                    <a:pt x="1151113" y="297594"/>
                    <a:pt x="1160543" y="373604"/>
                    <a:pt x="1177783" y="448089"/>
                  </a:cubicBezTo>
                  <a:cubicBezTo>
                    <a:pt x="1204644" y="564199"/>
                    <a:pt x="1253888" y="673927"/>
                    <a:pt x="1281129" y="789941"/>
                  </a:cubicBezTo>
                  <a:cubicBezTo>
                    <a:pt x="1292940" y="840043"/>
                    <a:pt x="1300656" y="891097"/>
                    <a:pt x="1306942" y="942151"/>
                  </a:cubicBezTo>
                  <a:cubicBezTo>
                    <a:pt x="1320563" y="1051784"/>
                    <a:pt x="1328754" y="1162274"/>
                    <a:pt x="1321325" y="1272478"/>
                  </a:cubicBezTo>
                  <a:cubicBezTo>
                    <a:pt x="1312181" y="1407828"/>
                    <a:pt x="1279700" y="1541178"/>
                    <a:pt x="1215121" y="1660240"/>
                  </a:cubicBezTo>
                  <a:cubicBezTo>
                    <a:pt x="1179307" y="1726249"/>
                    <a:pt x="1134063" y="1786352"/>
                    <a:pt x="1085962" y="1844073"/>
                  </a:cubicBezTo>
                  <a:cubicBezTo>
                    <a:pt x="1014239" y="1930084"/>
                    <a:pt x="936610" y="2011237"/>
                    <a:pt x="849075" y="2081055"/>
                  </a:cubicBezTo>
                  <a:cubicBezTo>
                    <a:pt x="731441" y="2174972"/>
                    <a:pt x="595424" y="2249743"/>
                    <a:pt x="445691" y="2254887"/>
                  </a:cubicBezTo>
                  <a:cubicBezTo>
                    <a:pt x="326915" y="2258887"/>
                    <a:pt x="210138" y="2218882"/>
                    <a:pt x="126985" y="2134205"/>
                  </a:cubicBezTo>
                  <a:cubicBezTo>
                    <a:pt x="47642" y="2053432"/>
                    <a:pt x="5922" y="1943228"/>
                    <a:pt x="683" y="1829690"/>
                  </a:cubicBezTo>
                  <a:cubicBezTo>
                    <a:pt x="-2079" y="1774255"/>
                    <a:pt x="3732" y="1718819"/>
                    <a:pt x="14495" y="1664146"/>
                  </a:cubicBezTo>
                  <a:close/>
                </a:path>
              </a:pathLst>
            </a:custGeom>
            <a:noFill/>
            <a:ln w="12700" cap="rnd">
              <a:solidFill>
                <a:schemeClr val="bg2">
                  <a:alpha val="24000"/>
                </a:schemeClr>
              </a:solidFill>
              <a:prstDash val="lgDash"/>
              <a:round/>
            </a:ln>
          </p:spPr>
          <p:txBody>
            <a:bodyPr rtlCol="0" anchor="ctr"/>
            <a:lstStyle/>
            <a:p>
              <a:endParaRPr lang="en-US"/>
            </a:p>
          </p:txBody>
        </p:sp>
        <p:sp>
          <p:nvSpPr>
            <p:cNvPr id="166" name="Freeform: Shape 165">
              <a:extLst>
                <a:ext uri="{FF2B5EF4-FFF2-40B4-BE49-F238E27FC236}">
                  <a16:creationId xmlns:a16="http://schemas.microsoft.com/office/drawing/2014/main" id="{619C1A72-0647-44E4-9BB1-EA823EED5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56128" y="3099688"/>
              <a:ext cx="933037" cy="1078994"/>
            </a:xfrm>
            <a:custGeom>
              <a:avLst/>
              <a:gdLst>
                <a:gd name="connsiteX0" fmla="*/ 23248 w 708590"/>
                <a:gd name="connsiteY0" fmla="*/ 533652 h 819436"/>
                <a:gd name="connsiteX1" fmla="*/ 132310 w 708590"/>
                <a:gd name="connsiteY1" fmla="*/ 280859 h 819436"/>
                <a:gd name="connsiteX2" fmla="*/ 255754 w 708590"/>
                <a:gd name="connsiteY2" fmla="*/ 97026 h 819436"/>
                <a:gd name="connsiteX3" fmla="*/ 445206 w 708590"/>
                <a:gd name="connsiteY3" fmla="*/ 2253 h 819436"/>
                <a:gd name="connsiteX4" fmla="*/ 597415 w 708590"/>
                <a:gd name="connsiteY4" fmla="*/ 33875 h 819436"/>
                <a:gd name="connsiteX5" fmla="*/ 703619 w 708590"/>
                <a:gd name="connsiteY5" fmla="*/ 214851 h 819436"/>
                <a:gd name="connsiteX6" fmla="*/ 686379 w 708590"/>
                <a:gd name="connsiteY6" fmla="*/ 418781 h 819436"/>
                <a:gd name="connsiteX7" fmla="*/ 585890 w 708590"/>
                <a:gd name="connsiteY7" fmla="*/ 616996 h 819436"/>
                <a:gd name="connsiteX8" fmla="*/ 347574 w 708590"/>
                <a:gd name="connsiteY8" fmla="*/ 780731 h 819436"/>
                <a:gd name="connsiteX9" fmla="*/ 166695 w 708590"/>
                <a:gd name="connsiteY9" fmla="*/ 818069 h 819436"/>
                <a:gd name="connsiteX10" fmla="*/ 14485 w 708590"/>
                <a:gd name="connsiteY10" fmla="*/ 720438 h 819436"/>
                <a:gd name="connsiteX11" fmla="*/ 23248 w 708590"/>
                <a:gd name="connsiteY11" fmla="*/ 533652 h 81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590" h="819436">
                  <a:moveTo>
                    <a:pt x="23248" y="533652"/>
                  </a:moveTo>
                  <a:cubicBezTo>
                    <a:pt x="51728" y="446213"/>
                    <a:pt x="90685" y="362869"/>
                    <a:pt x="132310" y="280859"/>
                  </a:cubicBezTo>
                  <a:cubicBezTo>
                    <a:pt x="166028" y="214470"/>
                    <a:pt x="202223" y="148461"/>
                    <a:pt x="255754" y="97026"/>
                  </a:cubicBezTo>
                  <a:cubicBezTo>
                    <a:pt x="307855" y="46925"/>
                    <a:pt x="373578" y="11587"/>
                    <a:pt x="445206" y="2253"/>
                  </a:cubicBezTo>
                  <a:cubicBezTo>
                    <a:pt x="498546" y="-4701"/>
                    <a:pt x="552743" y="4062"/>
                    <a:pt x="597415" y="33875"/>
                  </a:cubicBezTo>
                  <a:cubicBezTo>
                    <a:pt x="657708" y="74071"/>
                    <a:pt x="691617" y="142937"/>
                    <a:pt x="703619" y="214851"/>
                  </a:cubicBezTo>
                  <a:cubicBezTo>
                    <a:pt x="715049" y="282954"/>
                    <a:pt x="705715" y="352296"/>
                    <a:pt x="686379" y="418781"/>
                  </a:cubicBezTo>
                  <a:cubicBezTo>
                    <a:pt x="665519" y="490790"/>
                    <a:pt x="634182" y="559846"/>
                    <a:pt x="585890" y="616996"/>
                  </a:cubicBezTo>
                  <a:cubicBezTo>
                    <a:pt x="523025" y="691386"/>
                    <a:pt x="437395" y="742155"/>
                    <a:pt x="347574" y="780731"/>
                  </a:cubicBezTo>
                  <a:cubicBezTo>
                    <a:pt x="289758" y="805591"/>
                    <a:pt x="228988" y="824831"/>
                    <a:pt x="166695" y="818069"/>
                  </a:cubicBezTo>
                  <a:cubicBezTo>
                    <a:pt x="102496" y="811115"/>
                    <a:pt x="41631" y="778445"/>
                    <a:pt x="14485" y="720438"/>
                  </a:cubicBezTo>
                  <a:cubicBezTo>
                    <a:pt x="-12661" y="662145"/>
                    <a:pt x="3055" y="595660"/>
                    <a:pt x="23248" y="533652"/>
                  </a:cubicBezTo>
                  <a:close/>
                </a:path>
              </a:pathLst>
            </a:custGeom>
            <a:noFill/>
            <a:ln w="12700" cap="rnd">
              <a:solidFill>
                <a:schemeClr val="bg2">
                  <a:alpha val="24000"/>
                </a:schemeClr>
              </a:solidFill>
              <a:prstDash val="lgDash"/>
              <a:round/>
            </a:ln>
          </p:spPr>
          <p:txBody>
            <a:bodyPr rtlCol="0" anchor="ctr"/>
            <a:lstStyle/>
            <a:p>
              <a:endParaRPr lang="en-US"/>
            </a:p>
          </p:txBody>
        </p:sp>
        <p:sp>
          <p:nvSpPr>
            <p:cNvPr id="167" name="Freeform: Shape 166">
              <a:extLst>
                <a:ext uri="{FF2B5EF4-FFF2-40B4-BE49-F238E27FC236}">
                  <a16:creationId xmlns:a16="http://schemas.microsoft.com/office/drawing/2014/main" id="{2C60E4D0-A72D-4248-AFA0-D70960B66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21413" y="2153126"/>
              <a:ext cx="562062" cy="821426"/>
            </a:xfrm>
            <a:custGeom>
              <a:avLst/>
              <a:gdLst>
                <a:gd name="connsiteX0" fmla="*/ 149850 w 426855"/>
                <a:gd name="connsiteY0" fmla="*/ 546425 h 623828"/>
                <a:gd name="connsiteX1" fmla="*/ 209667 w 426855"/>
                <a:gd name="connsiteY1" fmla="*/ 590336 h 623828"/>
                <a:gd name="connsiteX2" fmla="*/ 285391 w 426855"/>
                <a:gd name="connsiteY2" fmla="*/ 622244 h 623828"/>
                <a:gd name="connsiteX3" fmla="*/ 393024 w 426855"/>
                <a:gd name="connsiteY3" fmla="*/ 584335 h 623828"/>
                <a:gd name="connsiteX4" fmla="*/ 420932 w 426855"/>
                <a:gd name="connsiteY4" fmla="*/ 446699 h 623828"/>
                <a:gd name="connsiteX5" fmla="*/ 420932 w 426855"/>
                <a:gd name="connsiteY5" fmla="*/ 227243 h 623828"/>
                <a:gd name="connsiteX6" fmla="*/ 341208 w 426855"/>
                <a:gd name="connsiteY6" fmla="*/ 59698 h 623828"/>
                <a:gd name="connsiteX7" fmla="*/ 273390 w 426855"/>
                <a:gd name="connsiteY7" fmla="*/ 11787 h 623828"/>
                <a:gd name="connsiteX8" fmla="*/ 4213 w 426855"/>
                <a:gd name="connsiteY8" fmla="*/ 229243 h 623828"/>
                <a:gd name="connsiteX9" fmla="*/ 58029 w 426855"/>
                <a:gd name="connsiteY9" fmla="*/ 458605 h 623828"/>
                <a:gd name="connsiteX10" fmla="*/ 149850 w 426855"/>
                <a:gd name="connsiteY10" fmla="*/ 546425 h 62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855" h="623828">
                  <a:moveTo>
                    <a:pt x="149850" y="546425"/>
                  </a:moveTo>
                  <a:cubicBezTo>
                    <a:pt x="169186" y="561856"/>
                    <a:pt x="188807" y="577001"/>
                    <a:pt x="209667" y="590336"/>
                  </a:cubicBezTo>
                  <a:cubicBezTo>
                    <a:pt x="233004" y="605290"/>
                    <a:pt x="258054" y="617958"/>
                    <a:pt x="285391" y="622244"/>
                  </a:cubicBezTo>
                  <a:cubicBezTo>
                    <a:pt x="325777" y="628531"/>
                    <a:pt x="367687" y="616148"/>
                    <a:pt x="393024" y="584335"/>
                  </a:cubicBezTo>
                  <a:cubicBezTo>
                    <a:pt x="422932" y="546902"/>
                    <a:pt x="419884" y="495467"/>
                    <a:pt x="420932" y="446699"/>
                  </a:cubicBezTo>
                  <a:cubicBezTo>
                    <a:pt x="422551" y="373166"/>
                    <a:pt x="433409" y="299537"/>
                    <a:pt x="420932" y="227243"/>
                  </a:cubicBezTo>
                  <a:cubicBezTo>
                    <a:pt x="410168" y="165140"/>
                    <a:pt x="384165" y="105704"/>
                    <a:pt x="341208" y="59698"/>
                  </a:cubicBezTo>
                  <a:cubicBezTo>
                    <a:pt x="322062" y="39219"/>
                    <a:pt x="299488" y="22265"/>
                    <a:pt x="273390" y="11787"/>
                  </a:cubicBezTo>
                  <a:cubicBezTo>
                    <a:pt x="145278" y="-39743"/>
                    <a:pt x="27549" y="85892"/>
                    <a:pt x="4213" y="229243"/>
                  </a:cubicBezTo>
                  <a:cubicBezTo>
                    <a:pt x="-8932" y="310205"/>
                    <a:pt x="8594" y="393359"/>
                    <a:pt x="58029" y="458605"/>
                  </a:cubicBezTo>
                  <a:cubicBezTo>
                    <a:pt x="83747" y="492514"/>
                    <a:pt x="116608" y="519946"/>
                    <a:pt x="149850" y="546425"/>
                  </a:cubicBezTo>
                  <a:close/>
                </a:path>
              </a:pathLst>
            </a:custGeom>
            <a:noFill/>
            <a:ln w="12700" cap="rnd">
              <a:solidFill>
                <a:schemeClr val="bg2">
                  <a:alpha val="24000"/>
                </a:schemeClr>
              </a:solidFill>
              <a:prstDash val="lgDash"/>
              <a:round/>
            </a:ln>
          </p:spPr>
          <p:txBody>
            <a:bodyPr rtlCol="0" anchor="ctr"/>
            <a:lstStyle/>
            <a:p>
              <a:endParaRPr lang="en-US"/>
            </a:p>
          </p:txBody>
        </p:sp>
      </p:grpSp>
      <p:grpSp>
        <p:nvGrpSpPr>
          <p:cNvPr id="66" name="Bottom Right">
            <a:extLst>
              <a:ext uri="{FF2B5EF4-FFF2-40B4-BE49-F238E27FC236}">
                <a16:creationId xmlns:a16="http://schemas.microsoft.com/office/drawing/2014/main" id="{D77BF9F5-CA63-42A6-AC93-C2BDF4727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67" name="Graphic 157">
              <a:extLst>
                <a:ext uri="{FF2B5EF4-FFF2-40B4-BE49-F238E27FC236}">
                  <a16:creationId xmlns:a16="http://schemas.microsoft.com/office/drawing/2014/main" id="{C22D3699-92E0-4110-BE54-403EAAA4812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68" name="Freeform: Shape 167">
                <a:extLst>
                  <a:ext uri="{FF2B5EF4-FFF2-40B4-BE49-F238E27FC236}">
                    <a16:creationId xmlns:a16="http://schemas.microsoft.com/office/drawing/2014/main" id="{825D3809-6A64-4183-9441-73C86E340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69" name="Freeform: Shape 168">
                <a:extLst>
                  <a:ext uri="{FF2B5EF4-FFF2-40B4-BE49-F238E27FC236}">
                    <a16:creationId xmlns:a16="http://schemas.microsoft.com/office/drawing/2014/main" id="{90860AFF-1118-48A2-80D7-49ACC1BBE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70" name="Freeform: Shape 169">
                <a:extLst>
                  <a:ext uri="{FF2B5EF4-FFF2-40B4-BE49-F238E27FC236}">
                    <a16:creationId xmlns:a16="http://schemas.microsoft.com/office/drawing/2014/main" id="{4D71319B-713A-4047-B185-F7DDC442D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71" name="Freeform: Shape 170">
                <a:extLst>
                  <a:ext uri="{FF2B5EF4-FFF2-40B4-BE49-F238E27FC236}">
                    <a16:creationId xmlns:a16="http://schemas.microsoft.com/office/drawing/2014/main" id="{7C66AF50-C9BC-4B16-9CE0-B0D49B8FF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72" name="Freeform: Shape 171">
                <a:extLst>
                  <a:ext uri="{FF2B5EF4-FFF2-40B4-BE49-F238E27FC236}">
                    <a16:creationId xmlns:a16="http://schemas.microsoft.com/office/drawing/2014/main" id="{51516E0C-2F47-4B95-8D54-336B5CEDB7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73" name="Freeform: Shape 172">
                <a:extLst>
                  <a:ext uri="{FF2B5EF4-FFF2-40B4-BE49-F238E27FC236}">
                    <a16:creationId xmlns:a16="http://schemas.microsoft.com/office/drawing/2014/main" id="{F495B569-90F7-429A-9E93-88A1B1792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74" name="Freeform: Shape 173">
                <a:extLst>
                  <a:ext uri="{FF2B5EF4-FFF2-40B4-BE49-F238E27FC236}">
                    <a16:creationId xmlns:a16="http://schemas.microsoft.com/office/drawing/2014/main" id="{7DD4E57A-FF24-4B18-B1C4-E81FE8F070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5" name="Freeform: Shape 174">
              <a:extLst>
                <a:ext uri="{FF2B5EF4-FFF2-40B4-BE49-F238E27FC236}">
                  <a16:creationId xmlns:a16="http://schemas.microsoft.com/office/drawing/2014/main" id="{B9587FA4-87B9-445D-ABE2-BAF734591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7DACE87-692C-E1AB-EEDF-83E9CD347922}"/>
              </a:ext>
            </a:extLst>
          </p:cNvPr>
          <p:cNvSpPr>
            <a:spLocks noGrp="1"/>
          </p:cNvSpPr>
          <p:nvPr>
            <p:ph type="ctrTitle"/>
          </p:nvPr>
        </p:nvSpPr>
        <p:spPr>
          <a:xfrm>
            <a:off x="5001841" y="726641"/>
            <a:ext cx="6034908" cy="3490832"/>
          </a:xfrm>
        </p:spPr>
        <p:txBody>
          <a:bodyPr>
            <a:normAutofit/>
          </a:bodyPr>
          <a:lstStyle/>
          <a:p>
            <a:pPr algn="r"/>
            <a:r>
              <a:rPr lang="en-US" sz="5400" dirty="0">
                <a:solidFill>
                  <a:srgbClr val="FFFFFF"/>
                </a:solidFill>
              </a:rPr>
              <a:t>Airline Safety &amp; How Media Has Impacted Us </a:t>
            </a:r>
          </a:p>
        </p:txBody>
      </p:sp>
      <p:sp>
        <p:nvSpPr>
          <p:cNvPr id="3" name="Subtitle 2">
            <a:extLst>
              <a:ext uri="{FF2B5EF4-FFF2-40B4-BE49-F238E27FC236}">
                <a16:creationId xmlns:a16="http://schemas.microsoft.com/office/drawing/2014/main" id="{C61777D4-D0C5-9729-EDE9-C3D6D5035F2C}"/>
              </a:ext>
            </a:extLst>
          </p:cNvPr>
          <p:cNvSpPr>
            <a:spLocks noGrp="1"/>
          </p:cNvSpPr>
          <p:nvPr>
            <p:ph type="subTitle" idx="1"/>
          </p:nvPr>
        </p:nvSpPr>
        <p:spPr>
          <a:xfrm>
            <a:off x="5324782" y="4624372"/>
            <a:ext cx="5993576" cy="1533287"/>
          </a:xfrm>
        </p:spPr>
        <p:txBody>
          <a:bodyPr>
            <a:normAutofit/>
          </a:bodyPr>
          <a:lstStyle/>
          <a:p>
            <a:pPr algn="r"/>
            <a:r>
              <a:rPr lang="en-US" sz="2200" dirty="0">
                <a:solidFill>
                  <a:srgbClr val="FFFFFF"/>
                </a:solidFill>
              </a:rPr>
              <a:t>An Executive Summary for Delta Airlines</a:t>
            </a:r>
          </a:p>
          <a:p>
            <a:pPr algn="r"/>
            <a:r>
              <a:rPr lang="en-US" sz="2200" dirty="0">
                <a:solidFill>
                  <a:srgbClr val="FFFFFF"/>
                </a:solidFill>
              </a:rPr>
              <a:t>By Monica Santana</a:t>
            </a:r>
          </a:p>
        </p:txBody>
      </p:sp>
      <p:grpSp>
        <p:nvGrpSpPr>
          <p:cNvPr id="77" name="Cross">
            <a:extLst>
              <a:ext uri="{FF2B5EF4-FFF2-40B4-BE49-F238E27FC236}">
                <a16:creationId xmlns:a16="http://schemas.microsoft.com/office/drawing/2014/main" id="{94D09F36-C387-49FA-9BEA-D0427CE84C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7877" y="4001584"/>
            <a:ext cx="118872" cy="118872"/>
            <a:chOff x="1175347" y="3733800"/>
            <a:chExt cx="118872" cy="118872"/>
          </a:xfrm>
        </p:grpSpPr>
        <p:cxnSp>
          <p:nvCxnSpPr>
            <p:cNvPr id="78" name="Straight Connector 77">
              <a:extLst>
                <a:ext uri="{FF2B5EF4-FFF2-40B4-BE49-F238E27FC236}">
                  <a16:creationId xmlns:a16="http://schemas.microsoft.com/office/drawing/2014/main" id="{F4892719-E852-41F7-8526-E42BBE1EB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79" name="Straight Connector 78">
              <a:extLst>
                <a:ext uri="{FF2B5EF4-FFF2-40B4-BE49-F238E27FC236}">
                  <a16:creationId xmlns:a16="http://schemas.microsoft.com/office/drawing/2014/main" id="{88EA6DD1-E3D2-4B98-85DC-1F975A09FF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74042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2" name="Rectangle 17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3" name="Rectangle 17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4"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5" name="Freeform: Shape 174">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6" name="Freeform: Shape 175">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7" name="Freeform: Shape 176">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8" name="Freeform: Shape 177">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79" name="Freeform: Shape 178">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0" name="Freeform: Shape 179">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81" name="Freeform: Shape 180">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82" name="Freeform: Shape 181">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95E6F973-79EE-3892-0BA6-08AC83260B23}"/>
              </a:ext>
            </a:extLst>
          </p:cNvPr>
          <p:cNvSpPr>
            <a:spLocks noGrp="1"/>
          </p:cNvSpPr>
          <p:nvPr>
            <p:ph type="title"/>
          </p:nvPr>
        </p:nvSpPr>
        <p:spPr>
          <a:xfrm>
            <a:off x="1198182" y="559813"/>
            <a:ext cx="3988369" cy="2236864"/>
          </a:xfrm>
        </p:spPr>
        <p:txBody>
          <a:bodyPr>
            <a:normAutofit/>
          </a:bodyPr>
          <a:lstStyle/>
          <a:p>
            <a:r>
              <a:rPr lang="en-US" dirty="0"/>
              <a:t>Is the Media Correct?</a:t>
            </a:r>
          </a:p>
        </p:txBody>
      </p:sp>
      <p:sp>
        <p:nvSpPr>
          <p:cNvPr id="3" name="Content Placeholder 2">
            <a:extLst>
              <a:ext uri="{FF2B5EF4-FFF2-40B4-BE49-F238E27FC236}">
                <a16:creationId xmlns:a16="http://schemas.microsoft.com/office/drawing/2014/main" id="{37714CAE-04DF-5AA0-2014-564455DD43A2}"/>
              </a:ext>
            </a:extLst>
          </p:cNvPr>
          <p:cNvSpPr>
            <a:spLocks noGrp="1"/>
          </p:cNvSpPr>
          <p:nvPr>
            <p:ph idx="1"/>
          </p:nvPr>
        </p:nvSpPr>
        <p:spPr>
          <a:xfrm>
            <a:off x="1185756" y="2955401"/>
            <a:ext cx="3988112" cy="3157686"/>
          </a:xfrm>
        </p:spPr>
        <p:txBody>
          <a:bodyPr>
            <a:normAutofit/>
          </a:bodyPr>
          <a:lstStyle/>
          <a:p>
            <a:r>
              <a:rPr lang="en-US" sz="1700" dirty="0"/>
              <a:t>The answer is NO. Yes, there has been recent airline crashes, but does this show that overall airlines are no longer safe? Let’s look at the facts!</a:t>
            </a:r>
          </a:p>
          <a:p>
            <a:r>
              <a:rPr lang="en-US" sz="1700" dirty="0"/>
              <a:t>Delta Airlines is highlighted here in green and shows in 14 years from 2000-2014 there has been 51 fatalities. Overall, we have less fatalities than the top 25 airlines with the most fatalities from 2000-2014.</a:t>
            </a:r>
          </a:p>
          <a:p>
            <a:endParaRPr lang="en-US" sz="1700" dirty="0"/>
          </a:p>
        </p:txBody>
      </p:sp>
      <p:pic>
        <p:nvPicPr>
          <p:cNvPr id="5" name="Picture 4" descr="A graph of a bar chart&#10;&#10;Description automatically generated with medium confidence">
            <a:extLst>
              <a:ext uri="{FF2B5EF4-FFF2-40B4-BE49-F238E27FC236}">
                <a16:creationId xmlns:a16="http://schemas.microsoft.com/office/drawing/2014/main" id="{ED8A0CED-4BE6-9824-758F-23514BFC1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903" y="1310617"/>
            <a:ext cx="6387190" cy="4231512"/>
          </a:xfrm>
          <a:prstGeom prst="rect">
            <a:avLst/>
          </a:prstGeom>
        </p:spPr>
      </p:pic>
      <p:grpSp>
        <p:nvGrpSpPr>
          <p:cNvPr id="183"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84" name="Freeform: Shape 183">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2"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5" name="Freeform: Shape 184">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6" name="Freeform: Shape 185">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7" name="Freeform: Shape 186">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8" name="Freeform: Shape 187">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9" name="Freeform: Shape 188">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0" name="Freeform: Shape 189">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1" name="Freeform: Shape 190">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92" name="Freeform: Shape 191">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251977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4" name="Rectangle 9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6"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97" name="Freeform: Shape 96">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8" name="Freeform: Shape 97">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8A21A21-91EA-C884-1E21-40E5EBC75883}"/>
              </a:ext>
            </a:extLst>
          </p:cNvPr>
          <p:cNvSpPr>
            <a:spLocks noGrp="1"/>
          </p:cNvSpPr>
          <p:nvPr>
            <p:ph type="title"/>
          </p:nvPr>
        </p:nvSpPr>
        <p:spPr>
          <a:xfrm>
            <a:off x="1198182" y="559813"/>
            <a:ext cx="3988369" cy="2236864"/>
          </a:xfrm>
        </p:spPr>
        <p:txBody>
          <a:bodyPr>
            <a:normAutofit/>
          </a:bodyPr>
          <a:lstStyle/>
          <a:p>
            <a:r>
              <a:rPr lang="en-US"/>
              <a:t>Not only is Delta safe, but all airlines</a:t>
            </a:r>
            <a:endParaRPr lang="en-US" dirty="0"/>
          </a:p>
        </p:txBody>
      </p:sp>
      <p:sp>
        <p:nvSpPr>
          <p:cNvPr id="9" name="Content Placeholder 8">
            <a:extLst>
              <a:ext uri="{FF2B5EF4-FFF2-40B4-BE49-F238E27FC236}">
                <a16:creationId xmlns:a16="http://schemas.microsoft.com/office/drawing/2014/main" id="{D9B96D80-B0F2-B751-B810-0CCF3EEE23DA}"/>
              </a:ext>
            </a:extLst>
          </p:cNvPr>
          <p:cNvSpPr>
            <a:spLocks noGrp="1"/>
          </p:cNvSpPr>
          <p:nvPr>
            <p:ph idx="1"/>
          </p:nvPr>
        </p:nvSpPr>
        <p:spPr>
          <a:xfrm>
            <a:off x="1185756" y="2955401"/>
            <a:ext cx="3988112" cy="3157686"/>
          </a:xfrm>
        </p:spPr>
        <p:txBody>
          <a:bodyPr>
            <a:normAutofit/>
          </a:bodyPr>
          <a:lstStyle/>
          <a:p>
            <a:r>
              <a:rPr lang="en-US" sz="1800" dirty="0"/>
              <a:t>Here we can see in the top 20 airline crashes, most people survive the crash. Blue shows aboard and orange shows the fatalities, the aboard bars are always longer!</a:t>
            </a:r>
          </a:p>
          <a:p>
            <a:r>
              <a:rPr lang="en-US" sz="1800" dirty="0"/>
              <a:t>So even if the airline crashes, passengers aboard have a higher chance of surviving.</a:t>
            </a:r>
          </a:p>
        </p:txBody>
      </p:sp>
      <p:pic>
        <p:nvPicPr>
          <p:cNvPr id="5" name="Content Placeholder 4" descr="A graph of blue and orange bars&#10;&#10;Description automatically generated">
            <a:extLst>
              <a:ext uri="{FF2B5EF4-FFF2-40B4-BE49-F238E27FC236}">
                <a16:creationId xmlns:a16="http://schemas.microsoft.com/office/drawing/2014/main" id="{EFCA96BE-2060-43B4-A5CA-1FAA92B48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903" y="1302632"/>
            <a:ext cx="6387190" cy="4247481"/>
          </a:xfrm>
          <a:prstGeom prst="rect">
            <a:avLst/>
          </a:prstGeom>
        </p:spPr>
      </p:pic>
      <p:grpSp>
        <p:nvGrpSpPr>
          <p:cNvPr id="106"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07" name="Freeform: Shape 106">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8"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0" name="Freeform: Shape 109">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1" name="Freeform: Shape 110">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3" name="Freeform: Shape 112">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4" name="Freeform: Shape 113">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5" name="Freeform: Shape 114">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6" name="Freeform: Shape 115">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09" name="Freeform: Shape 108">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159387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4" name="Rectangle 6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6" name="Top left">
            <a:extLst>
              <a:ext uri="{FF2B5EF4-FFF2-40B4-BE49-F238E27FC236}">
                <a16:creationId xmlns:a16="http://schemas.microsoft.com/office/drawing/2014/main" id="{F91F4035-959D-40EA-9ED3-54D7D9F4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67" name="Freeform: Shape 66">
              <a:extLst>
                <a:ext uri="{FF2B5EF4-FFF2-40B4-BE49-F238E27FC236}">
                  <a16:creationId xmlns:a16="http://schemas.microsoft.com/office/drawing/2014/main" id="{C045E2AF-1845-4545-A9FF-7D32165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8" name="Freeform: Shape 67">
              <a:extLst>
                <a:ext uri="{FF2B5EF4-FFF2-40B4-BE49-F238E27FC236}">
                  <a16:creationId xmlns:a16="http://schemas.microsoft.com/office/drawing/2014/main" id="{5BE7A2A2-15E6-4A15-B530-5E032A5FF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63B03F4F-8EDD-464C-81E1-C164C2465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28F01ECD-47F6-44CD-B4AB-0FBD81524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A10932A3-4E58-4C01-9A56-C81D17B10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B85BB675-7BE0-4CA1-9AD5-ED4D025B2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1BF42C07-1CBF-40FB-9E81-0F5B3214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4D2ED55B-6CCB-4D83-829D-7A094A260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06C31FA1-B6CB-CE5E-023D-1FA3CD9ABE08}"/>
              </a:ext>
            </a:extLst>
          </p:cNvPr>
          <p:cNvSpPr>
            <a:spLocks noGrp="1"/>
          </p:cNvSpPr>
          <p:nvPr>
            <p:ph type="title"/>
          </p:nvPr>
        </p:nvSpPr>
        <p:spPr>
          <a:xfrm>
            <a:off x="1198182" y="559813"/>
            <a:ext cx="10246090" cy="1471193"/>
          </a:xfrm>
        </p:spPr>
        <p:txBody>
          <a:bodyPr>
            <a:normAutofit/>
          </a:bodyPr>
          <a:lstStyle/>
          <a:p>
            <a:r>
              <a:rPr lang="en-US" dirty="0"/>
              <a:t>Where are most of these fatalities?</a:t>
            </a:r>
          </a:p>
        </p:txBody>
      </p:sp>
      <p:pic>
        <p:nvPicPr>
          <p:cNvPr id="5" name="Content Placeholder 4" descr="A graph of a number of people&#10;&#10;Description automatically generated with medium confidence">
            <a:extLst>
              <a:ext uri="{FF2B5EF4-FFF2-40B4-BE49-F238E27FC236}">
                <a16:creationId xmlns:a16="http://schemas.microsoft.com/office/drawing/2014/main" id="{B80B985E-42C7-E0FC-7284-64952DAB4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10" y="2052479"/>
            <a:ext cx="5726542" cy="3808150"/>
          </a:xfrm>
          <a:prstGeom prst="rect">
            <a:avLst/>
          </a:prstGeom>
        </p:spPr>
      </p:pic>
      <p:grpSp>
        <p:nvGrpSpPr>
          <p:cNvPr id="76" name="Bottom Right">
            <a:extLst>
              <a:ext uri="{FF2B5EF4-FFF2-40B4-BE49-F238E27FC236}">
                <a16:creationId xmlns:a16="http://schemas.microsoft.com/office/drawing/2014/main" id="{F8C79A14-3318-47D6-94E0-D72F5E6F5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77" name="Freeform: Shape 76">
              <a:extLst>
                <a:ext uri="{FF2B5EF4-FFF2-40B4-BE49-F238E27FC236}">
                  <a16:creationId xmlns:a16="http://schemas.microsoft.com/office/drawing/2014/main" id="{6011FF69-E5EB-4D05-9167-FE7DA4CF1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8" name="Graphic 157">
              <a:extLst>
                <a:ext uri="{FF2B5EF4-FFF2-40B4-BE49-F238E27FC236}">
                  <a16:creationId xmlns:a16="http://schemas.microsoft.com/office/drawing/2014/main" id="{9905169A-D272-4155-9E47-5703960833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0" name="Freeform: Shape 79">
                <a:extLst>
                  <a:ext uri="{FF2B5EF4-FFF2-40B4-BE49-F238E27FC236}">
                    <a16:creationId xmlns:a16="http://schemas.microsoft.com/office/drawing/2014/main" id="{A1116A2A-960D-43CF-8696-9D4FD7BD6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31F80BC2-A486-4B4F-917D-CE7920E06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898188E1-7424-46DB-AEAE-8392162B7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64B6B101-6F39-41E0-99FA-32DDD9AFD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55DA8B34-60DC-484F-A43B-470626EB6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F51478F3-89B4-4150-9B1C-EDC4B61E2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DC5B79A9-93A6-4C42-87F3-DC4DBA152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79" name="Freeform: Shape 78">
              <a:extLst>
                <a:ext uri="{FF2B5EF4-FFF2-40B4-BE49-F238E27FC236}">
                  <a16:creationId xmlns:a16="http://schemas.microsoft.com/office/drawing/2014/main" id="{34B5EEC1-94B8-4DD2-B1B7-F7FF10989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8" name="Content Placeholder 8">
            <a:extLst>
              <a:ext uri="{FF2B5EF4-FFF2-40B4-BE49-F238E27FC236}">
                <a16:creationId xmlns:a16="http://schemas.microsoft.com/office/drawing/2014/main" id="{939C8A56-570E-73F0-0D4A-0C5B0A9BE077}"/>
              </a:ext>
            </a:extLst>
          </p:cNvPr>
          <p:cNvSpPr>
            <a:spLocks noGrp="1"/>
          </p:cNvSpPr>
          <p:nvPr>
            <p:ph idx="1"/>
          </p:nvPr>
        </p:nvSpPr>
        <p:spPr>
          <a:xfrm>
            <a:off x="6477002" y="2304938"/>
            <a:ext cx="4967269" cy="3808150"/>
          </a:xfrm>
        </p:spPr>
        <p:txBody>
          <a:bodyPr>
            <a:normAutofit/>
          </a:bodyPr>
          <a:lstStyle/>
          <a:p>
            <a:r>
              <a:rPr lang="en-US" sz="1800" dirty="0"/>
              <a:t>As a United States airline, we are concerned with primary fatalities in the U.S. Lets look at the data for the top 25 locations with the most fatalities.</a:t>
            </a:r>
          </a:p>
          <a:p>
            <a:r>
              <a:rPr lang="en-US" sz="1800" dirty="0"/>
              <a:t>This bar graph shows that the top location with the most is Canary Islands, and the least in this graph is New York. The only other state here is Illinois, so most fatal accidents are not even based in the U.S.</a:t>
            </a:r>
          </a:p>
        </p:txBody>
      </p:sp>
    </p:spTree>
    <p:extLst>
      <p:ext uri="{BB962C8B-B14F-4D97-AF65-F5344CB8AC3E}">
        <p14:creationId xmlns:p14="http://schemas.microsoft.com/office/powerpoint/2010/main" val="517629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0" name="Rectangle 109">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0E8B61FD-134C-5E54-260B-E362D076F512}"/>
              </a:ext>
            </a:extLst>
          </p:cNvPr>
          <p:cNvSpPr>
            <a:spLocks noGrp="1"/>
          </p:cNvSpPr>
          <p:nvPr>
            <p:ph type="title"/>
          </p:nvPr>
        </p:nvSpPr>
        <p:spPr>
          <a:xfrm>
            <a:off x="1198181" y="4078540"/>
            <a:ext cx="4795282" cy="2040973"/>
          </a:xfrm>
        </p:spPr>
        <p:txBody>
          <a:bodyPr anchor="ctr">
            <a:normAutofit fontScale="90000"/>
          </a:bodyPr>
          <a:lstStyle/>
          <a:p>
            <a:r>
              <a:rPr lang="en-US" dirty="0"/>
              <a:t>In fact, Airlines continue to get SAFER</a:t>
            </a:r>
          </a:p>
        </p:txBody>
      </p:sp>
      <p:grpSp>
        <p:nvGrpSpPr>
          <p:cNvPr id="112" name="Bottom Right">
            <a:extLst>
              <a:ext uri="{FF2B5EF4-FFF2-40B4-BE49-F238E27FC236}">
                <a16:creationId xmlns:a16="http://schemas.microsoft.com/office/drawing/2014/main" id="{D817ADB7-00E6-482F-BD8B-6813268266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13" name="Freeform: Shape 112">
              <a:extLst>
                <a:ext uri="{FF2B5EF4-FFF2-40B4-BE49-F238E27FC236}">
                  <a16:creationId xmlns:a16="http://schemas.microsoft.com/office/drawing/2014/main" id="{DF71969E-EB0C-4011-A721-C46857925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14" name="Graphic 157">
              <a:extLst>
                <a:ext uri="{FF2B5EF4-FFF2-40B4-BE49-F238E27FC236}">
                  <a16:creationId xmlns:a16="http://schemas.microsoft.com/office/drawing/2014/main" id="{0C06B9B3-A426-4BDD-BA45-9C5F6A4415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6" name="Freeform: Shape 115">
                <a:extLst>
                  <a:ext uri="{FF2B5EF4-FFF2-40B4-BE49-F238E27FC236}">
                    <a16:creationId xmlns:a16="http://schemas.microsoft.com/office/drawing/2014/main" id="{E8BAA882-64C3-4E36-828C-E2034D99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7" name="Freeform: Shape 116">
                <a:extLst>
                  <a:ext uri="{FF2B5EF4-FFF2-40B4-BE49-F238E27FC236}">
                    <a16:creationId xmlns:a16="http://schemas.microsoft.com/office/drawing/2014/main" id="{8AC94D91-AECE-473B-B00B-F2AAE0EA4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8ABFBC77-5178-4DAA-93E6-A494D4914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47E709EC-272C-4F97-BDC8-4B872DEDC6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27C992B3-ABB9-443C-8748-551626188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710CC2EE-90B9-45E3-B7E6-C856A199D4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28272C51-7AB7-4369-A6E9-17958FD30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15" name="Freeform: Shape 114">
              <a:extLst>
                <a:ext uri="{FF2B5EF4-FFF2-40B4-BE49-F238E27FC236}">
                  <a16:creationId xmlns:a16="http://schemas.microsoft.com/office/drawing/2014/main" id="{9B1F31DD-C31E-4C9E-A920-AD354B5CB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descr="A graph with lines and numbers&#10;&#10;Description automatically generated">
            <a:extLst>
              <a:ext uri="{FF2B5EF4-FFF2-40B4-BE49-F238E27FC236}">
                <a16:creationId xmlns:a16="http://schemas.microsoft.com/office/drawing/2014/main" id="{43AF3424-0468-97C9-5107-4A80535E3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1411" y="544096"/>
            <a:ext cx="5009178" cy="3356149"/>
          </a:xfrm>
          <a:prstGeom prst="rect">
            <a:avLst/>
          </a:prstGeom>
        </p:spPr>
      </p:pic>
      <p:grpSp>
        <p:nvGrpSpPr>
          <p:cNvPr id="124" name="Top left">
            <a:extLst>
              <a:ext uri="{FF2B5EF4-FFF2-40B4-BE49-F238E27FC236}">
                <a16:creationId xmlns:a16="http://schemas.microsoft.com/office/drawing/2014/main" id="{96BED12B-FE5D-4876-810D-5579D6E85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25" name="Freeform: Shape 124">
              <a:extLst>
                <a:ext uri="{FF2B5EF4-FFF2-40B4-BE49-F238E27FC236}">
                  <a16:creationId xmlns:a16="http://schemas.microsoft.com/office/drawing/2014/main" id="{22EB1789-3A9D-45E9-8CDD-C8063C5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6" name="Freeform: Shape 125">
              <a:extLst>
                <a:ext uri="{FF2B5EF4-FFF2-40B4-BE49-F238E27FC236}">
                  <a16:creationId xmlns:a16="http://schemas.microsoft.com/office/drawing/2014/main" id="{17CA9CCF-CD57-438A-9A90-777CB891C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27" name="Freeform: Shape 126">
              <a:extLst>
                <a:ext uri="{FF2B5EF4-FFF2-40B4-BE49-F238E27FC236}">
                  <a16:creationId xmlns:a16="http://schemas.microsoft.com/office/drawing/2014/main" id="{A0CE73CE-4EED-4313-8396-3E701096D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28" name="Freeform: Shape 127">
              <a:extLst>
                <a:ext uri="{FF2B5EF4-FFF2-40B4-BE49-F238E27FC236}">
                  <a16:creationId xmlns:a16="http://schemas.microsoft.com/office/drawing/2014/main" id="{680AC3D6-983B-4840-BB53-F3C27CBCB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29" name="Freeform: Shape 128">
              <a:extLst>
                <a:ext uri="{FF2B5EF4-FFF2-40B4-BE49-F238E27FC236}">
                  <a16:creationId xmlns:a16="http://schemas.microsoft.com/office/drawing/2014/main" id="{F45DFDBC-0EF7-4972-A2FD-5589DCF4D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30" name="Freeform: Shape 129">
              <a:extLst>
                <a:ext uri="{FF2B5EF4-FFF2-40B4-BE49-F238E27FC236}">
                  <a16:creationId xmlns:a16="http://schemas.microsoft.com/office/drawing/2014/main" id="{35F3B204-B3FF-4D3D-A08D-2848E22B0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31" name="Freeform: Shape 130">
              <a:extLst>
                <a:ext uri="{FF2B5EF4-FFF2-40B4-BE49-F238E27FC236}">
                  <a16:creationId xmlns:a16="http://schemas.microsoft.com/office/drawing/2014/main" id="{C5F2879E-E3AA-4758-A22D-0DD2AF771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B110AA5C-CE6D-4F70-9F34-C4E0875F7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Content Placeholder 2">
            <a:extLst>
              <a:ext uri="{FF2B5EF4-FFF2-40B4-BE49-F238E27FC236}">
                <a16:creationId xmlns:a16="http://schemas.microsoft.com/office/drawing/2014/main" id="{B5BFBD17-C305-59BD-79AC-A3CA75E7898F}"/>
              </a:ext>
            </a:extLst>
          </p:cNvPr>
          <p:cNvSpPr>
            <a:spLocks noGrp="1"/>
          </p:cNvSpPr>
          <p:nvPr>
            <p:ph idx="1"/>
          </p:nvPr>
        </p:nvSpPr>
        <p:spPr>
          <a:xfrm>
            <a:off x="6447185" y="4389670"/>
            <a:ext cx="4977905" cy="2035130"/>
          </a:xfrm>
        </p:spPr>
        <p:txBody>
          <a:bodyPr anchor="ctr">
            <a:normAutofit/>
          </a:bodyPr>
          <a:lstStyle/>
          <a:p>
            <a:r>
              <a:rPr lang="en-US" sz="1800" dirty="0"/>
              <a:t> Looking at the line graph by top 15 most fatalities by year, we can see that all these fatalities were between 1962-1996.  </a:t>
            </a:r>
          </a:p>
          <a:p>
            <a:r>
              <a:rPr lang="en-US" sz="1800" dirty="0"/>
              <a:t>The media is distorting 1 recent airline crash and making it seem it happens all the time when it is NOT the case as shown here.</a:t>
            </a:r>
          </a:p>
          <a:p>
            <a:endParaRPr lang="en-US" sz="1800" dirty="0"/>
          </a:p>
        </p:txBody>
      </p:sp>
    </p:spTree>
    <p:extLst>
      <p:ext uri="{BB962C8B-B14F-4D97-AF65-F5344CB8AC3E}">
        <p14:creationId xmlns:p14="http://schemas.microsoft.com/office/powerpoint/2010/main" val="3162639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4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45" name="Freeform: Shape 4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47" name="Freeform: Shape 4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9"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50" name="Freeform: Shape 49">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5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59" name="Freeform: Shape 58">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67" name="Rectangle 6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5041B40-89D0-02A7-673D-E6548A21ED23}"/>
              </a:ext>
            </a:extLst>
          </p:cNvPr>
          <p:cNvSpPr>
            <a:spLocks noGrp="1"/>
          </p:cNvSpPr>
          <p:nvPr>
            <p:ph type="title"/>
          </p:nvPr>
        </p:nvSpPr>
        <p:spPr>
          <a:xfrm>
            <a:off x="1005654" y="744909"/>
            <a:ext cx="3776416" cy="3155419"/>
          </a:xfrm>
        </p:spPr>
        <p:txBody>
          <a:bodyPr vert="horz" lIns="91440" tIns="45720" rIns="91440" bIns="45720" rtlCol="0" anchor="b">
            <a:normAutofit/>
          </a:bodyPr>
          <a:lstStyle/>
          <a:p>
            <a:pPr>
              <a:lnSpc>
                <a:spcPct val="90000"/>
              </a:lnSpc>
            </a:pPr>
            <a:r>
              <a:rPr lang="en-US" sz="5400" kern="1200" dirty="0">
                <a:solidFill>
                  <a:schemeClr val="tx2"/>
                </a:solidFill>
                <a:latin typeface="+mj-lt"/>
                <a:ea typeface="+mj-ea"/>
                <a:cs typeface="+mj-cs"/>
              </a:rPr>
              <a:t>Let’s look at fatalities between 1908-2009</a:t>
            </a:r>
          </a:p>
        </p:txBody>
      </p:sp>
      <p:sp>
        <p:nvSpPr>
          <p:cNvPr id="9" name="Content Placeholder 8">
            <a:extLst>
              <a:ext uri="{FF2B5EF4-FFF2-40B4-BE49-F238E27FC236}">
                <a16:creationId xmlns:a16="http://schemas.microsoft.com/office/drawing/2014/main" id="{DF7708B7-2444-C48D-5F74-CEBEAEAD2696}"/>
              </a:ext>
            </a:extLst>
          </p:cNvPr>
          <p:cNvSpPr>
            <a:spLocks noGrp="1"/>
          </p:cNvSpPr>
          <p:nvPr>
            <p:ph idx="1"/>
          </p:nvPr>
        </p:nvSpPr>
        <p:spPr>
          <a:xfrm>
            <a:off x="1012785" y="4074784"/>
            <a:ext cx="3776415" cy="2054306"/>
          </a:xfrm>
        </p:spPr>
        <p:txBody>
          <a:bodyPr vert="horz" lIns="91440" tIns="45720" rIns="91440" bIns="45720" rtlCol="0" anchor="t">
            <a:normAutofit fontScale="92500" lnSpcReduction="20000"/>
          </a:bodyPr>
          <a:lstStyle/>
          <a:p>
            <a:pPr marL="0" indent="0">
              <a:buNone/>
            </a:pPr>
            <a:r>
              <a:rPr lang="en-US" sz="2200" kern="1200" dirty="0">
                <a:solidFill>
                  <a:schemeClr val="tx2"/>
                </a:solidFill>
                <a:latin typeface="+mn-lt"/>
                <a:ea typeface="+mn-ea"/>
                <a:cs typeface="+mn-cs"/>
              </a:rPr>
              <a:t>Here we can see that airplane fatalities have gotten less and less! This data accounts for all airlines not just Delta, so this goes to show how airline safety in general continues to improve each year!</a:t>
            </a:r>
            <a:endParaRPr lang="en-US" sz="2200" dirty="0"/>
          </a:p>
          <a:p>
            <a:pPr marL="0" indent="0">
              <a:buNone/>
            </a:pPr>
            <a:endParaRPr lang="en-US" sz="2200" kern="1200" dirty="0">
              <a:solidFill>
                <a:schemeClr val="tx2"/>
              </a:solidFill>
              <a:latin typeface="+mn-lt"/>
              <a:ea typeface="+mn-ea"/>
              <a:cs typeface="+mn-cs"/>
            </a:endParaRPr>
          </a:p>
        </p:txBody>
      </p:sp>
      <p:grpSp>
        <p:nvGrpSpPr>
          <p:cNvPr id="81"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82" name="Straight Connector 81">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83" name="Straight Connector 82">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Content Placeholder 4" descr="A graph with numbers and lines&#10;&#10;Description automatically generated">
            <a:extLst>
              <a:ext uri="{FF2B5EF4-FFF2-40B4-BE49-F238E27FC236}">
                <a16:creationId xmlns:a16="http://schemas.microsoft.com/office/drawing/2014/main" id="{9DF47128-3AF2-B581-65FB-631B7CEA9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557" y="1313642"/>
            <a:ext cx="6402214" cy="4225461"/>
          </a:xfrm>
          <a:prstGeom prst="rect">
            <a:avLst/>
          </a:prstGeom>
        </p:spPr>
      </p:pic>
      <p:grpSp>
        <p:nvGrpSpPr>
          <p:cNvPr id="85"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6" name="Freeform: Shape 85">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7"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9" name="Freeform: Shape 88">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8" name="Freeform: Shape 87">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07536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8"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39" name="Freeform: Shape 38">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Freeform: Shape 39">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47A979A-9BA3-66E0-131B-753E790FD4D8}"/>
              </a:ext>
            </a:extLst>
          </p:cNvPr>
          <p:cNvSpPr>
            <a:spLocks noGrp="1"/>
          </p:cNvSpPr>
          <p:nvPr>
            <p:ph type="title"/>
          </p:nvPr>
        </p:nvSpPr>
        <p:spPr>
          <a:xfrm>
            <a:off x="1198182" y="559813"/>
            <a:ext cx="3988369" cy="2236864"/>
          </a:xfrm>
        </p:spPr>
        <p:txBody>
          <a:bodyPr>
            <a:normAutofit/>
          </a:bodyPr>
          <a:lstStyle/>
          <a:p>
            <a:r>
              <a:rPr lang="en-US"/>
              <a:t>Types of Aircrafts</a:t>
            </a:r>
            <a:endParaRPr lang="en-US" dirty="0"/>
          </a:p>
        </p:txBody>
      </p:sp>
      <p:sp>
        <p:nvSpPr>
          <p:cNvPr id="3" name="Content Placeholder 2">
            <a:extLst>
              <a:ext uri="{FF2B5EF4-FFF2-40B4-BE49-F238E27FC236}">
                <a16:creationId xmlns:a16="http://schemas.microsoft.com/office/drawing/2014/main" id="{4B9D5932-5367-2A42-4107-13B541EEFFA9}"/>
              </a:ext>
            </a:extLst>
          </p:cNvPr>
          <p:cNvSpPr>
            <a:spLocks noGrp="1"/>
          </p:cNvSpPr>
          <p:nvPr>
            <p:ph idx="1"/>
          </p:nvPr>
        </p:nvSpPr>
        <p:spPr>
          <a:xfrm>
            <a:off x="1185756" y="2955401"/>
            <a:ext cx="3988112" cy="3157686"/>
          </a:xfrm>
        </p:spPr>
        <p:txBody>
          <a:bodyPr>
            <a:normAutofit fontScale="92500" lnSpcReduction="20000"/>
          </a:bodyPr>
          <a:lstStyle/>
          <a:p>
            <a:r>
              <a:rPr lang="en-US" sz="1800" dirty="0"/>
              <a:t>Delta Air Lines airplanes are manufactured by Airbus and Boeing. In fact, most commercial airplanes are.</a:t>
            </a:r>
          </a:p>
          <a:p>
            <a:r>
              <a:rPr lang="en-US" sz="1800" dirty="0"/>
              <a:t> The planes with the most fatalities from 1908-2009 were smaller aircraft types that commercial airlines do not use.</a:t>
            </a:r>
          </a:p>
          <a:p>
            <a:r>
              <a:rPr lang="en-US" sz="1800" dirty="0"/>
              <a:t>Which only strengthens the analysis of commercial air travel being safer than ever before.</a:t>
            </a:r>
          </a:p>
        </p:txBody>
      </p:sp>
      <p:pic>
        <p:nvPicPr>
          <p:cNvPr id="5" name="Picture 4" descr="A pie chart with numbers and text&#10;&#10;Description automatically generated">
            <a:extLst>
              <a:ext uri="{FF2B5EF4-FFF2-40B4-BE49-F238E27FC236}">
                <a16:creationId xmlns:a16="http://schemas.microsoft.com/office/drawing/2014/main" id="{C775023E-F886-5489-0B36-8EC497959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903" y="1294648"/>
            <a:ext cx="6387190" cy="4263449"/>
          </a:xfrm>
          <a:prstGeom prst="rect">
            <a:avLst/>
          </a:prstGeom>
        </p:spPr>
      </p:pic>
      <p:grpSp>
        <p:nvGrpSpPr>
          <p:cNvPr id="47"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8" name="Freeform: Shape 47">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9" name="Freeform: Shape 48">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66755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9C6A6A21-4C17-4D70-902F-4297639349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55" name="Freeform: Shape 54">
              <a:extLst>
                <a:ext uri="{FF2B5EF4-FFF2-40B4-BE49-F238E27FC236}">
                  <a16:creationId xmlns:a16="http://schemas.microsoft.com/office/drawing/2014/main" id="{9680322C-01BD-4DDE-8667-A1C82E341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00CD4D67-14DF-4C2D-B42C-0532C55AC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4A40E032-134E-4905-9B38-5C5D53B86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25DAE0B8-3872-45CE-8EF9-412CDEC3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33FDCF74-E06B-4837-A10F-033EE637D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74BADACF-06C7-4B5D-A714-089786B51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52BFF042-59B9-4F74-8514-96C43FB8B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70FECA2-981E-4045-81E5-F5F6C72DE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57B95ADD-CB50-2FA7-9460-253960C490C8}"/>
              </a:ext>
            </a:extLst>
          </p:cNvPr>
          <p:cNvSpPr>
            <a:spLocks noGrp="1"/>
          </p:cNvSpPr>
          <p:nvPr>
            <p:ph type="title"/>
          </p:nvPr>
        </p:nvSpPr>
        <p:spPr>
          <a:xfrm>
            <a:off x="1198182" y="559813"/>
            <a:ext cx="5605358" cy="1664573"/>
          </a:xfrm>
        </p:spPr>
        <p:txBody>
          <a:bodyPr>
            <a:normAutofit/>
          </a:bodyPr>
          <a:lstStyle/>
          <a:p>
            <a:r>
              <a:rPr lang="en-US"/>
              <a:t>Portrayal of the Airline Industry</a:t>
            </a:r>
            <a:endParaRPr lang="en-US" dirty="0"/>
          </a:p>
        </p:txBody>
      </p:sp>
      <p:sp>
        <p:nvSpPr>
          <p:cNvPr id="3" name="Content Placeholder 2">
            <a:extLst>
              <a:ext uri="{FF2B5EF4-FFF2-40B4-BE49-F238E27FC236}">
                <a16:creationId xmlns:a16="http://schemas.microsoft.com/office/drawing/2014/main" id="{EF013B9F-6D3E-42A7-DED0-A9D78B659820}"/>
              </a:ext>
            </a:extLst>
          </p:cNvPr>
          <p:cNvSpPr>
            <a:spLocks noGrp="1"/>
          </p:cNvSpPr>
          <p:nvPr>
            <p:ph idx="1"/>
          </p:nvPr>
        </p:nvSpPr>
        <p:spPr>
          <a:xfrm>
            <a:off x="1185755" y="2384474"/>
            <a:ext cx="5604997" cy="3728613"/>
          </a:xfrm>
        </p:spPr>
        <p:txBody>
          <a:bodyPr>
            <a:normAutofit/>
          </a:bodyPr>
          <a:lstStyle/>
          <a:p>
            <a:r>
              <a:rPr lang="en-US" sz="1800" dirty="0"/>
              <a:t>Delta Air Lines is the oldest operating airline in the United States. We take pride in this, and media has distorted our image and the industry.</a:t>
            </a:r>
          </a:p>
          <a:p>
            <a:r>
              <a:rPr lang="en-US" sz="1800" dirty="0"/>
              <a:t>“Air travel is the safest form of transit in the US. Injury and death rates in air travel in the US have been near zero each year since 2002.”</a:t>
            </a:r>
          </a:p>
          <a:p>
            <a:r>
              <a:rPr lang="en-US" sz="1800" dirty="0"/>
              <a:t>This executive summary shows proof of this with factual datasets and analysis shown through these graphs/visualizations.</a:t>
            </a:r>
          </a:p>
        </p:txBody>
      </p:sp>
      <p:pic>
        <p:nvPicPr>
          <p:cNvPr id="5" name="Picture 4" descr="Plane on tarmac">
            <a:extLst>
              <a:ext uri="{FF2B5EF4-FFF2-40B4-BE49-F238E27FC236}">
                <a16:creationId xmlns:a16="http://schemas.microsoft.com/office/drawing/2014/main" id="{3679E421-8447-156B-525E-0C2E810154A3}"/>
              </a:ext>
            </a:extLst>
          </p:cNvPr>
          <p:cNvPicPr>
            <a:picLocks noChangeAspect="1"/>
          </p:cNvPicPr>
          <p:nvPr/>
        </p:nvPicPr>
        <p:blipFill rotWithShape="1">
          <a:blip r:embed="rId2"/>
          <a:srcRect l="33602" r="30284" b="-1"/>
          <a:stretch/>
        </p:blipFill>
        <p:spPr>
          <a:xfrm>
            <a:off x="7188594" y="10"/>
            <a:ext cx="5003406" cy="6857990"/>
          </a:xfrm>
          <a:prstGeom prst="rect">
            <a:avLst/>
          </a:prstGeom>
        </p:spPr>
      </p:pic>
      <p:grpSp>
        <p:nvGrpSpPr>
          <p:cNvPr id="56" name="Bottom Right">
            <a:extLst>
              <a:ext uri="{FF2B5EF4-FFF2-40B4-BE49-F238E27FC236}">
                <a16:creationId xmlns:a16="http://schemas.microsoft.com/office/drawing/2014/main" id="{741948F9-C525-410D-9F0C-63EA1E0F39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4" name="Graphic 157">
              <a:extLst>
                <a:ext uri="{FF2B5EF4-FFF2-40B4-BE49-F238E27FC236}">
                  <a16:creationId xmlns:a16="http://schemas.microsoft.com/office/drawing/2014/main" id="{59C11362-4204-47B3-85DC-7A22A1E3038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DFD42FE5-B58A-4613-8A3B-D0120D21B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A861743-3DF1-47A2-8CFF-99A470A9D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9F3A9B8B-EB41-4F45-8831-A7B5D41E0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D659F99D-ACED-471C-8BAC-73C596DDA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AC603F71-A3F3-49F0-A292-573F37EB6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6F9021-2B6B-4252-AC9D-30C1A2C9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7875012E-B86B-411F-B93B-A69ED6D20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FFB9C5D7-2BF3-4748-9582-FF22361FA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631758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5625-0447-A985-5E9D-9DBF4C7948A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62C2958-BF71-28E3-DAA6-DAC648843A50}"/>
              </a:ext>
            </a:extLst>
          </p:cNvPr>
          <p:cNvSpPr>
            <a:spLocks noGrp="1"/>
          </p:cNvSpPr>
          <p:nvPr>
            <p:ph idx="1"/>
          </p:nvPr>
        </p:nvSpPr>
        <p:spPr/>
        <p:txBody>
          <a:bodyPr/>
          <a:lstStyle/>
          <a:p>
            <a:r>
              <a:rPr lang="en-US" dirty="0" err="1"/>
              <a:t>USAFacts</a:t>
            </a:r>
            <a:r>
              <a:rPr lang="en-US" dirty="0"/>
              <a:t>.</a:t>
            </a:r>
            <a:r>
              <a:rPr lang="en-US" i="1" dirty="0"/>
              <a:t> (2023, December 19). Is flying safer than driving? </a:t>
            </a:r>
          </a:p>
          <a:p>
            <a:pPr marL="457200" lvl="1" indent="0">
              <a:buNone/>
            </a:pPr>
            <a:r>
              <a:rPr lang="en-US" sz="2800" dirty="0">
                <a:hlinkClick r:id="rId2"/>
              </a:rPr>
              <a:t>	Is flying safer than driving? (usafacts.org)</a:t>
            </a:r>
            <a:endParaRPr lang="en-US" sz="2800" dirty="0"/>
          </a:p>
          <a:p>
            <a:r>
              <a:rPr lang="en-US" dirty="0"/>
              <a:t> Wikipedia. </a:t>
            </a:r>
            <a:r>
              <a:rPr lang="en-US" i="1" dirty="0"/>
              <a:t>Delta air lines. </a:t>
            </a:r>
            <a:r>
              <a:rPr lang="en-US" dirty="0">
                <a:hlinkClick r:id="rId3"/>
              </a:rPr>
              <a:t>Delta Air Lines – Wikipedia</a:t>
            </a:r>
            <a:endParaRPr lang="en-US" dirty="0"/>
          </a:p>
          <a:p>
            <a:r>
              <a:rPr lang="en-US" dirty="0"/>
              <a:t> Wikipedia. </a:t>
            </a:r>
            <a:r>
              <a:rPr lang="en-US" i="1" dirty="0"/>
              <a:t>Delta air lines fleet. </a:t>
            </a:r>
            <a:r>
              <a:rPr lang="en-US" dirty="0">
                <a:hlinkClick r:id="rId4"/>
              </a:rPr>
              <a:t>Delta Air Lines fleet - Wikipedia</a:t>
            </a:r>
            <a:endParaRPr lang="en-US" dirty="0"/>
          </a:p>
          <a:p>
            <a:pPr marL="457200" lvl="1" indent="0">
              <a:buNone/>
            </a:pPr>
            <a:endParaRPr lang="en-US" sz="2800" dirty="0"/>
          </a:p>
          <a:p>
            <a:pPr marL="457200" lvl="1" indent="0">
              <a:buNone/>
            </a:pPr>
            <a:endParaRPr lang="en-US" sz="2800" i="1" dirty="0"/>
          </a:p>
          <a:p>
            <a:pPr lvl="1"/>
            <a:endParaRPr lang="en-US" dirty="0"/>
          </a:p>
        </p:txBody>
      </p:sp>
    </p:spTree>
    <p:extLst>
      <p:ext uri="{BB962C8B-B14F-4D97-AF65-F5344CB8AC3E}">
        <p14:creationId xmlns:p14="http://schemas.microsoft.com/office/powerpoint/2010/main" val="2107712821"/>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269</TotalTime>
  <Words>539</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AvenirNext LT Pro Medium</vt:lpstr>
      <vt:lpstr>Rockwell</vt:lpstr>
      <vt:lpstr>Segoe UI</vt:lpstr>
      <vt:lpstr>ExploreVTI</vt:lpstr>
      <vt:lpstr>Airline Safety &amp; How Media Has Impacted Us </vt:lpstr>
      <vt:lpstr>Is the Media Correct?</vt:lpstr>
      <vt:lpstr>Not only is Delta safe, but all airlines</vt:lpstr>
      <vt:lpstr>Where are most of these fatalities?</vt:lpstr>
      <vt:lpstr>In fact, Airlines continue to get SAFER</vt:lpstr>
      <vt:lpstr>Let’s look at fatalities between 1908-2009</vt:lpstr>
      <vt:lpstr>Types of Aircrafts</vt:lpstr>
      <vt:lpstr>Portrayal of the Airline Industry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Safety &amp; How Media Has Impacted Us </dc:title>
  <dc:creator>Monica Santana</dc:creator>
  <cp:lastModifiedBy>Monica Santana</cp:lastModifiedBy>
  <cp:revision>1</cp:revision>
  <dcterms:created xsi:type="dcterms:W3CDTF">2024-04-29T21:26:44Z</dcterms:created>
  <dcterms:modified xsi:type="dcterms:W3CDTF">2024-04-30T01:55:57Z</dcterms:modified>
</cp:coreProperties>
</file>