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34440" y="801370"/>
            <a:ext cx="1023556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200" b="1"/>
              <a:t>Presentaciones en PowerPoint</a:t>
            </a:r>
            <a:endParaRPr lang="en-US" sz="3200" b="1"/>
          </a:p>
          <a:p>
            <a:r>
              <a:rPr lang="en-US" sz="3200" b="1"/>
              <a:t>Subtítulo: Introducción y características generales</a:t>
            </a:r>
            <a:endParaRPr lang="en-US" sz="3200" b="1"/>
          </a:p>
        </p:txBody>
      </p:sp>
      <p:sp>
        <p:nvSpPr>
          <p:cNvPr id="5" name="Text Box 4"/>
          <p:cNvSpPr txBox="1"/>
          <p:nvPr/>
        </p:nvSpPr>
        <p:spPr>
          <a:xfrm>
            <a:off x="4272915" y="433070"/>
            <a:ext cx="4805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ym typeface="+mn-ea"/>
              </a:rPr>
              <a:t>Diapositiva 1: Presentaciones en PowerPoint </a:t>
            </a:r>
            <a:endParaRPr lang="en-US" i="1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23365" y="217741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Contenido:</a:t>
            </a:r>
            <a:endParaRPr lang="en-US" sz="2400" b="1"/>
          </a:p>
        </p:txBody>
      </p:sp>
      <p:sp>
        <p:nvSpPr>
          <p:cNvPr id="7" name="Text Box 6"/>
          <p:cNvSpPr txBox="1"/>
          <p:nvPr/>
        </p:nvSpPr>
        <p:spPr>
          <a:xfrm>
            <a:off x="1523365" y="263779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I</a:t>
            </a:r>
            <a:r>
              <a:rPr lang="en-US"/>
              <a:t>ntroducción a PowerPoint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227705" y="2553970"/>
            <a:ext cx="54546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Microsoft PowerPoint es una herramienta de presentación utilizada en entornos académicos y profesionales.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523365" y="4158615"/>
            <a:ext cx="5721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Permite crear diapositivas con texto, imágenes, animaciones y efectos de transición.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523365" y="3679190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Características principales </a:t>
            </a:r>
            <a:endParaRPr 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1523365" y="48037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Usabilidad </a:t>
            </a:r>
            <a:endParaRPr 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1523365" y="5172075"/>
            <a:ext cx="51130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Interfaz intuitiva con opciones de personalización para mejorar la presentación visual.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771005" y="3282950"/>
            <a:ext cx="438658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Notas del orador:</a:t>
            </a:r>
            <a:endParaRPr lang="en-US"/>
          </a:p>
          <a:p>
            <a:r>
              <a:rPr lang="en-US"/>
              <a:t>PowerPoint es una de las herramientas más utilizadas para la creación de presentaciones visuales y dinámicas. Desde su lanzamiento en 1987, ha evolucionado hasta convertirse en un estándar en el ámbito educativo y empresarial. Su facilidad de uso y la integración con otros programas de Microsoft lo hacen una opción versátil y poderosa.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523365" y="6094095"/>
            <a:ext cx="5492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i="1"/>
              <a:t>https://support.microsoft.com/es-es/powerpoint</a:t>
            </a:r>
            <a:endParaRPr lang="en-US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Diapositiva 2: Instalación de la Aplicación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43915" y="1216025"/>
            <a:ext cx="7035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Título: Instalación de la Aplicación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44550" y="1584325"/>
            <a:ext cx="5759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Subtítulo: Requerimientos y componentes</a:t>
            </a:r>
            <a:endParaRPr lang="en-US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177290" y="2229485"/>
            <a:ext cx="6369050" cy="2953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Contenido:</a:t>
            </a:r>
            <a:endParaRPr lang="en-US" sz="2400" b="1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b="1"/>
              <a:t>Requerimientos del sistema </a:t>
            </a:r>
            <a:endParaRPr lang="en-US" b="1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/>
              <a:t>Windows 10 o superior, al menos 4GB de RAM y 4GB de espacio en disco.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b="1"/>
              <a:t>Componentes de PowerPoint </a:t>
            </a:r>
            <a:endParaRPr lang="en-US" b="1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/>
              <a:t>Herramientas de edición de texto, multimedia, animaciones y plantillas prediseñadas.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b="1"/>
              <a:t>Métodos de instalación </a:t>
            </a:r>
            <a:endParaRPr lang="en-US" b="1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/>
              <a:t>Disponible mediante Microsoft 365, instalación local o versión en la nube (PowerPoint Online).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879715" y="1998345"/>
            <a:ext cx="389255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Nota :</a:t>
            </a:r>
            <a:endParaRPr lang="en-US"/>
          </a:p>
          <a:p>
            <a:r>
              <a:rPr lang="en-US"/>
              <a:t>PowerPoint es parte de Microsoft 365, pero también se puede instalar como una aplicación independiente. Existen versiones locales y en la nube, adaptadas a distintas necesidades. Sus herramientas avanzadas permiten la creación de presentaciones profesionales con gran facilidad.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44550" y="6356350"/>
            <a:ext cx="6337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i="1"/>
              <a:t>https://support.microsoft.com/es-ES/microsoft-365</a:t>
            </a:r>
            <a:endParaRPr lang="en-US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Diapositiva 3: Diseño de Presentaciones Electrónicas</a:t>
            </a:r>
            <a:br>
              <a:rPr lang="en-US"/>
            </a:br>
            <a:r>
              <a:rPr lang="en-US">
                <a:sym typeface="+mn-ea"/>
              </a:rPr>
              <a:t>Título: Diseño de Presentaciones Electrónicas</a:t>
            </a:r>
            <a:br>
              <a:rPr lang="en-US" b="1"/>
            </a:br>
            <a:r>
              <a:rPr lang="en-US">
                <a:sym typeface="+mn-ea"/>
              </a:rPr>
              <a:t>Subtítulo: Animaciones, interactividad y transiciones</a:t>
            </a:r>
            <a:br>
              <a:rPr lang="en-US" b="1"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93520"/>
            <a:ext cx="6725285" cy="4351655"/>
          </a:xfrm>
        </p:spPr>
        <p:txBody>
          <a:bodyPr>
            <a:normAutofit/>
          </a:bodyPr>
          <a:p>
            <a:endParaRPr lang="en-US"/>
          </a:p>
          <a:p>
            <a:pPr marL="0" indent="0">
              <a:buNone/>
            </a:pPr>
            <a:r>
              <a:rPr lang="en-US" sz="2400" b="1"/>
              <a:t>Contenido</a:t>
            </a:r>
            <a:r>
              <a:rPr lang="en-US" sz="2800" b="1"/>
              <a:t>:</a:t>
            </a:r>
            <a:endParaRPr lang="en-US" sz="2800" b="1"/>
          </a:p>
          <a:p>
            <a:r>
              <a:rPr lang="en-US" b="1"/>
              <a:t>Diapositivas animadas</a:t>
            </a:r>
            <a:endParaRPr lang="en-US" b="1"/>
          </a:p>
          <a:p>
            <a:pPr lvl="1"/>
            <a:r>
              <a:rPr lang="en-US"/>
              <a:t>Uso de efectos de entrada, salida y énfasis para dinamizar el contenido.</a:t>
            </a:r>
            <a:endParaRPr lang="en-US"/>
          </a:p>
          <a:p>
            <a:r>
              <a:rPr lang="en-US" b="1"/>
              <a:t>Presentaciones interactivas </a:t>
            </a:r>
            <a:endParaRPr lang="en-US"/>
          </a:p>
          <a:p>
            <a:r>
              <a:rPr lang="en-US"/>
              <a:t>Incorporación de botones de acción e hipervínculos para mejorar la navegación.</a:t>
            </a:r>
            <a:endParaRPr lang="en-US"/>
          </a:p>
          <a:p>
            <a:r>
              <a:rPr lang="en-US" b="1"/>
              <a:t>Intervalos y transiciones</a:t>
            </a:r>
            <a:endParaRPr lang="en-US" b="1"/>
          </a:p>
          <a:p>
            <a:r>
              <a:rPr lang="en-US"/>
              <a:t>Configuración de tiempos y efectos entre diapositivas para fluidez en la presentación.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854950" y="2816225"/>
            <a:ext cx="383476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El diseño de presentaciones electrónicas en PowerPoint permite crear contenido visualmente atractivo y dinámico. Las diapositivas animadas mejoran la comprensión al resaltar puntos clave mediante efectos visuales. Además, las presentaciones pueden ser interactivas mediante botones y enlaces que faciliten la navegación.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788400" y="24479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Nota: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PowerPoint permite mostrar presentaciones de diferentes maneras según la audiencia y el propósito. Desde exposiciones en vivo hasta presentaciones automáticas en kioscos.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/>
              <a:t>Contenido:</a:t>
            </a:r>
            <a:endParaRPr lang="en-US" sz="2400" b="1"/>
          </a:p>
          <a:p>
            <a:r>
              <a:rPr lang="en-US" b="1"/>
              <a:t>Presentación por un orador </a:t>
            </a:r>
            <a:endParaRPr lang="en-US" b="1"/>
          </a:p>
          <a:p>
            <a:pPr lvl="1"/>
            <a:r>
              <a:rPr lang="en-US"/>
              <a:t>Modo pantalla completa con control manual.</a:t>
            </a:r>
            <a:endParaRPr lang="en-US"/>
          </a:p>
          <a:p>
            <a:r>
              <a:rPr lang="en-US" b="1"/>
              <a:t>Examinada de forma individual </a:t>
            </a:r>
            <a:endParaRPr lang="en-US" b="1"/>
          </a:p>
          <a:p>
            <a:pPr lvl="1"/>
            <a:r>
              <a:rPr lang="en-US"/>
              <a:t>Se ejecuta en una ventana sin intervención del orador.</a:t>
            </a:r>
            <a:endParaRPr lang="en-US"/>
          </a:p>
          <a:p>
            <a:r>
              <a:rPr lang="en-US" b="1"/>
              <a:t>Examinada en exposición </a:t>
            </a:r>
            <a:endParaRPr lang="en-US" b="1"/>
          </a:p>
          <a:p>
            <a:pPr lvl="1"/>
            <a:r>
              <a:rPr lang="en-US"/>
              <a:t>Reproducción continua en pantalla completa.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73785" y="4581525"/>
            <a:ext cx="66097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i="1"/>
              <a:t>PowerPoint permite mostrar presentaciones de diferentes maneras según la audiencia y el propósito. Desde exposiciones en vivo hasta presentaciones automáticas en kioscos.</a:t>
            </a:r>
            <a:endParaRPr lang="en-US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39395"/>
            <a:ext cx="10515600" cy="1325563"/>
          </a:xfrm>
        </p:spPr>
        <p:txBody>
          <a:bodyPr>
            <a:normAutofit fontScale="90000"/>
          </a:bodyPr>
          <a:p>
            <a:r>
              <a:rPr lang="en-US"/>
              <a:t>Diapositiva 5: Presentaciones Automáticas</a:t>
            </a:r>
            <a:br>
              <a:rPr lang="en-US"/>
            </a:br>
            <a:r>
              <a:rPr lang="en-US">
                <a:sym typeface="+mn-ea"/>
              </a:rPr>
              <a:t>Título: Presentaciones Automáticas</a:t>
            </a:r>
            <a:br>
              <a:rPr lang="en-US" b="1"/>
            </a:br>
            <a:r>
              <a:rPr lang="en-US">
                <a:sym typeface="+mn-ea"/>
              </a:rPr>
              <a:t>Subtítulo: Intervalos, hipervínculos y controles avanzados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2010410"/>
            <a:ext cx="10515600" cy="4351338"/>
          </a:xfrm>
        </p:spPr>
        <p:txBody>
          <a:bodyPr>
            <a:normAutofit lnSpcReduction="10000"/>
          </a:bodyPr>
          <a:p>
            <a:r>
              <a:rPr lang="en-US" sz="2400"/>
              <a:t>Contenido</a:t>
            </a:r>
            <a:r>
              <a:rPr lang="en-US"/>
              <a:t>:</a:t>
            </a:r>
            <a:endParaRPr lang="en-US"/>
          </a:p>
          <a:p>
            <a:r>
              <a:rPr lang="en-US" b="1"/>
              <a:t>Intervalos automáticos o manuales</a:t>
            </a:r>
            <a:r>
              <a:rPr lang="en-US"/>
              <a:t> </a:t>
            </a:r>
            <a:endParaRPr lang="en-US"/>
          </a:p>
          <a:p>
            <a:pPr lvl="1"/>
            <a:r>
              <a:rPr lang="en-US"/>
              <a:t>Configuración de tiempos predefinidos o control manual de diapositivas.</a:t>
            </a:r>
            <a:endParaRPr lang="en-US"/>
          </a:p>
          <a:p>
            <a:r>
              <a:rPr lang="en-US" b="1"/>
              <a:t>Hipervínculos </a:t>
            </a:r>
            <a:endParaRPr lang="en-US"/>
          </a:p>
          <a:p>
            <a:pPr lvl="1"/>
            <a:r>
              <a:rPr lang="en-US"/>
              <a:t>Enlaces a otras diapositivas, archivos o páginas web dentro de la presentación.</a:t>
            </a:r>
            <a:endParaRPr lang="en-US"/>
          </a:p>
          <a:p>
            <a:r>
              <a:rPr lang="en-US" b="1"/>
              <a:t>Narración sonora </a:t>
            </a:r>
            <a:endParaRPr lang="en-US" b="1"/>
          </a:p>
          <a:p>
            <a:pPr lvl="1"/>
            <a:r>
              <a:rPr lang="en-US"/>
              <a:t>Integración de audio pregrabado para guiar la presentación.</a:t>
            </a:r>
            <a:endParaRPr lang="en-US"/>
          </a:p>
          <a:p>
            <a:r>
              <a:rPr lang="en-US" b="1"/>
              <a:t>Controles ActiveX</a:t>
            </a:r>
            <a:endParaRPr lang="en-US" b="1"/>
          </a:p>
          <a:p>
            <a:pPr lvl="1"/>
            <a:r>
              <a:rPr lang="en-US"/>
              <a:t>Elementos interactivos avanzados como botones y formularios.</a:t>
            </a:r>
            <a:endParaRPr lang="en-US"/>
          </a:p>
          <a:p>
            <a:pPr lvl="1"/>
            <a:r>
              <a:rPr lang="en-US"/>
              <a:t>Notas del orador:</a:t>
            </a:r>
            <a:endParaRPr lang="en-US"/>
          </a:p>
          <a:p>
            <a:r>
              <a:rPr lang="en-US"/>
              <a:t>Las presentaciones automáticas en PowerPoint permiten que el contenido se desarrolle sin intervención manual, ideal para exposiciones o kioscos informativos. Se pueden incluir hipervínculos para navegación avanzada y narraciones para mayor impacto.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Diapositiva 6: Trabajar con Presentaciones en Internet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cs typeface="+mn-lt"/>
              </a:rPr>
              <a:t>Contenido:</a:t>
            </a:r>
            <a:endParaRPr lang="en-US">
              <a:cs typeface="+mn-lt"/>
            </a:endParaRPr>
          </a:p>
          <a:p>
            <a:r>
              <a:rPr lang="en-US" b="1">
                <a:cs typeface="+mn-lt"/>
              </a:rPr>
              <a:t>PowerPoint para Web </a:t>
            </a:r>
            <a:endParaRPr lang="en-US" b="1">
              <a:cs typeface="+mn-lt"/>
            </a:endParaRPr>
          </a:p>
          <a:p>
            <a:pPr lvl="1"/>
            <a:r>
              <a:rPr lang="en-US">
                <a:cs typeface="+mn-lt"/>
              </a:rPr>
              <a:t>Versión en línea sin necesidad de instalación, con acceso desde cualquier dispositivo.</a:t>
            </a:r>
            <a:endParaRPr lang="en-US">
              <a:cs typeface="+mn-lt"/>
            </a:endParaRPr>
          </a:p>
          <a:p>
            <a:r>
              <a:rPr lang="en-US" b="1">
                <a:cs typeface="+mn-lt"/>
              </a:rPr>
              <a:t>Reproductor de animaciones de PowerPoint</a:t>
            </a:r>
            <a:endParaRPr lang="en-US" b="1">
              <a:cs typeface="+mn-lt"/>
            </a:endParaRPr>
          </a:p>
          <a:p>
            <a:pPr lvl="1"/>
            <a:r>
              <a:rPr lang="en-US">
                <a:cs typeface="+mn-lt"/>
              </a:rPr>
              <a:t>Compatibilidad con PowerPoint Viewer y otros reproductores en línea.</a:t>
            </a:r>
            <a:endParaRPr lang="en-US">
              <a:cs typeface="+mn-lt"/>
            </a:endParaRPr>
          </a:p>
          <a:p>
            <a:endParaRPr lang="en-US">
              <a:cs typeface="+mn-lt"/>
            </a:endParaRPr>
          </a:p>
          <a:p>
            <a:pPr marL="0" indent="0">
              <a:buNone/>
            </a:pPr>
            <a:r>
              <a:rPr lang="en-US" i="1">
                <a:cs typeface="+mn-lt"/>
              </a:rPr>
              <a:t>Con PowerPoint para Web, los usuarios pueden crear y editar presentaciones sin necesidad de instalar la aplicación. Además, existen herramientas para visualizar presentaciones sin necesidad de PowerPoint instalado.</a:t>
            </a:r>
            <a:endParaRPr lang="en-US" i="1">
              <a:cs typeface="+mn-lt"/>
            </a:endParaRPr>
          </a:p>
          <a:p>
            <a:endParaRPr lang="en-US" i="1">
              <a:cs typeface="+mn-lt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20700" y="1180465"/>
            <a:ext cx="69215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Título: Trabajar con Presentaciones en Internet</a:t>
            </a:r>
            <a:endParaRPr lang="en-US"/>
          </a:p>
          <a:p>
            <a:r>
              <a:rPr lang="en-US"/>
              <a:t>Subtítulo: PowerPoint para Web y reproductores online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Diapositiva 7: Presentaciones Interactivas</a:t>
            </a:r>
            <a:br>
              <a:rPr lang="en-US"/>
            </a:br>
            <a:r>
              <a:rPr lang="en-US"/>
              <a:t>Título: Presentaciones Interactivas</a:t>
            </a:r>
            <a:br>
              <a:rPr lang="en-US"/>
            </a:br>
            <a:r>
              <a:rPr lang="en-US"/>
              <a:t>Subtítulo: Hipervínculos, macros y objetos OLE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Contenido</a:t>
            </a:r>
            <a:r>
              <a:rPr lang="en-US"/>
              <a:t>:</a:t>
            </a:r>
            <a:endParaRPr lang="en-US"/>
          </a:p>
          <a:p>
            <a:r>
              <a:rPr lang="en-US" b="1"/>
              <a:t>Hipervínculos </a:t>
            </a:r>
            <a:endParaRPr lang="en-US" b="1"/>
          </a:p>
          <a:p>
            <a:pPr lvl="1"/>
            <a:r>
              <a:rPr lang="en-US"/>
              <a:t>Permiten saltar entre diapositivas o abrir páginas web.</a:t>
            </a:r>
            <a:endParaRPr lang="en-US"/>
          </a:p>
          <a:p>
            <a:r>
              <a:rPr lang="en-US" b="1"/>
              <a:t>Macros </a:t>
            </a:r>
            <a:endParaRPr lang="en-US" b="1"/>
          </a:p>
          <a:p>
            <a:pPr lvl="1"/>
            <a:r>
              <a:rPr lang="en-US"/>
              <a:t>Automatización de tareas dentro de la presentación.</a:t>
            </a:r>
            <a:endParaRPr lang="en-US"/>
          </a:p>
          <a:p>
            <a:r>
              <a:rPr lang="en-US" b="1"/>
              <a:t>Objetos OLE </a:t>
            </a:r>
            <a:endParaRPr lang="en-US" b="1"/>
          </a:p>
          <a:p>
            <a:pPr lvl="1"/>
            <a:r>
              <a:rPr lang="en-US"/>
              <a:t>Inserción de archivos de otras aplicaciones (Excel, Word, etc.).</a:t>
            </a:r>
            <a:endParaRPr lang="en-US"/>
          </a:p>
          <a:p>
            <a:endParaRPr lang="en-US" i="1"/>
          </a:p>
          <a:p>
            <a:pPr marL="0" indent="0">
              <a:buNone/>
            </a:pPr>
            <a:r>
              <a:rPr lang="en-US" i="1"/>
              <a:t>Las presentaciones interactivas enriquecen la experiencia del usuario al incluir elementos que facilitan la navegación, automatización y vi</a:t>
            </a:r>
            <a:r>
              <a:rPr lang="en-US"/>
              <a:t>nculación con otros documentos.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4889</Words>
  <Application>WPS Presentation</Application>
  <PresentationFormat>宽屏</PresentationFormat>
  <Paragraphs>110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Liberation Sans</vt:lpstr>
      <vt:lpstr>Arial Unicode MS</vt:lpstr>
      <vt:lpstr>Arial Black</vt:lpstr>
      <vt:lpstr>Microsoft YaHei</vt:lpstr>
      <vt:lpstr>Noto Sans CJK SC</vt:lpstr>
      <vt:lpstr>SimSun</vt:lpstr>
      <vt:lpstr>Maple Mono</vt:lpstr>
      <vt:lpstr>Hack Nerd Font</vt:lpstr>
      <vt:lpstr>FreeSerif</vt:lpstr>
      <vt:lpstr>CaskaydiaCove Nerd Font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anon</dc:creator>
  <cp:lastModifiedBy>anon</cp:lastModifiedBy>
  <cp:revision>7</cp:revision>
  <dcterms:created xsi:type="dcterms:W3CDTF">2025-01-31T23:05:23Z</dcterms:created>
  <dcterms:modified xsi:type="dcterms:W3CDTF">2025-01-31T23:05:23Z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