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559BBE-F367-4B6D-BE87-595D4BE1CB38}" v="11" dt="2024-01-25T13:48:17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Santana" userId="24393268788004ee" providerId="LiveId" clId="{F4559BBE-F367-4B6D-BE87-595D4BE1CB38}"/>
    <pc:docChg chg="custSel modSld">
      <pc:chgData name="Lucas Santana" userId="24393268788004ee" providerId="LiveId" clId="{F4559BBE-F367-4B6D-BE87-595D4BE1CB38}" dt="2024-01-25T17:40:09.987" v="192" actId="27636"/>
      <pc:docMkLst>
        <pc:docMk/>
      </pc:docMkLst>
      <pc:sldChg chg="modTransition">
        <pc:chgData name="Lucas Santana" userId="24393268788004ee" providerId="LiveId" clId="{F4559BBE-F367-4B6D-BE87-595D4BE1CB38}" dt="2024-01-23T18:38:03.347" v="9"/>
        <pc:sldMkLst>
          <pc:docMk/>
          <pc:sldMk cId="595789238" sldId="256"/>
        </pc:sldMkLst>
      </pc:sldChg>
      <pc:sldChg chg="modSp mod modTransition">
        <pc:chgData name="Lucas Santana" userId="24393268788004ee" providerId="LiveId" clId="{F4559BBE-F367-4B6D-BE87-595D4BE1CB38}" dt="2024-01-25T17:40:09.987" v="192" actId="27636"/>
        <pc:sldMkLst>
          <pc:docMk/>
          <pc:sldMk cId="2791770394" sldId="257"/>
        </pc:sldMkLst>
        <pc:spChg chg="mod">
          <ac:chgData name="Lucas Santana" userId="24393268788004ee" providerId="LiveId" clId="{F4559BBE-F367-4B6D-BE87-595D4BE1CB38}" dt="2024-01-25T17:40:09.987" v="192" actId="27636"/>
          <ac:spMkLst>
            <pc:docMk/>
            <pc:sldMk cId="2791770394" sldId="257"/>
            <ac:spMk id="16" creationId="{B47F0937-805D-8310-6A9C-C1024DF14B66}"/>
          </ac:spMkLst>
        </pc:spChg>
      </pc:sldChg>
      <pc:sldChg chg="modTransition">
        <pc:chgData name="Lucas Santana" userId="24393268788004ee" providerId="LiveId" clId="{F4559BBE-F367-4B6D-BE87-595D4BE1CB38}" dt="2024-01-23T18:38:03.347" v="9"/>
        <pc:sldMkLst>
          <pc:docMk/>
          <pc:sldMk cId="3476119289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4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5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9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6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8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0" name="Right Triangle 149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Flowchart: Document 150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E9E17B-1374-70CF-9179-C6B7AC533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11" y="1280937"/>
            <a:ext cx="5555624" cy="2232199"/>
          </a:xfrm>
        </p:spPr>
        <p:txBody>
          <a:bodyPr anchor="t">
            <a:normAutofit/>
          </a:bodyPr>
          <a:lstStyle/>
          <a:p>
            <a:pPr algn="l"/>
            <a:r>
              <a:rPr lang="pt-BR" sz="5000" dirty="0">
                <a:solidFill>
                  <a:schemeClr val="tx2"/>
                </a:solidFill>
              </a:rPr>
              <a:t>Trabalho de conclusão de cruso.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BDE46-C1A6-E39E-5165-B5516C46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405" y="3257724"/>
            <a:ext cx="5555624" cy="2063925"/>
          </a:xfrm>
        </p:spPr>
        <p:txBody>
          <a:bodyPr anchor="b">
            <a:normAutofit/>
          </a:bodyPr>
          <a:lstStyle/>
          <a:p>
            <a:pPr algn="l"/>
            <a:r>
              <a:rPr lang="pt-BR" dirty="0">
                <a:solidFill>
                  <a:schemeClr val="tx2"/>
                </a:solidFill>
              </a:rPr>
              <a:t>Migração de infraestrutura em nuvem – Grupo Saúde100</a:t>
            </a:r>
          </a:p>
          <a:p>
            <a:pPr algn="l"/>
            <a:r>
              <a:rPr lang="pt-BR" dirty="0">
                <a:solidFill>
                  <a:schemeClr val="tx2"/>
                </a:solidFill>
              </a:rPr>
              <a:t>Janeiro/2024</a:t>
            </a:r>
          </a:p>
        </p:txBody>
      </p:sp>
      <p:pic>
        <p:nvPicPr>
          <p:cNvPr id="12" name="Picture 11" descr="A logo with a cross and keys&#10;&#10;Description automatically generated">
            <a:extLst>
              <a:ext uri="{FF2B5EF4-FFF2-40B4-BE49-F238E27FC236}">
                <a16:creationId xmlns:a16="http://schemas.microsoft.com/office/drawing/2014/main" id="{894FA7C8-80EC-1CE5-B83E-F5A0F7EDF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6189156" y="401840"/>
            <a:ext cx="5810316" cy="549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89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99">
        <p159:morph option="byObject"/>
      </p:transition>
    </mc:Choice>
    <mc:Fallback>
      <p:transition spd="slow" advTm="9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E9E17B-1374-70CF-9179-C6B7AC533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76" y="1943"/>
            <a:ext cx="2541114" cy="10619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Tópicos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7F0937-805D-8310-6A9C-C1024DF14B66}"/>
              </a:ext>
            </a:extLst>
          </p:cNvPr>
          <p:cNvSpPr txBox="1">
            <a:spLocks/>
          </p:cNvSpPr>
          <p:nvPr/>
        </p:nvSpPr>
        <p:spPr>
          <a:xfrm>
            <a:off x="530299" y="1208923"/>
            <a:ext cx="4290778" cy="3969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u="sng" dirty="0">
                <a:solidFill>
                  <a:srgbClr val="0070C0"/>
                </a:solidFill>
              </a:rPr>
              <a:t>Apresentação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a empresa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Introdução a Cloud Computing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Amazon Web Services(AWS)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o ERP SAP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Motivação da migração para nuvem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Cenário pré-migração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Requisitos do projeto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Relação de custos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Arquitetura em nuvem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Segurança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Disponibilidade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Escalabilidade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 técnica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Conclusão</a:t>
            </a:r>
          </a:p>
          <a:p>
            <a:pPr algn="l"/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770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4" name="Right Triangle 12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E9E17B-1374-70CF-9179-C6B7AC533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707" y="101553"/>
            <a:ext cx="4799824" cy="85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Apresentação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19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282</TotalTime>
  <Words>59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Posterama</vt:lpstr>
      <vt:lpstr>SineVTI</vt:lpstr>
      <vt:lpstr>Trabalho de conclusão de cruso.</vt:lpstr>
      <vt:lpstr>Tópicos</vt:lpstr>
      <vt:lpstr>Apresentação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conclusão de cruso.</dc:title>
  <dc:creator>Lucas Santana</dc:creator>
  <cp:lastModifiedBy>Lucas Santana</cp:lastModifiedBy>
  <cp:revision>2</cp:revision>
  <dcterms:created xsi:type="dcterms:W3CDTF">2024-01-23T17:48:15Z</dcterms:created>
  <dcterms:modified xsi:type="dcterms:W3CDTF">2024-01-25T17:40:14Z</dcterms:modified>
</cp:coreProperties>
</file>