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77" r:id="rId21"/>
    <p:sldId id="279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59BBE-F367-4B6D-BE87-595D4BE1CB38}" v="293" dt="2024-02-03T22:06:2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antana" userId="24393268788004ee" providerId="LiveId" clId="{F4559BBE-F367-4B6D-BE87-595D4BE1CB38}"/>
    <pc:docChg chg="undo custSel addSld delSld modSld sldOrd">
      <pc:chgData name="Lucas Santana" userId="24393268788004ee" providerId="LiveId" clId="{F4559BBE-F367-4B6D-BE87-595D4BE1CB38}" dt="2024-02-03T23:08:22.475" v="4519" actId="20577"/>
      <pc:docMkLst>
        <pc:docMk/>
      </pc:docMkLst>
      <pc:sldChg chg="modSp mod modTransition">
        <pc:chgData name="Lucas Santana" userId="24393268788004ee" providerId="LiveId" clId="{F4559BBE-F367-4B6D-BE87-595D4BE1CB38}" dt="2024-02-03T23:08:22.475" v="4519" actId="20577"/>
        <pc:sldMkLst>
          <pc:docMk/>
          <pc:sldMk cId="595789238" sldId="256"/>
        </pc:sldMkLst>
        <pc:spChg chg="mod">
          <ac:chgData name="Lucas Santana" userId="24393268788004ee" providerId="LiveId" clId="{F4559BBE-F367-4B6D-BE87-595D4BE1CB38}" dt="2024-02-03T23:08:22.475" v="4519" actId="20577"/>
          <ac:spMkLst>
            <pc:docMk/>
            <pc:sldMk cId="595789238" sldId="256"/>
            <ac:spMk id="2" creationId="{5CE9E17B-1374-70CF-9179-C6B7AC53389E}"/>
          </ac:spMkLst>
        </pc:spChg>
      </pc:sldChg>
      <pc:sldChg chg="addSp modSp mod modTransition">
        <pc:chgData name="Lucas Santana" userId="24393268788004ee" providerId="LiveId" clId="{F4559BBE-F367-4B6D-BE87-595D4BE1CB38}" dt="2024-02-03T22:10:12.087" v="4515" actId="27636"/>
        <pc:sldMkLst>
          <pc:docMk/>
          <pc:sldMk cId="2791770394" sldId="257"/>
        </pc:sldMkLst>
        <pc:spChg chg="mod">
          <ac:chgData name="Lucas Santana" userId="24393268788004ee" providerId="LiveId" clId="{F4559BBE-F367-4B6D-BE87-595D4BE1CB38}" dt="2024-02-03T22:10:12.087" v="4515" actId="27636"/>
          <ac:spMkLst>
            <pc:docMk/>
            <pc:sldMk cId="2791770394" sldId="257"/>
            <ac:spMk id="16" creationId="{B47F0937-805D-8310-6A9C-C1024DF14B66}"/>
          </ac:spMkLst>
        </pc:spChg>
        <pc:picChg chg="add mod">
          <ac:chgData name="Lucas Santana" userId="24393268788004ee" providerId="LiveId" clId="{F4559BBE-F367-4B6D-BE87-595D4BE1CB38}" dt="2024-02-03T19:32:24.751" v="1407" actId="14100"/>
          <ac:picMkLst>
            <pc:docMk/>
            <pc:sldMk cId="2791770394" sldId="257"/>
            <ac:picMk id="3" creationId="{3D4EF1E1-2BCC-898F-8F25-44EC46E3AE66}"/>
          </ac:picMkLst>
        </pc:picChg>
      </pc:sldChg>
      <pc:sldChg chg="addSp delSp modSp add mod setBg">
        <pc:chgData name="Lucas Santana" userId="24393268788004ee" providerId="LiveId" clId="{F4559BBE-F367-4B6D-BE87-595D4BE1CB38}" dt="2024-02-03T19:32:29.555" v="1409"/>
        <pc:sldMkLst>
          <pc:docMk/>
          <pc:sldMk cId="1314223248" sldId="258"/>
        </pc:sldMkLst>
        <pc:spChg chg="del mod">
          <ac:chgData name="Lucas Santana" userId="24393268788004ee" providerId="LiveId" clId="{F4559BBE-F367-4B6D-BE87-595D4BE1CB38}" dt="2024-02-02T00:56:57.616" v="441" actId="478"/>
          <ac:spMkLst>
            <pc:docMk/>
            <pc:sldMk cId="1314223248" sldId="258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2T00:56:59.310" v="442" actId="478"/>
          <ac:spMkLst>
            <pc:docMk/>
            <pc:sldMk cId="1314223248" sldId="258"/>
            <ac:spMk id="4" creationId="{045487E2-1851-99D1-9BAD-6518D231F481}"/>
          </ac:spMkLst>
        </pc:spChg>
        <pc:spChg chg="add mod">
          <ac:chgData name="Lucas Santana" userId="24393268788004ee" providerId="LiveId" clId="{F4559BBE-F367-4B6D-BE87-595D4BE1CB38}" dt="2024-02-02T01:00:44.943" v="588" actId="20577"/>
          <ac:spMkLst>
            <pc:docMk/>
            <pc:sldMk cId="1314223248" sldId="258"/>
            <ac:spMk id="7" creationId="{010D8D31-9C69-9A00-82D8-D11A373DA839}"/>
          </ac:spMkLst>
        </pc:spChg>
        <pc:spChg chg="add mo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8" creationId="{0C916D23-9080-4CCE-F8E2-17DC4CA3F811}"/>
          </ac:spMkLst>
        </pc:spChg>
        <pc:spChg chg="del mod">
          <ac:chgData name="Lucas Santana" userId="24393268788004ee" providerId="LiveId" clId="{F4559BBE-F367-4B6D-BE87-595D4BE1CB38}" dt="2024-02-02T00:57:01.005" v="443" actId="478"/>
          <ac:spMkLst>
            <pc:docMk/>
            <pc:sldMk cId="1314223248" sldId="258"/>
            <ac:spMk id="16" creationId="{B47F0937-805D-8310-6A9C-C1024DF14B66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21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5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56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120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122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124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126" creationId="{E1063619-981B-4E62-A26E-E345BB3080BA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162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195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197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199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232" creationId="{8E7E1993-6448-42F8-8FB3-76104F45B344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234" creationId="{F40B5B8B-1859-452F-A82A-CDD8D25187A0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236" creationId="{65BF84F9-3CC3-492E-BF19-8E32FBB30006}"/>
          </ac:spMkLst>
        </pc:spChg>
        <pc:spChg chg="add del">
          <ac:chgData name="Lucas Santana" userId="24393268788004ee" providerId="LiveId" clId="{F4559BBE-F367-4B6D-BE87-595D4BE1CB38}" dt="2024-02-02T00:59:45.629" v="560" actId="26606"/>
          <ac:spMkLst>
            <pc:docMk/>
            <pc:sldMk cId="1314223248" sldId="258"/>
            <ac:spMk id="238" creationId="{0CCF3E0C-EF46-4FD7-8134-966F9FE8B665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265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267" creationId="{3712ED8D-807A-4E94-A9AF-C44676151773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26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271" creationId="{D8667B21-A39C-4ABB-9CED-0DD4CD739502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272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30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305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306" creationId="{3BBF3378-C49E-4B97-A883-6393FBF18C0B}"/>
          </ac:spMkLst>
        </pc:spChg>
        <pc:spChg chg="add del">
          <ac:chgData name="Lucas Santana" userId="24393268788004ee" providerId="LiveId" clId="{F4559BBE-F367-4B6D-BE87-595D4BE1CB38}" dt="2024-02-02T00:59:48.220" v="562" actId="26606"/>
          <ac:spMkLst>
            <pc:docMk/>
            <pc:sldMk cId="1314223248" sldId="258"/>
            <ac:spMk id="308" creationId="{EB68BB96-3C54-47CE-A559-16FC5968EE9F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14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16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17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18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20" creationId="{8E7E1993-6448-42F8-8FB3-76104F45B344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21" creationId="{F40B5B8B-1859-452F-A82A-CDD8D25187A0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22" creationId="{65BF84F9-3CC3-492E-BF19-8E32FBB30006}"/>
          </ac:spMkLst>
        </pc:spChg>
        <pc:spChg chg="add del">
          <ac:chgData name="Lucas Santana" userId="24393268788004ee" providerId="LiveId" clId="{F4559BBE-F367-4B6D-BE87-595D4BE1CB38}" dt="2024-02-02T00:59:52.667" v="564" actId="26606"/>
          <ac:spMkLst>
            <pc:docMk/>
            <pc:sldMk cId="1314223248" sldId="258"/>
            <ac:spMk id="323" creationId="{0CCF3E0C-EF46-4FD7-8134-966F9FE8B665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29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1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3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5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6" creationId="{B205CA4C-4876-4E28-97E0-1162D662A29A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7" creationId="{2E08B368-A2A8-4357-B416-37C258EFEE08}"/>
          </ac:spMkLst>
        </pc:spChg>
        <pc:spChg chg="add del">
          <ac:chgData name="Lucas Santana" userId="24393268788004ee" providerId="LiveId" clId="{F4559BBE-F367-4B6D-BE87-595D4BE1CB38}" dt="2024-02-02T00:59:54.811" v="566" actId="26606"/>
          <ac:spMkLst>
            <pc:docMk/>
            <pc:sldMk cId="1314223248" sldId="258"/>
            <ac:spMk id="338" creationId="{A890253F-325A-4AC7-AF5F-06FB890E8F0E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44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46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47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48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50" creationId="{8E7E1993-6448-42F8-8FB3-76104F45B344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51" creationId="{F40B5B8B-1859-452F-A82A-CDD8D25187A0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52" creationId="{65BF84F9-3CC3-492E-BF19-8E32FBB30006}"/>
          </ac:spMkLst>
        </pc:spChg>
        <pc:spChg chg="add del">
          <ac:chgData name="Lucas Santana" userId="24393268788004ee" providerId="LiveId" clId="{F4559BBE-F367-4B6D-BE87-595D4BE1CB38}" dt="2024-02-02T00:59:56.485" v="568" actId="26606"/>
          <ac:spMkLst>
            <pc:docMk/>
            <pc:sldMk cId="1314223248" sldId="258"/>
            <ac:spMk id="353" creationId="{0CCF3E0C-EF46-4FD7-8134-966F9FE8B665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59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61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6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63" creationId="{3BBF3378-C49E-4B97-A883-6393FBF18C0B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65" creationId="{EB68BB96-3C54-47CE-A559-16FC5968EE9F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70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71" creationId="{3712ED8D-807A-4E94-A9AF-C44676151773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72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2T01:00:10.444" v="570" actId="26606"/>
          <ac:spMkLst>
            <pc:docMk/>
            <pc:sldMk cId="1314223248" sldId="258"/>
            <ac:spMk id="373" creationId="{D8667B21-A39C-4ABB-9CED-0DD4CD739502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76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78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79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80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82" creationId="{8E7E1993-6448-42F8-8FB3-76104F45B344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83" creationId="{F40B5B8B-1859-452F-A82A-CDD8D25187A0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84" creationId="{65BF84F9-3CC3-492E-BF19-8E32FBB30006}"/>
          </ac:spMkLst>
        </pc:spChg>
        <pc:spChg chg="add del">
          <ac:chgData name="Lucas Santana" userId="24393268788004ee" providerId="LiveId" clId="{F4559BBE-F367-4B6D-BE87-595D4BE1CB38}" dt="2024-02-02T01:00:11.294" v="572" actId="26606"/>
          <ac:spMkLst>
            <pc:docMk/>
            <pc:sldMk cId="1314223248" sldId="258"/>
            <ac:spMk id="385" creationId="{0CCF3E0C-EF46-4FD7-8134-966F9FE8B665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39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393" creationId="{216BB147-20D5-4D93-BDA5-1BC614D6A4B2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394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395" creationId="{3BBF3378-C49E-4B97-A883-6393FBF18C0B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397" creationId="{EB68BB96-3C54-47CE-A559-16FC5968EE9F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402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403" creationId="{3712ED8D-807A-4E94-A9AF-C44676151773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404" creationId="{DA1A4301-6FFC-4C82-A1FA-7634D8CAA8F5}"/>
          </ac:spMkLst>
        </pc:spChg>
        <pc:spChg chg="add">
          <ac:chgData name="Lucas Santana" userId="24393268788004ee" providerId="LiveId" clId="{F4559BBE-F367-4B6D-BE87-595D4BE1CB38}" dt="2024-02-02T01:00:11.320" v="573" actId="26606"/>
          <ac:spMkLst>
            <pc:docMk/>
            <pc:sldMk cId="1314223248" sldId="258"/>
            <ac:spMk id="405" creationId="{D8667B21-A39C-4ABB-9CED-0DD4CD739502}"/>
          </ac:spMkLst>
        </pc:spChg>
        <pc:grpChg chg="add del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2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58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89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128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0:59:45.629" v="560" actId="26606"/>
          <ac:grpSpMkLst>
            <pc:docMk/>
            <pc:sldMk cId="1314223248" sldId="258"/>
            <ac:grpSpMk id="164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9:45.629" v="560" actId="26606"/>
          <ac:grpSpMkLst>
            <pc:docMk/>
            <pc:sldMk cId="1314223248" sldId="258"/>
            <ac:grpSpMk id="201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59:45.629" v="560" actId="26606"/>
          <ac:grpSpMkLst>
            <pc:docMk/>
            <pc:sldMk cId="1314223248" sldId="258"/>
            <ac:grpSpMk id="240" creationId="{47B3131A-B518-43E5-A896-E9D654A4863F}"/>
          </ac:grpSpMkLst>
        </pc:grpChg>
        <pc:grpChg chg="add del">
          <ac:chgData name="Lucas Santana" userId="24393268788004ee" providerId="LiveId" clId="{F4559BBE-F367-4B6D-BE87-595D4BE1CB38}" dt="2024-02-02T00:59:48.220" v="562" actId="26606"/>
          <ac:grpSpMkLst>
            <pc:docMk/>
            <pc:sldMk cId="1314223248" sldId="258"/>
            <ac:grpSpMk id="273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0:59:48.220" v="562" actId="26606"/>
          <ac:grpSpMkLst>
            <pc:docMk/>
            <pc:sldMk cId="1314223248" sldId="258"/>
            <ac:grpSpMk id="30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9:48.220" v="562" actId="26606"/>
          <ac:grpSpMkLst>
            <pc:docMk/>
            <pc:sldMk cId="1314223248" sldId="258"/>
            <ac:grpSpMk id="307" creationId="{DA3D4001-286E-4CB2-B293-3058BDDC8221}"/>
          </ac:grpSpMkLst>
        </pc:grpChg>
        <pc:grpChg chg="add del">
          <ac:chgData name="Lucas Santana" userId="24393268788004ee" providerId="LiveId" clId="{F4559BBE-F367-4B6D-BE87-595D4BE1CB38}" dt="2024-02-02T00:59:48.220" v="562" actId="26606"/>
          <ac:grpSpMkLst>
            <pc:docMk/>
            <pc:sldMk cId="1314223248" sldId="258"/>
            <ac:grpSpMk id="309" creationId="{BDDD9304-3AB6-4BE9-833E-9C1B3EC42182}"/>
          </ac:grpSpMkLst>
        </pc:grpChg>
        <pc:grpChg chg="add del">
          <ac:chgData name="Lucas Santana" userId="24393268788004ee" providerId="LiveId" clId="{F4559BBE-F367-4B6D-BE87-595D4BE1CB38}" dt="2024-02-02T00:59:52.667" v="564" actId="26606"/>
          <ac:grpSpMkLst>
            <pc:docMk/>
            <pc:sldMk cId="1314223248" sldId="258"/>
            <ac:grpSpMk id="315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9:52.667" v="564" actId="26606"/>
          <ac:grpSpMkLst>
            <pc:docMk/>
            <pc:sldMk cId="1314223248" sldId="258"/>
            <ac:grpSpMk id="319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59:52.667" v="564" actId="26606"/>
          <ac:grpSpMkLst>
            <pc:docMk/>
            <pc:sldMk cId="1314223248" sldId="258"/>
            <ac:grpSpMk id="324" creationId="{47B3131A-B518-43E5-A896-E9D654A4863F}"/>
          </ac:grpSpMkLst>
        </pc:grpChg>
        <pc:grpChg chg="add del">
          <ac:chgData name="Lucas Santana" userId="24393268788004ee" providerId="LiveId" clId="{F4559BBE-F367-4B6D-BE87-595D4BE1CB38}" dt="2024-02-02T00:59:54.811" v="566" actId="26606"/>
          <ac:grpSpMkLst>
            <pc:docMk/>
            <pc:sldMk cId="1314223248" sldId="258"/>
            <ac:grpSpMk id="330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9:54.811" v="566" actId="26606"/>
          <ac:grpSpMkLst>
            <pc:docMk/>
            <pc:sldMk cId="1314223248" sldId="258"/>
            <ac:grpSpMk id="334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59:54.811" v="566" actId="26606"/>
          <ac:grpSpMkLst>
            <pc:docMk/>
            <pc:sldMk cId="1314223248" sldId="258"/>
            <ac:grpSpMk id="339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0:59:56.485" v="568" actId="26606"/>
          <ac:grpSpMkLst>
            <pc:docMk/>
            <pc:sldMk cId="1314223248" sldId="258"/>
            <ac:grpSpMk id="345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9:56.485" v="568" actId="26606"/>
          <ac:grpSpMkLst>
            <pc:docMk/>
            <pc:sldMk cId="1314223248" sldId="258"/>
            <ac:grpSpMk id="349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59:56.485" v="568" actId="26606"/>
          <ac:grpSpMkLst>
            <pc:docMk/>
            <pc:sldMk cId="1314223248" sldId="258"/>
            <ac:grpSpMk id="354" creationId="{47B3131A-B518-43E5-A896-E9D654A4863F}"/>
          </ac:grpSpMkLst>
        </pc:grpChg>
        <pc:grpChg chg="add del">
          <ac:chgData name="Lucas Santana" userId="24393268788004ee" providerId="LiveId" clId="{F4559BBE-F367-4B6D-BE87-595D4BE1CB38}" dt="2024-02-02T01:00:10.444" v="570" actId="26606"/>
          <ac:grpSpMkLst>
            <pc:docMk/>
            <pc:sldMk cId="1314223248" sldId="258"/>
            <ac:grpSpMk id="360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1:00:10.444" v="570" actId="26606"/>
          <ac:grpSpMkLst>
            <pc:docMk/>
            <pc:sldMk cId="1314223248" sldId="258"/>
            <ac:grpSpMk id="364" creationId="{DA3D4001-286E-4CB2-B293-3058BDDC8221}"/>
          </ac:grpSpMkLst>
        </pc:grpChg>
        <pc:grpChg chg="add del">
          <ac:chgData name="Lucas Santana" userId="24393268788004ee" providerId="LiveId" clId="{F4559BBE-F367-4B6D-BE87-595D4BE1CB38}" dt="2024-02-02T01:00:10.444" v="570" actId="26606"/>
          <ac:grpSpMkLst>
            <pc:docMk/>
            <pc:sldMk cId="1314223248" sldId="258"/>
            <ac:grpSpMk id="366" creationId="{BDDD9304-3AB6-4BE9-833E-9C1B3EC42182}"/>
          </ac:grpSpMkLst>
        </pc:grpChg>
        <pc:grpChg chg="add del">
          <ac:chgData name="Lucas Santana" userId="24393268788004ee" providerId="LiveId" clId="{F4559BBE-F367-4B6D-BE87-595D4BE1CB38}" dt="2024-02-02T01:00:10.444" v="570" actId="26606"/>
          <ac:grpSpMkLst>
            <pc:docMk/>
            <pc:sldMk cId="1314223248" sldId="258"/>
            <ac:grpSpMk id="374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1:00:11.294" v="572" actId="26606"/>
          <ac:grpSpMkLst>
            <pc:docMk/>
            <pc:sldMk cId="1314223248" sldId="258"/>
            <ac:grpSpMk id="377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1:00:11.294" v="572" actId="26606"/>
          <ac:grpSpMkLst>
            <pc:docMk/>
            <pc:sldMk cId="1314223248" sldId="258"/>
            <ac:grpSpMk id="381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1:00:11.294" v="572" actId="26606"/>
          <ac:grpSpMkLst>
            <pc:docMk/>
            <pc:sldMk cId="1314223248" sldId="258"/>
            <ac:grpSpMk id="386" creationId="{47B3131A-B518-43E5-A896-E9D654A4863F}"/>
          </ac:grpSpMkLst>
        </pc:grpChg>
        <pc:grpChg chg="add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392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396" creationId="{DA3D4001-286E-4CB2-B293-3058BDDC8221}"/>
          </ac:grpSpMkLst>
        </pc:grpChg>
        <pc:grpChg chg="add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398" creationId="{BDDD9304-3AB6-4BE9-833E-9C1B3EC42182}"/>
          </ac:grpSpMkLst>
        </pc:grpChg>
        <pc:grpChg chg="add">
          <ac:chgData name="Lucas Santana" userId="24393268788004ee" providerId="LiveId" clId="{F4559BBE-F367-4B6D-BE87-595D4BE1CB38}" dt="2024-02-02T01:00:11.320" v="573" actId="26606"/>
          <ac:grpSpMkLst>
            <pc:docMk/>
            <pc:sldMk cId="1314223248" sldId="258"/>
            <ac:grpSpMk id="406" creationId="{8323DD1D-77DE-48B2-A0A0-6265801531E5}"/>
          </ac:grpSpMkLst>
        </pc:grpChg>
        <pc:picChg chg="add mod ord">
          <ac:chgData name="Lucas Santana" userId="24393268788004ee" providerId="LiveId" clId="{F4559BBE-F367-4B6D-BE87-595D4BE1CB38}" dt="2024-02-02T01:00:11.320" v="573" actId="26606"/>
          <ac:picMkLst>
            <pc:docMk/>
            <pc:sldMk cId="1314223248" sldId="258"/>
            <ac:picMk id="6" creationId="{9C0C6FC0-500D-3CA8-4F69-282D77018745}"/>
          </ac:picMkLst>
        </pc:picChg>
        <pc:picChg chg="add del mod">
          <ac:chgData name="Lucas Santana" userId="24393268788004ee" providerId="LiveId" clId="{F4559BBE-F367-4B6D-BE87-595D4BE1CB38}" dt="2024-02-03T19:32:29.345" v="1408" actId="478"/>
          <ac:picMkLst>
            <pc:docMk/>
            <pc:sldMk cId="1314223248" sldId="258"/>
            <ac:picMk id="9" creationId="{7C65F717-F078-570A-024F-2F9F605003B2}"/>
          </ac:picMkLst>
        </pc:picChg>
        <pc:picChg chg="add mod">
          <ac:chgData name="Lucas Santana" userId="24393268788004ee" providerId="LiveId" clId="{F4559BBE-F367-4B6D-BE87-595D4BE1CB38}" dt="2024-02-03T19:32:29.555" v="1409"/>
          <ac:picMkLst>
            <pc:docMk/>
            <pc:sldMk cId="1314223248" sldId="258"/>
            <ac:picMk id="10" creationId="{DE8DCF3D-6292-8928-2FE5-898A50163E59}"/>
          </ac:picMkLst>
        </pc:picChg>
      </pc:sldChg>
      <pc:sldChg chg="delSp add del setBg delDesignElem">
        <pc:chgData name="Lucas Santana" userId="24393268788004ee" providerId="LiveId" clId="{F4559BBE-F367-4B6D-BE87-595D4BE1CB38}" dt="2024-02-02T00:54:19.737" v="363" actId="47"/>
        <pc:sldMkLst>
          <pc:docMk/>
          <pc:sldMk cId="2545145782" sldId="258"/>
        </pc:sldMkLst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56" creationId="{A4798C7F-C8CA-4799-BF37-3AB4642CDB66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58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60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95" creationId="{1C582B07-D0F0-4B6B-A5D9-D2F192CB3A4E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126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157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2:10.882" v="347"/>
          <ac:spMkLst>
            <pc:docMk/>
            <pc:sldMk cId="2545145782" sldId="258"/>
            <ac:spMk id="159" creationId="{E1063619-981B-4E62-A26E-E345BB3080BA}"/>
          </ac:spMkLst>
        </pc:spChg>
        <pc:grpChg chg="del">
          <ac:chgData name="Lucas Santana" userId="24393268788004ee" providerId="LiveId" clId="{F4559BBE-F367-4B6D-BE87-595D4BE1CB38}" dt="2024-02-02T00:52:10.882" v="347"/>
          <ac:grpSpMkLst>
            <pc:docMk/>
            <pc:sldMk cId="2545145782" sldId="258"/>
            <ac:grpSpMk id="57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2:10.882" v="347"/>
          <ac:grpSpMkLst>
            <pc:docMk/>
            <pc:sldMk cId="2545145782" sldId="258"/>
            <ac:grpSpMk id="91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2:10.882" v="347"/>
          <ac:grpSpMkLst>
            <pc:docMk/>
            <pc:sldMk cId="2545145782" sldId="258"/>
            <ac:grpSpMk id="93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2:10.882" v="347"/>
          <ac:grpSpMkLst>
            <pc:docMk/>
            <pc:sldMk cId="2545145782" sldId="258"/>
            <ac:grpSpMk id="161" creationId="{8323DD1D-77DE-48B2-A0A0-6265801531E5}"/>
          </ac:grpSpMkLst>
        </pc:grpChg>
      </pc:sldChg>
      <pc:sldChg chg="addSp delSp add del setBg delDesignElem">
        <pc:chgData name="Lucas Santana" userId="24393268788004ee" providerId="LiveId" clId="{F4559BBE-F367-4B6D-BE87-595D4BE1CB38}" dt="2024-02-02T00:46:09.632" v="308"/>
        <pc:sldMkLst>
          <pc:docMk/>
          <pc:sldMk cId="3352263321" sldId="258"/>
        </pc:sldMkLst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18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21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5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88" creationId="{E1063619-981B-4E62-A26E-E345BB3080BA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120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122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2T00:46:09.632" v="308"/>
          <ac:spMkLst>
            <pc:docMk/>
            <pc:sldMk cId="3352263321" sldId="258"/>
            <ac:spMk id="124" creationId="{DA1A4301-6FFC-4C82-A1FA-7634D8CAA8F5}"/>
          </ac:spMkLst>
        </pc:spChg>
        <pc:grpChg chg="add del">
          <ac:chgData name="Lucas Santana" userId="24393268788004ee" providerId="LiveId" clId="{F4559BBE-F367-4B6D-BE87-595D4BE1CB38}" dt="2024-02-02T00:46:09.632" v="308"/>
          <ac:grpSpMkLst>
            <pc:docMk/>
            <pc:sldMk cId="3352263321" sldId="258"/>
            <ac:grpSpMk id="19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2T00:46:09.632" v="308"/>
          <ac:grpSpMkLst>
            <pc:docMk/>
            <pc:sldMk cId="3352263321" sldId="258"/>
            <ac:grpSpMk id="2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46:09.632" v="308"/>
          <ac:grpSpMkLst>
            <pc:docMk/>
            <pc:sldMk cId="3352263321" sldId="258"/>
            <ac:grpSpMk id="89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2T00:46:09.632" v="308"/>
          <ac:grpSpMkLst>
            <pc:docMk/>
            <pc:sldMk cId="3352263321" sldId="258"/>
            <ac:grpSpMk id="128" creationId="{8323DD1D-77DE-48B2-A0A0-6265801531E5}"/>
          </ac:grpSpMkLst>
        </pc:grpChg>
      </pc:sldChg>
      <pc:sldChg chg="addSp delSp modSp add del mod ord modTransition">
        <pc:chgData name="Lucas Santana" userId="24393268788004ee" providerId="LiveId" clId="{F4559BBE-F367-4B6D-BE87-595D4BE1CB38}" dt="2024-02-02T00:52:09.839" v="345" actId="47"/>
        <pc:sldMkLst>
          <pc:docMk/>
          <pc:sldMk cId="3476119289" sldId="258"/>
        </pc:sldMkLst>
        <pc:spChg chg="mo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2" creationId="{5CE9E17B-1374-70CF-9179-C6B7AC53389E}"/>
          </ac:spMkLst>
        </pc:spChg>
        <pc:spChg chg="add mod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5" creationId="{C5FAD415-249E-75E8-0B52-D6CC8A906237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18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21" creationId="{A4798C7F-C8CA-4799-BF37-3AB4642CDB66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88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120" creationId="{1C582B07-D0F0-4B6B-A5D9-D2F192CB3A4E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46:27.772" v="313" actId="26606"/>
          <ac:spMkLst>
            <pc:docMk/>
            <pc:sldMk cId="3476119289" sldId="258"/>
            <ac:spMk id="124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161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19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196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198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231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233" creationId="{B205CA4C-4876-4E28-97E0-1162D662A29A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235" creationId="{2E08B368-A2A8-4357-B416-37C258EFEE08}"/>
          </ac:spMkLst>
        </pc:spChg>
        <pc:spChg chg="add del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237" creationId="{A890253F-325A-4AC7-AF5F-06FB890E8F0E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273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06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08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10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43" creationId="{8E7E1993-6448-42F8-8FB3-76104F45B344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45" creationId="{F40B5B8B-1859-452F-A82A-CDD8D25187A0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47" creationId="{65BF84F9-3CC3-492E-BF19-8E32FBB30006}"/>
          </ac:spMkLst>
        </pc:spChg>
        <pc:spChg chg="add del">
          <ac:chgData name="Lucas Santana" userId="24393268788004ee" providerId="LiveId" clId="{F4559BBE-F367-4B6D-BE87-595D4BE1CB38}" dt="2024-02-02T00:46:37.298" v="316" actId="26606"/>
          <ac:spMkLst>
            <pc:docMk/>
            <pc:sldMk cId="3476119289" sldId="258"/>
            <ac:spMk id="349" creationId="{0CCF3E0C-EF46-4FD7-8134-966F9FE8B665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2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4" creationId="{216BB147-20D5-4D93-BDA5-1BC614D6A4B2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5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6" creationId="{9A0D6220-3DFE-4182-9152-9135493A6BDA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8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89" creationId="{90B4ACB0-2B52-48C2-9BC9-553BE73567FC}"/>
          </ac:spMkLst>
        </pc:spChg>
        <pc:spChg chg="add">
          <ac:chgData name="Lucas Santana" userId="24393268788004ee" providerId="LiveId" clId="{F4559BBE-F367-4B6D-BE87-595D4BE1CB38}" dt="2024-02-02T00:46:37.317" v="317" actId="26606"/>
          <ac:spMkLst>
            <pc:docMk/>
            <pc:sldMk cId="3476119289" sldId="258"/>
            <ac:spMk id="390" creationId="{DA1A4301-6FFC-4C82-A1FA-7634D8CAA8F5}"/>
          </ac:spMkLst>
        </pc:spChg>
        <pc:grpChg chg="del">
          <ac:chgData name="Lucas Santana" userId="24393268788004ee" providerId="LiveId" clId="{F4559BBE-F367-4B6D-BE87-595D4BE1CB38}" dt="2024-02-02T00:46:27.772" v="313" actId="26606"/>
          <ac:grpSpMkLst>
            <pc:docMk/>
            <pc:sldMk cId="3476119289" sldId="258"/>
            <ac:grpSpMk id="19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46:27.772" v="313" actId="26606"/>
          <ac:grpSpMkLst>
            <pc:docMk/>
            <pc:sldMk cId="3476119289" sldId="258"/>
            <ac:grpSpMk id="23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46:27.772" v="313" actId="26606"/>
          <ac:grpSpMkLst>
            <pc:docMk/>
            <pc:sldMk cId="3476119289" sldId="258"/>
            <ac:grpSpMk id="89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46:27.772" v="313" actId="26606"/>
          <ac:grpSpMkLst>
            <pc:docMk/>
            <pc:sldMk cId="3476119289" sldId="258"/>
            <ac:grpSpMk id="128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16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200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239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2T00:46:37.298" v="316" actId="26606"/>
          <ac:grpSpMkLst>
            <pc:docMk/>
            <pc:sldMk cId="3476119289" sldId="258"/>
            <ac:grpSpMk id="275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46:37.298" v="316" actId="26606"/>
          <ac:grpSpMkLst>
            <pc:docMk/>
            <pc:sldMk cId="3476119289" sldId="258"/>
            <ac:grpSpMk id="312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46:37.298" v="316" actId="26606"/>
          <ac:grpSpMkLst>
            <pc:docMk/>
            <pc:sldMk cId="3476119289" sldId="258"/>
            <ac:grpSpMk id="351" creationId="{47B3131A-B518-43E5-A896-E9D654A4863F}"/>
          </ac:grpSpMkLst>
        </pc:grpChg>
        <pc:grpChg chg="add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38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387" creationId="{44C729BC-90F1-4823-A305-F6F124E93A95}"/>
          </ac:grpSpMkLst>
        </pc:grpChg>
        <pc:grpChg chg="add">
          <ac:chgData name="Lucas Santana" userId="24393268788004ee" providerId="LiveId" clId="{F4559BBE-F367-4B6D-BE87-595D4BE1CB38}" dt="2024-02-02T00:46:37.317" v="317" actId="26606"/>
          <ac:grpSpMkLst>
            <pc:docMk/>
            <pc:sldMk cId="3476119289" sldId="258"/>
            <ac:grpSpMk id="391" creationId="{8323DD1D-77DE-48B2-A0A0-6265801531E5}"/>
          </ac:grpSpMkLst>
        </pc:grpChg>
        <pc:picChg chg="add mod ord">
          <ac:chgData name="Lucas Santana" userId="24393268788004ee" providerId="LiveId" clId="{F4559BBE-F367-4B6D-BE87-595D4BE1CB38}" dt="2024-02-02T00:46:37.317" v="317" actId="26606"/>
          <ac:picMkLst>
            <pc:docMk/>
            <pc:sldMk cId="3476119289" sldId="258"/>
            <ac:picMk id="4" creationId="{F9AEC8A3-D96B-9C48-41C7-7585C8273BBF}"/>
          </ac:picMkLst>
        </pc:picChg>
      </pc:sldChg>
      <pc:sldChg chg="addSp delSp modSp add del mod setBg delDesignElem">
        <pc:chgData name="Lucas Santana" userId="24393268788004ee" providerId="LiveId" clId="{F4559BBE-F367-4B6D-BE87-595D4BE1CB38}" dt="2024-02-02T00:46:32.638" v="314" actId="47"/>
        <pc:sldMkLst>
          <pc:docMk/>
          <pc:sldMk cId="614743801" sldId="259"/>
        </pc:sldMkLst>
        <pc:spChg chg="mo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2" creationId="{5CE9E17B-1374-70CF-9179-C6B7AC53389E}"/>
          </ac:spMkLst>
        </pc:spChg>
        <pc:spChg chg="mo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5" creationId="{C5FAD415-249E-75E8-0B52-D6CC8A906237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10" creationId="{A4798C7F-C8CA-4799-BF37-3AB4642CDB66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18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43" creationId="{216BB147-20D5-4D93-BDA5-1BC614D6A4B2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45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47" creationId="{3BBF3378-C49E-4B97-A883-6393FBF18C0B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54" creationId="{216BB147-20D5-4D93-BDA5-1BC614D6A4B2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80" creationId="{EB68BB96-3C54-47CE-A559-16FC5968EE9F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88" creationId="{E1063619-981B-4E62-A26E-E345BB3080BA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113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115" creationId="{3712ED8D-807A-4E94-A9AF-C44676151773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117" creationId="{DA1A4301-6FFC-4C82-A1FA-7634D8CAA8F5}"/>
          </ac:spMkLst>
        </pc:spChg>
        <pc:spChg chg="add">
          <ac:chgData name="Lucas Santana" userId="24393268788004ee" providerId="LiveId" clId="{F4559BBE-F367-4B6D-BE87-595D4BE1CB38}" dt="2024-02-02T00:46:16.788" v="312" actId="26606"/>
          <ac:spMkLst>
            <pc:docMk/>
            <pc:sldMk cId="614743801" sldId="259"/>
            <ac:spMk id="119" creationId="{D8667B21-A39C-4ABB-9CED-0DD4CD739502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120" creationId="{1C582B07-D0F0-4B6B-A5D9-D2F192CB3A4E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46:11.954" v="311"/>
          <ac:spMkLst>
            <pc:docMk/>
            <pc:sldMk cId="614743801" sldId="259"/>
            <ac:spMk id="124" creationId="{DA1A4301-6FFC-4C82-A1FA-7634D8CAA8F5}"/>
          </ac:spMkLst>
        </pc:spChg>
        <pc:grpChg chg="add">
          <ac:chgData name="Lucas Santana" userId="24393268788004ee" providerId="LiveId" clId="{F4559BBE-F367-4B6D-BE87-595D4BE1CB38}" dt="2024-02-02T00:46:16.788" v="312" actId="26606"/>
          <ac:grpSpMkLst>
            <pc:docMk/>
            <pc:sldMk cId="614743801" sldId="259"/>
            <ac:grpSpMk id="12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46:11.954" v="311"/>
          <ac:grpSpMkLst>
            <pc:docMk/>
            <pc:sldMk cId="614743801" sldId="259"/>
            <ac:grpSpMk id="19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46:11.954" v="311"/>
          <ac:grpSpMkLst>
            <pc:docMk/>
            <pc:sldMk cId="614743801" sldId="259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46:16.788" v="312" actId="26606"/>
          <ac:grpSpMkLst>
            <pc:docMk/>
            <pc:sldMk cId="614743801" sldId="259"/>
            <ac:grpSpMk id="49" creationId="{DA3D4001-286E-4CB2-B293-3058BDDC8221}"/>
          </ac:grpSpMkLst>
        </pc:grpChg>
        <pc:grpChg chg="add">
          <ac:chgData name="Lucas Santana" userId="24393268788004ee" providerId="LiveId" clId="{F4559BBE-F367-4B6D-BE87-595D4BE1CB38}" dt="2024-02-02T00:46:16.788" v="312" actId="26606"/>
          <ac:grpSpMkLst>
            <pc:docMk/>
            <pc:sldMk cId="614743801" sldId="259"/>
            <ac:grpSpMk id="82" creationId="{BDDD9304-3AB6-4BE9-833E-9C1B3EC42182}"/>
          </ac:grpSpMkLst>
        </pc:grpChg>
        <pc:grpChg chg="del">
          <ac:chgData name="Lucas Santana" userId="24393268788004ee" providerId="LiveId" clId="{F4559BBE-F367-4B6D-BE87-595D4BE1CB38}" dt="2024-02-02T00:46:11.954" v="311"/>
          <ac:grpSpMkLst>
            <pc:docMk/>
            <pc:sldMk cId="614743801" sldId="259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46:16.788" v="312" actId="26606"/>
          <ac:grpSpMkLst>
            <pc:docMk/>
            <pc:sldMk cId="614743801" sldId="259"/>
            <ac:grpSpMk id="121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46:11.954" v="311"/>
          <ac:grpSpMkLst>
            <pc:docMk/>
            <pc:sldMk cId="614743801" sldId="259"/>
            <ac:grpSpMk id="128" creationId="{8323DD1D-77DE-48B2-A0A0-6265801531E5}"/>
          </ac:grpSpMkLst>
        </pc:grpChg>
        <pc:picChg chg="mod ord">
          <ac:chgData name="Lucas Santana" userId="24393268788004ee" providerId="LiveId" clId="{F4559BBE-F367-4B6D-BE87-595D4BE1CB38}" dt="2024-02-02T00:46:16.788" v="312" actId="26606"/>
          <ac:picMkLst>
            <pc:docMk/>
            <pc:sldMk cId="614743801" sldId="259"/>
            <ac:picMk id="4" creationId="{F9AEC8A3-D96B-9C48-41C7-7585C8273BBF}"/>
          </ac:picMkLst>
        </pc:picChg>
      </pc:sldChg>
      <pc:sldChg chg="addSp delSp add del setBg delDesignElem">
        <pc:chgData name="Lucas Santana" userId="24393268788004ee" providerId="LiveId" clId="{F4559BBE-F367-4B6D-BE87-595D4BE1CB38}" dt="2024-02-02T00:47:12.802" v="320"/>
        <pc:sldMkLst>
          <pc:docMk/>
          <pc:sldMk cId="1423076847" sldId="259"/>
        </pc:sldMkLst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2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5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6" creationId="{9A0D6220-3DFE-4182-9152-9135493A6BDA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8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89" creationId="{90B4ACB0-2B52-48C2-9BC9-553BE73567FC}"/>
          </ac:spMkLst>
        </pc:spChg>
        <pc:spChg chg="add del">
          <ac:chgData name="Lucas Santana" userId="24393268788004ee" providerId="LiveId" clId="{F4559BBE-F367-4B6D-BE87-595D4BE1CB38}" dt="2024-02-02T00:47:12.802" v="320"/>
          <ac:spMkLst>
            <pc:docMk/>
            <pc:sldMk cId="1423076847" sldId="259"/>
            <ac:spMk id="390" creationId="{DA1A4301-6FFC-4C82-A1FA-7634D8CAA8F5}"/>
          </ac:spMkLst>
        </pc:spChg>
        <pc:grpChg chg="add del">
          <ac:chgData name="Lucas Santana" userId="24393268788004ee" providerId="LiveId" clId="{F4559BBE-F367-4B6D-BE87-595D4BE1CB38}" dt="2024-02-02T00:47:12.802" v="320"/>
          <ac:grpSpMkLst>
            <pc:docMk/>
            <pc:sldMk cId="1423076847" sldId="259"/>
            <ac:grpSpMk id="38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47:12.802" v="320"/>
          <ac:grpSpMkLst>
            <pc:docMk/>
            <pc:sldMk cId="1423076847" sldId="259"/>
            <ac:grpSpMk id="387" creationId="{44C729BC-90F1-4823-A305-F6F124E93A95}"/>
          </ac:grpSpMkLst>
        </pc:grpChg>
        <pc:grpChg chg="add del">
          <ac:chgData name="Lucas Santana" userId="24393268788004ee" providerId="LiveId" clId="{F4559BBE-F367-4B6D-BE87-595D4BE1CB38}" dt="2024-02-02T00:47:12.802" v="320"/>
          <ac:grpSpMkLst>
            <pc:docMk/>
            <pc:sldMk cId="1423076847" sldId="259"/>
            <ac:grpSpMk id="391" creationId="{8323DD1D-77DE-48B2-A0A0-6265801531E5}"/>
          </ac:grpSpMkLst>
        </pc:grpChg>
      </pc:sldChg>
      <pc:sldChg chg="addSp delSp modSp add del mod setBg delDesignElem">
        <pc:chgData name="Lucas Santana" userId="24393268788004ee" providerId="LiveId" clId="{F4559BBE-F367-4B6D-BE87-595D4BE1CB38}" dt="2024-02-03T21:16:38.913" v="4311" actId="47"/>
        <pc:sldMkLst>
          <pc:docMk/>
          <pc:sldMk cId="1943515648" sldId="259"/>
        </pc:sldMkLst>
        <pc:spChg chg="del">
          <ac:chgData name="Lucas Santana" userId="24393268788004ee" providerId="LiveId" clId="{F4559BBE-F367-4B6D-BE87-595D4BE1CB38}" dt="2024-02-02T01:00:25.519" v="575" actId="478"/>
          <ac:spMkLst>
            <pc:docMk/>
            <pc:sldMk cId="1943515648" sldId="259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2T01:00:27.647" v="576" actId="478"/>
          <ac:spMkLst>
            <pc:docMk/>
            <pc:sldMk cId="1943515648" sldId="259"/>
            <ac:spMk id="4" creationId="{25F04170-23C9-1D6D-3CC1-8C8003EAD3D7}"/>
          </ac:spMkLst>
        </pc:spChg>
        <pc:spChg chg="add del mod">
          <ac:chgData name="Lucas Santana" userId="24393268788004ee" providerId="LiveId" clId="{F4559BBE-F367-4B6D-BE87-595D4BE1CB38}" dt="2024-02-02T01:01:38.928" v="597" actId="478"/>
          <ac:spMkLst>
            <pc:docMk/>
            <pc:sldMk cId="1943515648" sldId="259"/>
            <ac:spMk id="5" creationId="{A26AFC6A-F00D-1485-58B1-E59EE1706324}"/>
          </ac:spMkLst>
        </pc:spChg>
        <pc:spChg chg="add mod">
          <ac:chgData name="Lucas Santana" userId="24393268788004ee" providerId="LiveId" clId="{F4559BBE-F367-4B6D-BE87-595D4BE1CB38}" dt="2024-02-02T01:01:35.618" v="595"/>
          <ac:spMkLst>
            <pc:docMk/>
            <pc:sldMk cId="1943515648" sldId="259"/>
            <ac:spMk id="6" creationId="{33B36A82-4D73-A9FC-4135-344BF0AF26BC}"/>
          </ac:spMkLst>
        </pc:spChg>
        <pc:spChg chg="add del mod">
          <ac:chgData name="Lucas Santana" userId="24393268788004ee" providerId="LiveId" clId="{F4559BBE-F367-4B6D-BE87-595D4BE1CB38}" dt="2024-02-02T01:01:41.231" v="599" actId="478"/>
          <ac:spMkLst>
            <pc:docMk/>
            <pc:sldMk cId="1943515648" sldId="259"/>
            <ac:spMk id="8" creationId="{AF22D2C8-7B22-3BFE-3860-86C24AE8CA7C}"/>
          </ac:spMkLst>
        </pc:spChg>
        <pc:spChg chg="add mod">
          <ac:chgData name="Lucas Santana" userId="24393268788004ee" providerId="LiveId" clId="{F4559BBE-F367-4B6D-BE87-595D4BE1CB38}" dt="2024-02-03T20:00:13.845" v="2067"/>
          <ac:spMkLst>
            <pc:docMk/>
            <pc:sldMk cId="1943515648" sldId="259"/>
            <ac:spMk id="9" creationId="{03477F59-31B1-4D74-3DE1-EABD873B4935}"/>
          </ac:spMkLst>
        </pc:spChg>
        <pc:spChg chg="add mod">
          <ac:chgData name="Lucas Santana" userId="24393268788004ee" providerId="LiveId" clId="{F4559BBE-F367-4B6D-BE87-595D4BE1CB38}" dt="2024-02-02T01:03:16.880" v="603"/>
          <ac:spMkLst>
            <pc:docMk/>
            <pc:sldMk cId="1943515648" sldId="259"/>
            <ac:spMk id="10" creationId="{96DF11AB-1C6E-0E97-4B38-6CE5C4E6BCF0}"/>
          </ac:spMkLst>
        </pc:spChg>
        <pc:spChg chg="del">
          <ac:chgData name="Lucas Santana" userId="24393268788004ee" providerId="LiveId" clId="{F4559BBE-F367-4B6D-BE87-595D4BE1CB38}" dt="2024-02-02T01:00:23.518" v="574" actId="478"/>
          <ac:spMkLst>
            <pc:docMk/>
            <pc:sldMk cId="1943515648" sldId="259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1.299" v="416" actId="26606"/>
          <ac:spMkLst>
            <pc:docMk/>
            <pc:sldMk cId="1943515648" sldId="259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2.258" v="373"/>
          <ac:spMkLst>
            <pc:docMk/>
            <pc:sldMk cId="1943515648" sldId="259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01.299" v="416" actId="26606"/>
          <ac:grpSpMkLst>
            <pc:docMk/>
            <pc:sldMk cId="1943515648" sldId="259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2.258" v="373"/>
          <ac:grpSpMkLst>
            <pc:docMk/>
            <pc:sldMk cId="1943515648" sldId="259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01.299" v="416" actId="26606"/>
          <ac:grpSpMkLst>
            <pc:docMk/>
            <pc:sldMk cId="1943515648" sldId="259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01.299" v="416" actId="26606"/>
          <ac:grpSpMkLst>
            <pc:docMk/>
            <pc:sldMk cId="1943515648" sldId="259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2.258" v="373"/>
          <ac:grpSpMkLst>
            <pc:docMk/>
            <pc:sldMk cId="1943515648" sldId="259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2.258" v="373"/>
          <ac:grpSpMkLst>
            <pc:docMk/>
            <pc:sldMk cId="1943515648" sldId="259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01.299" v="416" actId="26606"/>
          <ac:grpSpMkLst>
            <pc:docMk/>
            <pc:sldMk cId="1943515648" sldId="259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2.258" v="373"/>
          <ac:grpSpMkLst>
            <pc:docMk/>
            <pc:sldMk cId="1943515648" sldId="259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35.072" v="1411" actId="478"/>
          <ac:picMkLst>
            <pc:docMk/>
            <pc:sldMk cId="1943515648" sldId="259"/>
            <ac:picMk id="11" creationId="{7E41708A-E02B-00E9-41F7-0E79FFF7537B}"/>
          </ac:picMkLst>
        </pc:picChg>
        <pc:picChg chg="add mod">
          <ac:chgData name="Lucas Santana" userId="24393268788004ee" providerId="LiveId" clId="{F4559BBE-F367-4B6D-BE87-595D4BE1CB38}" dt="2024-02-03T19:32:32.418" v="1410"/>
          <ac:picMkLst>
            <pc:docMk/>
            <pc:sldMk cId="1943515648" sldId="259"/>
            <ac:picMk id="12" creationId="{52646940-45A8-6F8D-C0CC-97043F610132}"/>
          </ac:picMkLst>
        </pc:picChg>
        <pc:picChg chg="add mod">
          <ac:chgData name="Lucas Santana" userId="24393268788004ee" providerId="LiveId" clId="{F4559BBE-F367-4B6D-BE87-595D4BE1CB38}" dt="2024-02-03T19:32:35.234" v="1412"/>
          <ac:picMkLst>
            <pc:docMk/>
            <pc:sldMk cId="1943515648" sldId="259"/>
            <ac:picMk id="13" creationId="{F3B9D831-7F8B-EF69-C157-B929CFF10645}"/>
          </ac:picMkLst>
        </pc:picChg>
      </pc:sldChg>
      <pc:sldChg chg="new del">
        <pc:chgData name="Lucas Santana" userId="24393268788004ee" providerId="LiveId" clId="{F4559BBE-F367-4B6D-BE87-595D4BE1CB38}" dt="2024-02-02T00:47:40.391" v="329" actId="47"/>
        <pc:sldMkLst>
          <pc:docMk/>
          <pc:sldMk cId="1945219689" sldId="259"/>
        </pc:sldMkLst>
      </pc:sldChg>
      <pc:sldChg chg="add del">
        <pc:chgData name="Lucas Santana" userId="24393268788004ee" providerId="LiveId" clId="{F4559BBE-F367-4B6D-BE87-595D4BE1CB38}" dt="2024-02-02T00:54:20.361" v="364" actId="47"/>
        <pc:sldMkLst>
          <pc:docMk/>
          <pc:sldMk cId="2422007033" sldId="259"/>
        </pc:sldMkLst>
      </pc:sldChg>
      <pc:sldChg chg="addSp delSp add del setBg delDesignElem">
        <pc:chgData name="Lucas Santana" userId="24393268788004ee" providerId="LiveId" clId="{F4559BBE-F367-4B6D-BE87-595D4BE1CB38}" dt="2024-02-02T00:46:00.721" v="304"/>
        <pc:sldMkLst>
          <pc:docMk/>
          <pc:sldMk cId="2460889009" sldId="259"/>
        </pc:sldMkLst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18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21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54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88" creationId="{E1063619-981B-4E62-A26E-E345BB3080BA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120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122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2T00:46:00.721" v="304"/>
          <ac:spMkLst>
            <pc:docMk/>
            <pc:sldMk cId="2460889009" sldId="259"/>
            <ac:spMk id="124" creationId="{DA1A4301-6FFC-4C82-A1FA-7634D8CAA8F5}"/>
          </ac:spMkLst>
        </pc:spChg>
        <pc:grpChg chg="add del">
          <ac:chgData name="Lucas Santana" userId="24393268788004ee" providerId="LiveId" clId="{F4559BBE-F367-4B6D-BE87-595D4BE1CB38}" dt="2024-02-02T00:46:00.721" v="304"/>
          <ac:grpSpMkLst>
            <pc:docMk/>
            <pc:sldMk cId="2460889009" sldId="259"/>
            <ac:grpSpMk id="19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2T00:46:00.721" v="304"/>
          <ac:grpSpMkLst>
            <pc:docMk/>
            <pc:sldMk cId="2460889009" sldId="259"/>
            <ac:grpSpMk id="23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46:00.721" v="304"/>
          <ac:grpSpMkLst>
            <pc:docMk/>
            <pc:sldMk cId="2460889009" sldId="259"/>
            <ac:grpSpMk id="89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2T00:46:00.721" v="304"/>
          <ac:grpSpMkLst>
            <pc:docMk/>
            <pc:sldMk cId="2460889009" sldId="259"/>
            <ac:grpSpMk id="128" creationId="{8323DD1D-77DE-48B2-A0A0-6265801531E5}"/>
          </ac:grpSpMkLst>
        </pc:grpChg>
      </pc:sldChg>
      <pc:sldChg chg="delSp add del setBg delDesignElem">
        <pc:chgData name="Lucas Santana" userId="24393268788004ee" providerId="LiveId" clId="{F4559BBE-F367-4B6D-BE87-595D4BE1CB38}" dt="2024-02-02T00:47:27.321" v="325" actId="47"/>
        <pc:sldMkLst>
          <pc:docMk/>
          <pc:sldMk cId="3595125632" sldId="259"/>
        </pc:sldMkLst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56" creationId="{A4798C7F-C8CA-4799-BF37-3AB4642CDB66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58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60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95" creationId="{1C582B07-D0F0-4B6B-A5D9-D2F192CB3A4E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126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157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47:15.347" v="322"/>
          <ac:spMkLst>
            <pc:docMk/>
            <pc:sldMk cId="3595125632" sldId="259"/>
            <ac:spMk id="159" creationId="{E1063619-981B-4E62-A26E-E345BB3080BA}"/>
          </ac:spMkLst>
        </pc:spChg>
        <pc:grpChg chg="del">
          <ac:chgData name="Lucas Santana" userId="24393268788004ee" providerId="LiveId" clId="{F4559BBE-F367-4B6D-BE87-595D4BE1CB38}" dt="2024-02-02T00:47:15.347" v="322"/>
          <ac:grpSpMkLst>
            <pc:docMk/>
            <pc:sldMk cId="3595125632" sldId="259"/>
            <ac:grpSpMk id="57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47:15.347" v="322"/>
          <ac:grpSpMkLst>
            <pc:docMk/>
            <pc:sldMk cId="3595125632" sldId="259"/>
            <ac:grpSpMk id="91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47:15.347" v="322"/>
          <ac:grpSpMkLst>
            <pc:docMk/>
            <pc:sldMk cId="3595125632" sldId="259"/>
            <ac:grpSpMk id="93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47:15.347" v="322"/>
          <ac:grpSpMkLst>
            <pc:docMk/>
            <pc:sldMk cId="3595125632" sldId="259"/>
            <ac:grpSpMk id="161" creationId="{8323DD1D-77DE-48B2-A0A0-6265801531E5}"/>
          </ac:grpSpMkLst>
        </pc:grpChg>
      </pc:sldChg>
      <pc:sldChg chg="delSp add del setBg delDesignElem">
        <pc:chgData name="Lucas Santana" userId="24393268788004ee" providerId="LiveId" clId="{F4559BBE-F367-4B6D-BE87-595D4BE1CB38}" dt="2024-02-02T00:52:34.696" v="356" actId="47"/>
        <pc:sldMkLst>
          <pc:docMk/>
          <pc:sldMk cId="3701434847" sldId="259"/>
        </pc:sldMkLst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56" creationId="{A4798C7F-C8CA-4799-BF37-3AB4642CDB66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58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60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95" creationId="{1C582B07-D0F0-4B6B-A5D9-D2F192CB3A4E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126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157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2:13.427" v="349"/>
          <ac:spMkLst>
            <pc:docMk/>
            <pc:sldMk cId="3701434847" sldId="259"/>
            <ac:spMk id="159" creationId="{E1063619-981B-4E62-A26E-E345BB3080BA}"/>
          </ac:spMkLst>
        </pc:spChg>
        <pc:grpChg chg="del">
          <ac:chgData name="Lucas Santana" userId="24393268788004ee" providerId="LiveId" clId="{F4559BBE-F367-4B6D-BE87-595D4BE1CB38}" dt="2024-02-02T00:52:13.427" v="349"/>
          <ac:grpSpMkLst>
            <pc:docMk/>
            <pc:sldMk cId="3701434847" sldId="259"/>
            <ac:grpSpMk id="57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2:13.427" v="349"/>
          <ac:grpSpMkLst>
            <pc:docMk/>
            <pc:sldMk cId="3701434847" sldId="259"/>
            <ac:grpSpMk id="91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2:13.427" v="349"/>
          <ac:grpSpMkLst>
            <pc:docMk/>
            <pc:sldMk cId="3701434847" sldId="259"/>
            <ac:grpSpMk id="93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2:13.427" v="349"/>
          <ac:grpSpMkLst>
            <pc:docMk/>
            <pc:sldMk cId="3701434847" sldId="259"/>
            <ac:grpSpMk id="161" creationId="{8323DD1D-77DE-48B2-A0A0-6265801531E5}"/>
          </ac:grpSpMkLst>
        </pc:grpChg>
      </pc:sldChg>
      <pc:sldChg chg="addSp delSp add del setBg delDesignElem">
        <pc:chgData name="Lucas Santana" userId="24393268788004ee" providerId="LiveId" clId="{F4559BBE-F367-4B6D-BE87-595D4BE1CB38}" dt="2024-02-02T00:52:23.344" v="355"/>
        <pc:sldMkLst>
          <pc:docMk/>
          <pc:sldMk cId="1386750586" sldId="260"/>
        </pc:sldMkLst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56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58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60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95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126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157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2T00:52:23.344" v="355"/>
          <ac:spMkLst>
            <pc:docMk/>
            <pc:sldMk cId="1386750586" sldId="260"/>
            <ac:spMk id="159" creationId="{E1063619-981B-4E62-A26E-E345BB3080BA}"/>
          </ac:spMkLst>
        </pc:spChg>
        <pc:grpChg chg="add del">
          <ac:chgData name="Lucas Santana" userId="24393268788004ee" providerId="LiveId" clId="{F4559BBE-F367-4B6D-BE87-595D4BE1CB38}" dt="2024-02-02T00:52:23.344" v="355"/>
          <ac:grpSpMkLst>
            <pc:docMk/>
            <pc:sldMk cId="1386750586" sldId="260"/>
            <ac:grpSpMk id="57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2T00:52:23.344" v="355"/>
          <ac:grpSpMkLst>
            <pc:docMk/>
            <pc:sldMk cId="1386750586" sldId="260"/>
            <ac:grpSpMk id="91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2T00:52:23.344" v="355"/>
          <ac:grpSpMkLst>
            <pc:docMk/>
            <pc:sldMk cId="1386750586" sldId="260"/>
            <ac:grpSpMk id="93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2T00:52:23.344" v="355"/>
          <ac:grpSpMkLst>
            <pc:docMk/>
            <pc:sldMk cId="1386750586" sldId="260"/>
            <ac:grpSpMk id="161" creationId="{8323DD1D-77DE-48B2-A0A0-6265801531E5}"/>
          </ac:grpSpMkLst>
        </pc:grpChg>
      </pc:sldChg>
      <pc:sldChg chg="new del">
        <pc:chgData name="Lucas Santana" userId="24393268788004ee" providerId="LiveId" clId="{F4559BBE-F367-4B6D-BE87-595D4BE1CB38}" dt="2024-02-02T00:47:39.619" v="328" actId="47"/>
        <pc:sldMkLst>
          <pc:docMk/>
          <pc:sldMk cId="2190508189" sldId="260"/>
        </pc:sldMkLst>
      </pc:sldChg>
      <pc:sldChg chg="add del">
        <pc:chgData name="Lucas Santana" userId="24393268788004ee" providerId="LiveId" clId="{F4559BBE-F367-4B6D-BE87-595D4BE1CB38}" dt="2024-02-02T00:54:20.712" v="365" actId="47"/>
        <pc:sldMkLst>
          <pc:docMk/>
          <pc:sldMk cId="2237174457" sldId="260"/>
        </pc:sldMkLst>
      </pc:sldChg>
      <pc:sldChg chg="addSp delSp modSp add del mod setBg delDesignElem">
        <pc:chgData name="Lucas Santana" userId="24393268788004ee" providerId="LiveId" clId="{F4559BBE-F367-4B6D-BE87-595D4BE1CB38}" dt="2024-02-03T21:16:33.658" v="4310" actId="47"/>
        <pc:sldMkLst>
          <pc:docMk/>
          <pc:sldMk cId="2936205828" sldId="260"/>
        </pc:sldMkLst>
        <pc:spChg chg="del">
          <ac:chgData name="Lucas Santana" userId="24393268788004ee" providerId="LiveId" clId="{F4559BBE-F367-4B6D-BE87-595D4BE1CB38}" dt="2024-02-02T01:00:57.407" v="589" actId="478"/>
          <ac:spMkLst>
            <pc:docMk/>
            <pc:sldMk cId="2936205828" sldId="260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2T01:01:00.110" v="590" actId="478"/>
          <ac:spMkLst>
            <pc:docMk/>
            <pc:sldMk cId="2936205828" sldId="260"/>
            <ac:spMk id="4" creationId="{F1BBC734-7B76-451A-2CDA-14938509FE3B}"/>
          </ac:spMkLst>
        </pc:spChg>
        <pc:spChg chg="add del mod">
          <ac:chgData name="Lucas Santana" userId="24393268788004ee" providerId="LiveId" clId="{F4559BBE-F367-4B6D-BE87-595D4BE1CB38}" dt="2024-02-02T01:01:06.373" v="592" actId="21"/>
          <ac:spMkLst>
            <pc:docMk/>
            <pc:sldMk cId="2936205828" sldId="260"/>
            <ac:spMk id="5" creationId="{A26AFC6A-F00D-1485-58B1-E59EE1706324}"/>
          </ac:spMkLst>
        </pc:spChg>
        <pc:spChg chg="add del mod">
          <ac:chgData name="Lucas Santana" userId="24393268788004ee" providerId="LiveId" clId="{F4559BBE-F367-4B6D-BE87-595D4BE1CB38}" dt="2024-02-02T01:01:09.823" v="593" actId="478"/>
          <ac:spMkLst>
            <pc:docMk/>
            <pc:sldMk cId="2936205828" sldId="260"/>
            <ac:spMk id="7" creationId="{1EE03BC2-C785-AD94-9C08-C2A1FC305D11}"/>
          </ac:spMkLst>
        </pc:spChg>
        <pc:spChg chg="add mod">
          <ac:chgData name="Lucas Santana" userId="24393268788004ee" providerId="LiveId" clId="{F4559BBE-F367-4B6D-BE87-595D4BE1CB38}" dt="2024-02-03T19:35:15.855" v="1453" actId="1076"/>
          <ac:spMkLst>
            <pc:docMk/>
            <pc:sldMk cId="2936205828" sldId="260"/>
            <ac:spMk id="8" creationId="{E7B0CA88-0D59-30AE-87BC-B58F17757DE5}"/>
          </ac:spMkLst>
        </pc:spChg>
        <pc:spChg chg="add mod">
          <ac:chgData name="Lucas Santana" userId="24393268788004ee" providerId="LiveId" clId="{F4559BBE-F367-4B6D-BE87-595D4BE1CB38}" dt="2024-02-03T19:35:32.324" v="1468" actId="27636"/>
          <ac:spMkLst>
            <pc:docMk/>
            <pc:sldMk cId="2936205828" sldId="260"/>
            <ac:spMk id="11" creationId="{2EED96B5-2CB0-2B98-28D8-35EA4B52DA4B}"/>
          </ac:spMkLst>
        </pc:spChg>
        <pc:spChg chg="del">
          <ac:chgData name="Lucas Santana" userId="24393268788004ee" providerId="LiveId" clId="{F4559BBE-F367-4B6D-BE87-595D4BE1CB38}" dt="2024-02-02T01:00:57.407" v="589" actId="478"/>
          <ac:spMkLst>
            <pc:docMk/>
            <pc:sldMk cId="2936205828" sldId="260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3.931" v="417" actId="26606"/>
          <ac:spMkLst>
            <pc:docMk/>
            <pc:sldMk cId="2936205828" sldId="260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4.932" v="375"/>
          <ac:spMkLst>
            <pc:docMk/>
            <pc:sldMk cId="2936205828" sldId="260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03.931" v="417" actId="26606"/>
          <ac:grpSpMkLst>
            <pc:docMk/>
            <pc:sldMk cId="2936205828" sldId="260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4.932" v="375"/>
          <ac:grpSpMkLst>
            <pc:docMk/>
            <pc:sldMk cId="2936205828" sldId="260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03.931" v="417" actId="26606"/>
          <ac:grpSpMkLst>
            <pc:docMk/>
            <pc:sldMk cId="2936205828" sldId="260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03.931" v="417" actId="26606"/>
          <ac:grpSpMkLst>
            <pc:docMk/>
            <pc:sldMk cId="2936205828" sldId="260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4.932" v="375"/>
          <ac:grpSpMkLst>
            <pc:docMk/>
            <pc:sldMk cId="2936205828" sldId="260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4.932" v="375"/>
          <ac:grpSpMkLst>
            <pc:docMk/>
            <pc:sldMk cId="2936205828" sldId="260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03.931" v="417" actId="26606"/>
          <ac:grpSpMkLst>
            <pc:docMk/>
            <pc:sldMk cId="2936205828" sldId="260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4.932" v="375"/>
          <ac:grpSpMkLst>
            <pc:docMk/>
            <pc:sldMk cId="2936205828" sldId="260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37.745" v="1413" actId="478"/>
          <ac:picMkLst>
            <pc:docMk/>
            <pc:sldMk cId="2936205828" sldId="260"/>
            <ac:picMk id="9" creationId="{675EA6FC-8BC5-3DAA-1E63-49EC860ADD6F}"/>
          </ac:picMkLst>
        </pc:picChg>
        <pc:picChg chg="add mod">
          <ac:chgData name="Lucas Santana" userId="24393268788004ee" providerId="LiveId" clId="{F4559BBE-F367-4B6D-BE87-595D4BE1CB38}" dt="2024-02-03T19:32:37.956" v="1414"/>
          <ac:picMkLst>
            <pc:docMk/>
            <pc:sldMk cId="2936205828" sldId="260"/>
            <ac:picMk id="10" creationId="{0F0A485E-660E-07DF-1882-8935AEE2D88B}"/>
          </ac:picMkLst>
        </pc:picChg>
      </pc:sldChg>
      <pc:sldChg chg="addSp delSp add del setBg delDesignElem">
        <pc:chgData name="Lucas Santana" userId="24393268788004ee" providerId="LiveId" clId="{F4559BBE-F367-4B6D-BE87-595D4BE1CB38}" dt="2024-02-02T00:52:21.248" v="352"/>
        <pc:sldMkLst>
          <pc:docMk/>
          <pc:sldMk cId="3889609397" sldId="260"/>
        </pc:sldMkLst>
        <pc:spChg chg="add del">
          <ac:chgData name="Lucas Santana" userId="24393268788004ee" providerId="LiveId" clId="{F4559BBE-F367-4B6D-BE87-595D4BE1CB38}" dt="2024-02-02T00:52:21.248" v="352"/>
          <ac:spMkLst>
            <pc:docMk/>
            <pc:sldMk cId="3889609397" sldId="260"/>
            <ac:spMk id="110" creationId="{13B6DAC6-0186-4D62-AD69-90B9C0411EA3}"/>
          </ac:spMkLst>
        </pc:spChg>
        <pc:spChg chg="add del">
          <ac:chgData name="Lucas Santana" userId="24393268788004ee" providerId="LiveId" clId="{F4559BBE-F367-4B6D-BE87-595D4BE1CB38}" dt="2024-02-02T00:52:21.248" v="352"/>
          <ac:spMkLst>
            <pc:docMk/>
            <pc:sldMk cId="3889609397" sldId="260"/>
            <ac:spMk id="112" creationId="{BA6285CA-6AFA-4F27-AFB5-1B32CDE09B1A}"/>
          </ac:spMkLst>
        </pc:spChg>
        <pc:spChg chg="add del">
          <ac:chgData name="Lucas Santana" userId="24393268788004ee" providerId="LiveId" clId="{F4559BBE-F367-4B6D-BE87-595D4BE1CB38}" dt="2024-02-02T00:52:21.248" v="352"/>
          <ac:spMkLst>
            <pc:docMk/>
            <pc:sldMk cId="3889609397" sldId="260"/>
            <ac:spMk id="150" creationId="{94D786EB-944C-47D5-B631-899F4029B02E}"/>
          </ac:spMkLst>
        </pc:spChg>
        <pc:spChg chg="add del">
          <ac:chgData name="Lucas Santana" userId="24393268788004ee" providerId="LiveId" clId="{F4559BBE-F367-4B6D-BE87-595D4BE1CB38}" dt="2024-02-02T00:52:21.248" v="352"/>
          <ac:spMkLst>
            <pc:docMk/>
            <pc:sldMk cId="3889609397" sldId="260"/>
            <ac:spMk id="151" creationId="{41FB6F01-9581-4ED4-833E-048E9F3C8BEA}"/>
          </ac:spMkLst>
        </pc:spChg>
        <pc:grpChg chg="add del">
          <ac:chgData name="Lucas Santana" userId="24393268788004ee" providerId="LiveId" clId="{F4559BBE-F367-4B6D-BE87-595D4BE1CB38}" dt="2024-02-02T00:52:21.248" v="352"/>
          <ac:grpSpMkLst>
            <pc:docMk/>
            <pc:sldMk cId="3889609397" sldId="260"/>
            <ac:grpSpMk id="118" creationId="{91108A0F-8C78-4294-B028-9F09581FC0A3}"/>
          </ac:grpSpMkLst>
        </pc:grpChg>
      </pc:sldChg>
      <pc:sldChg chg="add del">
        <pc:chgData name="Lucas Santana" userId="24393268788004ee" providerId="LiveId" clId="{F4559BBE-F367-4B6D-BE87-595D4BE1CB38}" dt="2024-02-02T00:54:21.065" v="366" actId="47"/>
        <pc:sldMkLst>
          <pc:docMk/>
          <pc:sldMk cId="168730831" sldId="261"/>
        </pc:sldMkLst>
      </pc:sldChg>
      <pc:sldChg chg="addSp delSp modSp add mod setBg delDesignElem">
        <pc:chgData name="Lucas Santana" userId="24393268788004ee" providerId="LiveId" clId="{F4559BBE-F367-4B6D-BE87-595D4BE1CB38}" dt="2024-02-03T22:09:56.191" v="4511"/>
        <pc:sldMkLst>
          <pc:docMk/>
          <pc:sldMk cId="1685519101" sldId="261"/>
        </pc:sldMkLst>
        <pc:spChg chg="del">
          <ac:chgData name="Lucas Santana" userId="24393268788004ee" providerId="LiveId" clId="{F4559BBE-F367-4B6D-BE87-595D4BE1CB38}" dt="2024-02-03T19:13:26.502" v="913" actId="478"/>
          <ac:spMkLst>
            <pc:docMk/>
            <pc:sldMk cId="1685519101" sldId="261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13:29.025" v="914" actId="478"/>
          <ac:spMkLst>
            <pc:docMk/>
            <pc:sldMk cId="1685519101" sldId="261"/>
            <ac:spMk id="4" creationId="{BD2C20C7-71B4-8DC6-AABA-87A31B7CFCFD}"/>
          </ac:spMkLst>
        </pc:spChg>
        <pc:spChg chg="add mod">
          <ac:chgData name="Lucas Santana" userId="24393268788004ee" providerId="LiveId" clId="{F4559BBE-F367-4B6D-BE87-595D4BE1CB38}" dt="2024-02-03T22:09:56.191" v="4511"/>
          <ac:spMkLst>
            <pc:docMk/>
            <pc:sldMk cId="1685519101" sldId="261"/>
            <ac:spMk id="5" creationId="{01F6156C-0ADD-48E5-FE2D-DC8E011B1FBB}"/>
          </ac:spMkLst>
        </pc:spChg>
        <pc:spChg chg="add mod">
          <ac:chgData name="Lucas Santana" userId="24393268788004ee" providerId="LiveId" clId="{F4559BBE-F367-4B6D-BE87-595D4BE1CB38}" dt="2024-02-03T19:13:39.124" v="916"/>
          <ac:spMkLst>
            <pc:docMk/>
            <pc:sldMk cId="1685519101" sldId="261"/>
            <ac:spMk id="6" creationId="{B4C809C5-CC63-68E6-9917-85D23D3AF91A}"/>
          </ac:spMkLst>
        </pc:spChg>
        <pc:spChg chg="del">
          <ac:chgData name="Lucas Santana" userId="24393268788004ee" providerId="LiveId" clId="{F4559BBE-F367-4B6D-BE87-595D4BE1CB38}" dt="2024-02-03T19:13:30.210" v="915" actId="478"/>
          <ac:spMkLst>
            <pc:docMk/>
            <pc:sldMk cId="1685519101" sldId="261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07.971" v="418" actId="26606"/>
          <ac:spMkLst>
            <pc:docMk/>
            <pc:sldMk cId="1685519101" sldId="261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091" v="377"/>
          <ac:spMkLst>
            <pc:docMk/>
            <pc:sldMk cId="1685519101" sldId="261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07.971" v="418" actId="26606"/>
          <ac:grpSpMkLst>
            <pc:docMk/>
            <pc:sldMk cId="1685519101" sldId="261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091" v="377"/>
          <ac:grpSpMkLst>
            <pc:docMk/>
            <pc:sldMk cId="1685519101" sldId="261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07.971" v="418" actId="26606"/>
          <ac:grpSpMkLst>
            <pc:docMk/>
            <pc:sldMk cId="1685519101" sldId="261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07.971" v="418" actId="26606"/>
          <ac:grpSpMkLst>
            <pc:docMk/>
            <pc:sldMk cId="1685519101" sldId="261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091" v="377"/>
          <ac:grpSpMkLst>
            <pc:docMk/>
            <pc:sldMk cId="1685519101" sldId="261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091" v="377"/>
          <ac:grpSpMkLst>
            <pc:docMk/>
            <pc:sldMk cId="1685519101" sldId="261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07.971" v="418" actId="26606"/>
          <ac:grpSpMkLst>
            <pc:docMk/>
            <pc:sldMk cId="1685519101" sldId="261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091" v="377"/>
          <ac:grpSpMkLst>
            <pc:docMk/>
            <pc:sldMk cId="1685519101" sldId="261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40.657" v="1415" actId="478"/>
          <ac:picMkLst>
            <pc:docMk/>
            <pc:sldMk cId="1685519101" sldId="261"/>
            <ac:picMk id="7" creationId="{E254A7CA-6681-FB42-4312-410F2BBA9C75}"/>
          </ac:picMkLst>
        </pc:picChg>
        <pc:picChg chg="add mod">
          <ac:chgData name="Lucas Santana" userId="24393268788004ee" providerId="LiveId" clId="{F4559BBE-F367-4B6D-BE87-595D4BE1CB38}" dt="2024-02-03T19:32:40.835" v="1416"/>
          <ac:picMkLst>
            <pc:docMk/>
            <pc:sldMk cId="1685519101" sldId="261"/>
            <ac:picMk id="8" creationId="{F4E1B51E-7B21-4E79-6467-D7606DC86AFA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19:36:24.815" v="1495" actId="1076"/>
        <pc:sldMkLst>
          <pc:docMk/>
          <pc:sldMk cId="12070807" sldId="262"/>
        </pc:sldMkLst>
        <pc:spChg chg="del">
          <ac:chgData name="Lucas Santana" userId="24393268788004ee" providerId="LiveId" clId="{F4559BBE-F367-4B6D-BE87-595D4BE1CB38}" dt="2024-02-03T19:16:23.989" v="973" actId="478"/>
          <ac:spMkLst>
            <pc:docMk/>
            <pc:sldMk cId="12070807" sldId="262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16:26.624" v="975" actId="478"/>
          <ac:spMkLst>
            <pc:docMk/>
            <pc:sldMk cId="12070807" sldId="262"/>
            <ac:spMk id="4" creationId="{9A5CCE8C-7FF4-36B4-33F3-6D39BBE9FBE3}"/>
          </ac:spMkLst>
        </pc:spChg>
        <pc:spChg chg="add del mod">
          <ac:chgData name="Lucas Santana" userId="24393268788004ee" providerId="LiveId" clId="{F4559BBE-F367-4B6D-BE87-595D4BE1CB38}" dt="2024-02-03T19:30:45.768" v="1374"/>
          <ac:spMkLst>
            <pc:docMk/>
            <pc:sldMk cId="12070807" sldId="262"/>
            <ac:spMk id="6" creationId="{369FA5E1-A62F-1855-55B7-1BBC45FD3687}"/>
          </ac:spMkLst>
        </pc:spChg>
        <pc:spChg chg="add mod">
          <ac:chgData name="Lucas Santana" userId="24393268788004ee" providerId="LiveId" clId="{F4559BBE-F367-4B6D-BE87-595D4BE1CB38}" dt="2024-02-03T19:36:22.728" v="1494" actId="1076"/>
          <ac:spMkLst>
            <pc:docMk/>
            <pc:sldMk cId="12070807" sldId="262"/>
            <ac:spMk id="7" creationId="{A3C5D65E-C7A8-3923-CF4E-274F7C85C775}"/>
          </ac:spMkLst>
        </pc:spChg>
        <pc:spChg chg="add mod">
          <ac:chgData name="Lucas Santana" userId="24393268788004ee" providerId="LiveId" clId="{F4559BBE-F367-4B6D-BE87-595D4BE1CB38}" dt="2024-02-03T19:36:14.472" v="1492" actId="1076"/>
          <ac:spMkLst>
            <pc:docMk/>
            <pc:sldMk cId="12070807" sldId="262"/>
            <ac:spMk id="12" creationId="{BC07A23D-7419-BB50-A6C8-AD4413976095}"/>
          </ac:spMkLst>
        </pc:spChg>
        <pc:spChg chg="del">
          <ac:chgData name="Lucas Santana" userId="24393268788004ee" providerId="LiveId" clId="{F4559BBE-F367-4B6D-BE87-595D4BE1CB38}" dt="2024-02-03T19:16:25.649" v="974" actId="478"/>
          <ac:spMkLst>
            <pc:docMk/>
            <pc:sldMk cId="12070807" sldId="262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2.533" v="419" actId="26606"/>
          <ac:spMkLst>
            <pc:docMk/>
            <pc:sldMk cId="12070807" sldId="262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358" v="379"/>
          <ac:spMkLst>
            <pc:docMk/>
            <pc:sldMk cId="12070807" sldId="262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12.533" v="419" actId="26606"/>
          <ac:grpSpMkLst>
            <pc:docMk/>
            <pc:sldMk cId="12070807" sldId="262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358" v="379"/>
          <ac:grpSpMkLst>
            <pc:docMk/>
            <pc:sldMk cId="12070807" sldId="262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12.533" v="419" actId="26606"/>
          <ac:grpSpMkLst>
            <pc:docMk/>
            <pc:sldMk cId="12070807" sldId="262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12.533" v="419" actId="26606"/>
          <ac:grpSpMkLst>
            <pc:docMk/>
            <pc:sldMk cId="12070807" sldId="262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358" v="379"/>
          <ac:grpSpMkLst>
            <pc:docMk/>
            <pc:sldMk cId="12070807" sldId="262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358" v="379"/>
          <ac:grpSpMkLst>
            <pc:docMk/>
            <pc:sldMk cId="12070807" sldId="262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12.533" v="419" actId="26606"/>
          <ac:grpSpMkLst>
            <pc:docMk/>
            <pc:sldMk cId="12070807" sldId="262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358" v="379"/>
          <ac:grpSpMkLst>
            <pc:docMk/>
            <pc:sldMk cId="12070807" sldId="262"/>
            <ac:grpSpMk id="128" creationId="{8323DD1D-77DE-48B2-A0A0-6265801531E5}"/>
          </ac:grpSpMkLst>
        </pc:grpChg>
        <pc:picChg chg="add mod modCrop">
          <ac:chgData name="Lucas Santana" userId="24393268788004ee" providerId="LiveId" clId="{F4559BBE-F367-4B6D-BE87-595D4BE1CB38}" dt="2024-02-03T19:36:24.815" v="1495" actId="1076"/>
          <ac:picMkLst>
            <pc:docMk/>
            <pc:sldMk cId="12070807" sldId="262"/>
            <ac:picMk id="9" creationId="{13875330-A53B-A305-C2B0-FDBB80F7C152}"/>
          </ac:picMkLst>
        </pc:picChg>
        <pc:picChg chg="add del mod">
          <ac:chgData name="Lucas Santana" userId="24393268788004ee" providerId="LiveId" clId="{F4559BBE-F367-4B6D-BE87-595D4BE1CB38}" dt="2024-02-03T19:32:43.665" v="1417" actId="478"/>
          <ac:picMkLst>
            <pc:docMk/>
            <pc:sldMk cId="12070807" sldId="262"/>
            <ac:picMk id="10" creationId="{20C2D00A-15D8-67B0-D438-D38C6E90B308}"/>
          </ac:picMkLst>
        </pc:picChg>
        <pc:picChg chg="add mod">
          <ac:chgData name="Lucas Santana" userId="24393268788004ee" providerId="LiveId" clId="{F4559BBE-F367-4B6D-BE87-595D4BE1CB38}" dt="2024-02-03T19:32:43.890" v="1418"/>
          <ac:picMkLst>
            <pc:docMk/>
            <pc:sldMk cId="12070807" sldId="262"/>
            <ac:picMk id="11" creationId="{5E7FB6AC-F2DA-9F17-1644-73B44644567F}"/>
          </ac:picMkLst>
        </pc:picChg>
      </pc:sldChg>
      <pc:sldChg chg="add del">
        <pc:chgData name="Lucas Santana" userId="24393268788004ee" providerId="LiveId" clId="{F4559BBE-F367-4B6D-BE87-595D4BE1CB38}" dt="2024-02-02T00:54:21.374" v="367" actId="47"/>
        <pc:sldMkLst>
          <pc:docMk/>
          <pc:sldMk cId="1568347386" sldId="262"/>
        </pc:sldMkLst>
      </pc:sldChg>
      <pc:sldChg chg="add del">
        <pc:chgData name="Lucas Santana" userId="24393268788004ee" providerId="LiveId" clId="{F4559BBE-F367-4B6D-BE87-595D4BE1CB38}" dt="2024-02-02T00:54:21.833" v="368" actId="47"/>
        <pc:sldMkLst>
          <pc:docMk/>
          <pc:sldMk cId="2316904596" sldId="263"/>
        </pc:sldMkLst>
      </pc:sldChg>
      <pc:sldChg chg="addSp delSp modSp add mod setBg delDesignElem">
        <pc:chgData name="Lucas Santana" userId="24393268788004ee" providerId="LiveId" clId="{F4559BBE-F367-4B6D-BE87-595D4BE1CB38}" dt="2024-02-03T22:09:49.280" v="4510"/>
        <pc:sldMkLst>
          <pc:docMk/>
          <pc:sldMk cId="3413760435" sldId="263"/>
        </pc:sldMkLst>
        <pc:spChg chg="del">
          <ac:chgData name="Lucas Santana" userId="24393268788004ee" providerId="LiveId" clId="{F4559BBE-F367-4B6D-BE87-595D4BE1CB38}" dt="2024-02-03T19:36:54.068" v="1496" actId="478"/>
          <ac:spMkLst>
            <pc:docMk/>
            <pc:sldMk cId="3413760435" sldId="263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36:55.424" v="1497" actId="478"/>
          <ac:spMkLst>
            <pc:docMk/>
            <pc:sldMk cId="3413760435" sldId="263"/>
            <ac:spMk id="6" creationId="{670B4321-3D15-B78F-7CF8-B01D4663EA85}"/>
          </ac:spMkLst>
        </pc:spChg>
        <pc:spChg chg="add mod">
          <ac:chgData name="Lucas Santana" userId="24393268788004ee" providerId="LiveId" clId="{F4559BBE-F367-4B6D-BE87-595D4BE1CB38}" dt="2024-02-03T22:09:49.280" v="4510"/>
          <ac:spMkLst>
            <pc:docMk/>
            <pc:sldMk cId="3413760435" sldId="263"/>
            <ac:spMk id="7" creationId="{DAFC33B6-978B-03FB-29EC-718DDD6A1483}"/>
          </ac:spMkLst>
        </pc:spChg>
        <pc:spChg chg="add mod">
          <ac:chgData name="Lucas Santana" userId="24393268788004ee" providerId="LiveId" clId="{F4559BBE-F367-4B6D-BE87-595D4BE1CB38}" dt="2024-02-03T19:36:58.371" v="1499"/>
          <ac:spMkLst>
            <pc:docMk/>
            <pc:sldMk cId="3413760435" sldId="263"/>
            <ac:spMk id="8" creationId="{54F91E48-DAD0-840A-0C1B-00F38D445871}"/>
          </ac:spMkLst>
        </pc:spChg>
        <pc:spChg chg="del">
          <ac:chgData name="Lucas Santana" userId="24393268788004ee" providerId="LiveId" clId="{F4559BBE-F367-4B6D-BE87-595D4BE1CB38}" dt="2024-02-03T19:36:56.688" v="1498" actId="478"/>
          <ac:spMkLst>
            <pc:docMk/>
            <pc:sldMk cId="3413760435" sldId="263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4.892" v="420" actId="26606"/>
          <ac:spMkLst>
            <pc:docMk/>
            <pc:sldMk cId="3413760435" sldId="263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41" v="381"/>
          <ac:spMkLst>
            <pc:docMk/>
            <pc:sldMk cId="3413760435" sldId="263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14.892" v="420" actId="26606"/>
          <ac:grpSpMkLst>
            <pc:docMk/>
            <pc:sldMk cId="3413760435" sldId="263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741" v="381"/>
          <ac:grpSpMkLst>
            <pc:docMk/>
            <pc:sldMk cId="3413760435" sldId="263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14.892" v="420" actId="26606"/>
          <ac:grpSpMkLst>
            <pc:docMk/>
            <pc:sldMk cId="3413760435" sldId="263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14.892" v="420" actId="26606"/>
          <ac:grpSpMkLst>
            <pc:docMk/>
            <pc:sldMk cId="3413760435" sldId="263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741" v="381"/>
          <ac:grpSpMkLst>
            <pc:docMk/>
            <pc:sldMk cId="3413760435" sldId="263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741" v="381"/>
          <ac:grpSpMkLst>
            <pc:docMk/>
            <pc:sldMk cId="3413760435" sldId="263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14.892" v="420" actId="26606"/>
          <ac:grpSpMkLst>
            <pc:docMk/>
            <pc:sldMk cId="3413760435" sldId="263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741" v="381"/>
          <ac:grpSpMkLst>
            <pc:docMk/>
            <pc:sldMk cId="3413760435" sldId="263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47.713" v="1419" actId="478"/>
          <ac:picMkLst>
            <pc:docMk/>
            <pc:sldMk cId="3413760435" sldId="263"/>
            <ac:picMk id="3" creationId="{F392A2C5-B659-BC12-1735-CE9056385408}"/>
          </ac:picMkLst>
        </pc:picChg>
        <pc:picChg chg="add mod">
          <ac:chgData name="Lucas Santana" userId="24393268788004ee" providerId="LiveId" clId="{F4559BBE-F367-4B6D-BE87-595D4BE1CB38}" dt="2024-02-03T19:32:47.923" v="1420"/>
          <ac:picMkLst>
            <pc:docMk/>
            <pc:sldMk cId="3413760435" sldId="263"/>
            <ac:picMk id="4" creationId="{45C53068-9CEE-7FC4-A25B-1A583A99D2AF}"/>
          </ac:picMkLst>
        </pc:picChg>
      </pc:sldChg>
      <pc:sldChg chg="add del">
        <pc:chgData name="Lucas Santana" userId="24393268788004ee" providerId="LiveId" clId="{F4559BBE-F367-4B6D-BE87-595D4BE1CB38}" dt="2024-02-02T00:54:22.396" v="369" actId="47"/>
        <pc:sldMkLst>
          <pc:docMk/>
          <pc:sldMk cId="635592347" sldId="264"/>
        </pc:sldMkLst>
      </pc:sldChg>
      <pc:sldChg chg="addSp delSp modSp add mod setBg delDesignElem">
        <pc:chgData name="Lucas Santana" userId="24393268788004ee" providerId="LiveId" clId="{F4559BBE-F367-4B6D-BE87-595D4BE1CB38}" dt="2024-02-03T19:43:48.273" v="1627" actId="1076"/>
        <pc:sldMkLst>
          <pc:docMk/>
          <pc:sldMk cId="970768523" sldId="264"/>
        </pc:sldMkLst>
        <pc:spChg chg="del">
          <ac:chgData name="Lucas Santana" userId="24393268788004ee" providerId="LiveId" clId="{F4559BBE-F367-4B6D-BE87-595D4BE1CB38}" dt="2024-02-03T19:38:22.466" v="1502" actId="478"/>
          <ac:spMkLst>
            <pc:docMk/>
            <pc:sldMk cId="970768523" sldId="264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38:24.784" v="1503" actId="478"/>
          <ac:spMkLst>
            <pc:docMk/>
            <pc:sldMk cId="970768523" sldId="264"/>
            <ac:spMk id="6" creationId="{7053861F-7B36-14B4-1DFC-E801598BFD6E}"/>
          </ac:spMkLst>
        </pc:spChg>
        <pc:spChg chg="add mod">
          <ac:chgData name="Lucas Santana" userId="24393268788004ee" providerId="LiveId" clId="{F4559BBE-F367-4B6D-BE87-595D4BE1CB38}" dt="2024-02-03T19:43:48.273" v="1627" actId="1076"/>
          <ac:spMkLst>
            <pc:docMk/>
            <pc:sldMk cId="970768523" sldId="264"/>
            <ac:spMk id="7" creationId="{D112DF29-4189-6707-075B-AA1075722158}"/>
          </ac:spMkLst>
        </pc:spChg>
        <pc:spChg chg="add mod">
          <ac:chgData name="Lucas Santana" userId="24393268788004ee" providerId="LiveId" clId="{F4559BBE-F367-4B6D-BE87-595D4BE1CB38}" dt="2024-02-03T19:41:52.454" v="1560" actId="1076"/>
          <ac:spMkLst>
            <pc:docMk/>
            <pc:sldMk cId="970768523" sldId="264"/>
            <ac:spMk id="9" creationId="{AD68DE26-2281-7B3F-FE50-98B14FA8F72B}"/>
          </ac:spMkLst>
        </pc:spChg>
        <pc:spChg chg="del">
          <ac:chgData name="Lucas Santana" userId="24393268788004ee" providerId="LiveId" clId="{F4559BBE-F367-4B6D-BE87-595D4BE1CB38}" dt="2024-02-03T19:38:27.536" v="1504" actId="478"/>
          <ac:spMkLst>
            <pc:docMk/>
            <pc:sldMk cId="970768523" sldId="264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17.933" v="421" actId="26606"/>
          <ac:spMkLst>
            <pc:docMk/>
            <pc:sldMk cId="970768523" sldId="264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50" v="383"/>
          <ac:spMkLst>
            <pc:docMk/>
            <pc:sldMk cId="970768523" sldId="264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17.933" v="421" actId="26606"/>
          <ac:grpSpMkLst>
            <pc:docMk/>
            <pc:sldMk cId="970768523" sldId="264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750" v="383"/>
          <ac:grpSpMkLst>
            <pc:docMk/>
            <pc:sldMk cId="970768523" sldId="264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17.933" v="421" actId="26606"/>
          <ac:grpSpMkLst>
            <pc:docMk/>
            <pc:sldMk cId="970768523" sldId="264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17.933" v="421" actId="26606"/>
          <ac:grpSpMkLst>
            <pc:docMk/>
            <pc:sldMk cId="970768523" sldId="264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750" v="383"/>
          <ac:grpSpMkLst>
            <pc:docMk/>
            <pc:sldMk cId="970768523" sldId="264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750" v="383"/>
          <ac:grpSpMkLst>
            <pc:docMk/>
            <pc:sldMk cId="970768523" sldId="264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17.933" v="421" actId="26606"/>
          <ac:grpSpMkLst>
            <pc:docMk/>
            <pc:sldMk cId="970768523" sldId="264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750" v="383"/>
          <ac:grpSpMkLst>
            <pc:docMk/>
            <pc:sldMk cId="970768523" sldId="264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50.608" v="1421" actId="478"/>
          <ac:picMkLst>
            <pc:docMk/>
            <pc:sldMk cId="970768523" sldId="264"/>
            <ac:picMk id="3" creationId="{6DB26D51-E7A4-5EE5-AD48-54805E69A1C3}"/>
          </ac:picMkLst>
        </pc:picChg>
        <pc:picChg chg="add mod">
          <ac:chgData name="Lucas Santana" userId="24393268788004ee" providerId="LiveId" clId="{F4559BBE-F367-4B6D-BE87-595D4BE1CB38}" dt="2024-02-03T19:32:50.866" v="1422"/>
          <ac:picMkLst>
            <pc:docMk/>
            <pc:sldMk cId="970768523" sldId="264"/>
            <ac:picMk id="4" creationId="{0DF76D5A-0A3E-1022-694E-3AEFD20847A2}"/>
          </ac:picMkLst>
        </pc:picChg>
        <pc:picChg chg="add mod modCrop">
          <ac:chgData name="Lucas Santana" userId="24393268788004ee" providerId="LiveId" clId="{F4559BBE-F367-4B6D-BE87-595D4BE1CB38}" dt="2024-02-03T19:42:12.472" v="1565" actId="732"/>
          <ac:picMkLst>
            <pc:docMk/>
            <pc:sldMk cId="970768523" sldId="264"/>
            <ac:picMk id="11" creationId="{847B07D6-5B8F-AB86-5DA3-93615D043469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2:09:39.625" v="4509" actId="255"/>
        <pc:sldMkLst>
          <pc:docMk/>
          <pc:sldMk cId="3843732303" sldId="265"/>
        </pc:sldMkLst>
        <pc:spChg chg="del">
          <ac:chgData name="Lucas Santana" userId="24393268788004ee" providerId="LiveId" clId="{F4559BBE-F367-4B6D-BE87-595D4BE1CB38}" dt="2024-02-03T19:42:54.049" v="1566" actId="478"/>
          <ac:spMkLst>
            <pc:docMk/>
            <pc:sldMk cId="3843732303" sldId="265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42:56.848" v="1567" actId="478"/>
          <ac:spMkLst>
            <pc:docMk/>
            <pc:sldMk cId="3843732303" sldId="265"/>
            <ac:spMk id="7" creationId="{EC6D1B9E-1850-0562-76D4-214735368EAE}"/>
          </ac:spMkLst>
        </pc:spChg>
        <pc:spChg chg="add mod">
          <ac:chgData name="Lucas Santana" userId="24393268788004ee" providerId="LiveId" clId="{F4559BBE-F367-4B6D-BE87-595D4BE1CB38}" dt="2024-02-03T22:09:39.625" v="4509" actId="255"/>
          <ac:spMkLst>
            <pc:docMk/>
            <pc:sldMk cId="3843732303" sldId="265"/>
            <ac:spMk id="8" creationId="{C40EEFB4-C238-5806-0495-2BD761953000}"/>
          </ac:spMkLst>
        </pc:spChg>
        <pc:spChg chg="add mod">
          <ac:chgData name="Lucas Santana" userId="24393268788004ee" providerId="LiveId" clId="{F4559BBE-F367-4B6D-BE87-595D4BE1CB38}" dt="2024-02-03T19:42:57.114" v="1568"/>
          <ac:spMkLst>
            <pc:docMk/>
            <pc:sldMk cId="3843732303" sldId="265"/>
            <ac:spMk id="9" creationId="{BC83A416-1C24-9DD4-B3DA-3D2DC5C24DAC}"/>
          </ac:spMkLst>
        </pc:spChg>
        <pc:spChg chg="del">
          <ac:chgData name="Lucas Santana" userId="24393268788004ee" providerId="LiveId" clId="{F4559BBE-F367-4B6D-BE87-595D4BE1CB38}" dt="2024-02-03T19:42:54.049" v="1566" actId="478"/>
          <ac:spMkLst>
            <pc:docMk/>
            <pc:sldMk cId="3843732303" sldId="265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2.500" v="422" actId="26606"/>
          <ac:spMkLst>
            <pc:docMk/>
            <pc:sldMk cId="3843732303" sldId="265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756" v="385"/>
          <ac:spMkLst>
            <pc:docMk/>
            <pc:sldMk cId="3843732303" sldId="265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22.500" v="422" actId="26606"/>
          <ac:grpSpMkLst>
            <pc:docMk/>
            <pc:sldMk cId="3843732303" sldId="265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756" v="385"/>
          <ac:grpSpMkLst>
            <pc:docMk/>
            <pc:sldMk cId="3843732303" sldId="265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22.500" v="422" actId="26606"/>
          <ac:grpSpMkLst>
            <pc:docMk/>
            <pc:sldMk cId="3843732303" sldId="265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22.500" v="422" actId="26606"/>
          <ac:grpSpMkLst>
            <pc:docMk/>
            <pc:sldMk cId="3843732303" sldId="265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756" v="385"/>
          <ac:grpSpMkLst>
            <pc:docMk/>
            <pc:sldMk cId="3843732303" sldId="265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756" v="385"/>
          <ac:grpSpMkLst>
            <pc:docMk/>
            <pc:sldMk cId="3843732303" sldId="265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22.500" v="422" actId="26606"/>
          <ac:grpSpMkLst>
            <pc:docMk/>
            <pc:sldMk cId="3843732303" sldId="265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756" v="385"/>
          <ac:grpSpMkLst>
            <pc:docMk/>
            <pc:sldMk cId="3843732303" sldId="265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2:58.848" v="1424" actId="478"/>
          <ac:picMkLst>
            <pc:docMk/>
            <pc:sldMk cId="3843732303" sldId="265"/>
            <ac:picMk id="3" creationId="{24486897-31C5-651D-6025-DCDB86A2BAFF}"/>
          </ac:picMkLst>
        </pc:picChg>
        <pc:picChg chg="add mod">
          <ac:chgData name="Lucas Santana" userId="24393268788004ee" providerId="LiveId" clId="{F4559BBE-F367-4B6D-BE87-595D4BE1CB38}" dt="2024-02-03T19:32:56.804" v="1423"/>
          <ac:picMkLst>
            <pc:docMk/>
            <pc:sldMk cId="3843732303" sldId="265"/>
            <ac:picMk id="4" creationId="{B99E16ED-9A68-36B4-1C2C-90125C691FBA}"/>
          </ac:picMkLst>
        </pc:picChg>
        <pc:picChg chg="add mod">
          <ac:chgData name="Lucas Santana" userId="24393268788004ee" providerId="LiveId" clId="{F4559BBE-F367-4B6D-BE87-595D4BE1CB38}" dt="2024-02-03T19:32:59.060" v="1425"/>
          <ac:picMkLst>
            <pc:docMk/>
            <pc:sldMk cId="3843732303" sldId="265"/>
            <ac:picMk id="5" creationId="{CD61A090-6F51-E099-753B-2D3EC3BE30C7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19:55:28.743" v="1922" actId="1076"/>
        <pc:sldMkLst>
          <pc:docMk/>
          <pc:sldMk cId="501986731" sldId="266"/>
        </pc:sldMkLst>
        <pc:spChg chg="del">
          <ac:chgData name="Lucas Santana" userId="24393268788004ee" providerId="LiveId" clId="{F4559BBE-F367-4B6D-BE87-595D4BE1CB38}" dt="2024-02-03T19:44:02.530" v="1628" actId="478"/>
          <ac:spMkLst>
            <pc:docMk/>
            <pc:sldMk cId="501986731" sldId="266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44:04.960" v="1630" actId="478"/>
          <ac:spMkLst>
            <pc:docMk/>
            <pc:sldMk cId="501986731" sldId="266"/>
            <ac:spMk id="6" creationId="{93335648-AEC2-6A5C-AF1D-60E559C11948}"/>
          </ac:spMkLst>
        </pc:spChg>
        <pc:spChg chg="add mod">
          <ac:chgData name="Lucas Santana" userId="24393268788004ee" providerId="LiveId" clId="{F4559BBE-F367-4B6D-BE87-595D4BE1CB38}" dt="2024-02-03T19:44:12.752" v="1647" actId="20577"/>
          <ac:spMkLst>
            <pc:docMk/>
            <pc:sldMk cId="501986731" sldId="266"/>
            <ac:spMk id="7" creationId="{D1D3CBB5-196F-554A-37AF-A75079A3B186}"/>
          </ac:spMkLst>
        </pc:spChg>
        <pc:spChg chg="add mod">
          <ac:chgData name="Lucas Santana" userId="24393268788004ee" providerId="LiveId" clId="{F4559BBE-F367-4B6D-BE87-595D4BE1CB38}" dt="2024-02-03T19:47:17.424" v="1882" actId="20577"/>
          <ac:spMkLst>
            <pc:docMk/>
            <pc:sldMk cId="501986731" sldId="266"/>
            <ac:spMk id="8" creationId="{1CEBFDAF-9D90-C28B-6E3B-8732A0E70EB0}"/>
          </ac:spMkLst>
        </pc:spChg>
        <pc:spChg chg="del">
          <ac:chgData name="Lucas Santana" userId="24393268788004ee" providerId="LiveId" clId="{F4559BBE-F367-4B6D-BE87-595D4BE1CB38}" dt="2024-02-03T19:44:04.049" v="1629" actId="478"/>
          <ac:spMkLst>
            <pc:docMk/>
            <pc:sldMk cId="501986731" sldId="266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4.613" v="423" actId="26606"/>
          <ac:spMkLst>
            <pc:docMk/>
            <pc:sldMk cId="501986731" sldId="266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836" v="387"/>
          <ac:spMkLst>
            <pc:docMk/>
            <pc:sldMk cId="501986731" sldId="266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24.613" v="423" actId="26606"/>
          <ac:grpSpMkLst>
            <pc:docMk/>
            <pc:sldMk cId="501986731" sldId="266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836" v="387"/>
          <ac:grpSpMkLst>
            <pc:docMk/>
            <pc:sldMk cId="501986731" sldId="266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24.613" v="423" actId="26606"/>
          <ac:grpSpMkLst>
            <pc:docMk/>
            <pc:sldMk cId="501986731" sldId="266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24.613" v="423" actId="26606"/>
          <ac:grpSpMkLst>
            <pc:docMk/>
            <pc:sldMk cId="501986731" sldId="266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836" v="387"/>
          <ac:grpSpMkLst>
            <pc:docMk/>
            <pc:sldMk cId="501986731" sldId="266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836" v="387"/>
          <ac:grpSpMkLst>
            <pc:docMk/>
            <pc:sldMk cId="501986731" sldId="266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24.613" v="423" actId="26606"/>
          <ac:grpSpMkLst>
            <pc:docMk/>
            <pc:sldMk cId="501986731" sldId="266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836" v="387"/>
          <ac:grpSpMkLst>
            <pc:docMk/>
            <pc:sldMk cId="501986731" sldId="266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07.601" v="1426" actId="478"/>
          <ac:picMkLst>
            <pc:docMk/>
            <pc:sldMk cId="501986731" sldId="266"/>
            <ac:picMk id="3" creationId="{06EBC953-FE53-E3D3-AF74-7CDCA102CB07}"/>
          </ac:picMkLst>
        </pc:picChg>
        <pc:picChg chg="add mod">
          <ac:chgData name="Lucas Santana" userId="24393268788004ee" providerId="LiveId" clId="{F4559BBE-F367-4B6D-BE87-595D4BE1CB38}" dt="2024-02-03T19:33:07.811" v="1427"/>
          <ac:picMkLst>
            <pc:docMk/>
            <pc:sldMk cId="501986731" sldId="266"/>
            <ac:picMk id="4" creationId="{C0134402-F614-21D5-EABD-F2CF8E63F331}"/>
          </ac:picMkLst>
        </pc:picChg>
        <pc:picChg chg="add del mod modCrop">
          <ac:chgData name="Lucas Santana" userId="24393268788004ee" providerId="LiveId" clId="{F4559BBE-F367-4B6D-BE87-595D4BE1CB38}" dt="2024-02-03T19:54:32.848" v="1912" actId="478"/>
          <ac:picMkLst>
            <pc:docMk/>
            <pc:sldMk cId="501986731" sldId="266"/>
            <ac:picMk id="10" creationId="{FD864C86-F1F4-0F98-6057-A5FA96781A1D}"/>
          </ac:picMkLst>
        </pc:picChg>
        <pc:picChg chg="add mod modCrop">
          <ac:chgData name="Lucas Santana" userId="24393268788004ee" providerId="LiveId" clId="{F4559BBE-F367-4B6D-BE87-595D4BE1CB38}" dt="2024-02-03T19:55:28.743" v="1922" actId="1076"/>
          <ac:picMkLst>
            <pc:docMk/>
            <pc:sldMk cId="501986731" sldId="266"/>
            <ac:picMk id="12" creationId="{375A9906-D6F6-AB2D-2C05-0041FF827047}"/>
          </ac:picMkLst>
        </pc:picChg>
      </pc:sldChg>
      <pc:sldChg chg="addSp delSp modSp add mod ord setBg delDesignElem">
        <pc:chgData name="Lucas Santana" userId="24393268788004ee" providerId="LiveId" clId="{F4559BBE-F367-4B6D-BE87-595D4BE1CB38}" dt="2024-02-03T22:10:06.279" v="4513" actId="27636"/>
        <pc:sldMkLst>
          <pc:docMk/>
          <pc:sldMk cId="4223977640" sldId="267"/>
        </pc:sldMkLst>
        <pc:spChg chg="del">
          <ac:chgData name="Lucas Santana" userId="24393268788004ee" providerId="LiveId" clId="{F4559BBE-F367-4B6D-BE87-595D4BE1CB38}" dt="2024-02-03T19:48:59.393" v="1894" actId="478"/>
          <ac:spMkLst>
            <pc:docMk/>
            <pc:sldMk cId="4223977640" sldId="267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49:01.232" v="1895" actId="478"/>
          <ac:spMkLst>
            <pc:docMk/>
            <pc:sldMk cId="4223977640" sldId="267"/>
            <ac:spMk id="6" creationId="{96C905C0-DD53-BDD5-0D20-CCCFD23AF11A}"/>
          </ac:spMkLst>
        </pc:spChg>
        <pc:spChg chg="add mod">
          <ac:chgData name="Lucas Santana" userId="24393268788004ee" providerId="LiveId" clId="{F4559BBE-F367-4B6D-BE87-595D4BE1CB38}" dt="2024-02-03T22:10:06.279" v="4513" actId="27636"/>
          <ac:spMkLst>
            <pc:docMk/>
            <pc:sldMk cId="4223977640" sldId="267"/>
            <ac:spMk id="7" creationId="{FF0C6BD9-E58F-38C3-4B57-4768CAE594AC}"/>
          </ac:spMkLst>
        </pc:spChg>
        <pc:spChg chg="add mod">
          <ac:chgData name="Lucas Santana" userId="24393268788004ee" providerId="LiveId" clId="{F4559BBE-F367-4B6D-BE87-595D4BE1CB38}" dt="2024-02-03T19:49:04.259" v="1897"/>
          <ac:spMkLst>
            <pc:docMk/>
            <pc:sldMk cId="4223977640" sldId="267"/>
            <ac:spMk id="8" creationId="{3FECCDD6-F1B0-0DD3-1060-46F9D6B25FE2}"/>
          </ac:spMkLst>
        </pc:spChg>
        <pc:spChg chg="del">
          <ac:chgData name="Lucas Santana" userId="24393268788004ee" providerId="LiveId" clId="{F4559BBE-F367-4B6D-BE87-595D4BE1CB38}" dt="2024-02-03T19:49:03.727" v="1896" actId="478"/>
          <ac:spMkLst>
            <pc:docMk/>
            <pc:sldMk cId="4223977640" sldId="267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6.901" v="424" actId="26606"/>
          <ac:spMkLst>
            <pc:docMk/>
            <pc:sldMk cId="4223977640" sldId="267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5.971" v="389"/>
          <ac:spMkLst>
            <pc:docMk/>
            <pc:sldMk cId="4223977640" sldId="267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26.901" v="424" actId="26606"/>
          <ac:grpSpMkLst>
            <pc:docMk/>
            <pc:sldMk cId="4223977640" sldId="267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5.971" v="389"/>
          <ac:grpSpMkLst>
            <pc:docMk/>
            <pc:sldMk cId="4223977640" sldId="267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26.901" v="424" actId="26606"/>
          <ac:grpSpMkLst>
            <pc:docMk/>
            <pc:sldMk cId="4223977640" sldId="267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26.901" v="424" actId="26606"/>
          <ac:grpSpMkLst>
            <pc:docMk/>
            <pc:sldMk cId="4223977640" sldId="267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5.971" v="389"/>
          <ac:grpSpMkLst>
            <pc:docMk/>
            <pc:sldMk cId="4223977640" sldId="267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5.971" v="389"/>
          <ac:grpSpMkLst>
            <pc:docMk/>
            <pc:sldMk cId="4223977640" sldId="267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26.901" v="424" actId="26606"/>
          <ac:grpSpMkLst>
            <pc:docMk/>
            <pc:sldMk cId="4223977640" sldId="267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5.971" v="389"/>
          <ac:grpSpMkLst>
            <pc:docMk/>
            <pc:sldMk cId="4223977640" sldId="267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13.040" v="1428" actId="478"/>
          <ac:picMkLst>
            <pc:docMk/>
            <pc:sldMk cId="4223977640" sldId="267"/>
            <ac:picMk id="3" creationId="{82E0FF16-C2C9-38F1-620A-7620C4991AA1}"/>
          </ac:picMkLst>
        </pc:picChg>
        <pc:picChg chg="add mod">
          <ac:chgData name="Lucas Santana" userId="24393268788004ee" providerId="LiveId" clId="{F4559BBE-F367-4B6D-BE87-595D4BE1CB38}" dt="2024-02-03T19:33:13.428" v="1429"/>
          <ac:picMkLst>
            <pc:docMk/>
            <pc:sldMk cId="4223977640" sldId="267"/>
            <ac:picMk id="4" creationId="{2C3BBC9F-0654-AF36-4B56-FDDB494A8902}"/>
          </ac:picMkLst>
        </pc:picChg>
      </pc:sldChg>
      <pc:sldChg chg="addSp delSp modSp add mod ord setBg delDesignElem">
        <pc:chgData name="Lucas Santana" userId="24393268788004ee" providerId="LiveId" clId="{F4559BBE-F367-4B6D-BE87-595D4BE1CB38}" dt="2024-02-03T21:16:48.038" v="4313"/>
        <pc:sldMkLst>
          <pc:docMk/>
          <pc:sldMk cId="2638843663" sldId="268"/>
        </pc:sldMkLst>
        <pc:spChg chg="del">
          <ac:chgData name="Lucas Santana" userId="24393268788004ee" providerId="LiveId" clId="{F4559BBE-F367-4B6D-BE87-595D4BE1CB38}" dt="2024-02-03T19:53:09.506" v="1908" actId="478"/>
          <ac:spMkLst>
            <pc:docMk/>
            <pc:sldMk cId="2638843663" sldId="268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19:53:11.264" v="1909" actId="478"/>
          <ac:spMkLst>
            <pc:docMk/>
            <pc:sldMk cId="2638843663" sldId="268"/>
            <ac:spMk id="6" creationId="{364D2E2C-0925-473D-EC1E-1BF19525FDDA}"/>
          </ac:spMkLst>
        </pc:spChg>
        <pc:spChg chg="add mod">
          <ac:chgData name="Lucas Santana" userId="24393268788004ee" providerId="LiveId" clId="{F4559BBE-F367-4B6D-BE87-595D4BE1CB38}" dt="2024-02-03T19:56:58.150" v="1943" actId="14100"/>
          <ac:spMkLst>
            <pc:docMk/>
            <pc:sldMk cId="2638843663" sldId="268"/>
            <ac:spMk id="7" creationId="{E5C4EEF3-5AA1-21EA-1ABA-30B6364C30F5}"/>
          </ac:spMkLst>
        </pc:spChg>
        <pc:spChg chg="add mod">
          <ac:chgData name="Lucas Santana" userId="24393268788004ee" providerId="LiveId" clId="{F4559BBE-F367-4B6D-BE87-595D4BE1CB38}" dt="2024-02-03T20:06:40.464" v="2161" actId="20577"/>
          <ac:spMkLst>
            <pc:docMk/>
            <pc:sldMk cId="2638843663" sldId="268"/>
            <ac:spMk id="9" creationId="{83E2FBD0-C582-BEA9-3A75-38DDEC28E699}"/>
          </ac:spMkLst>
        </pc:spChg>
        <pc:spChg chg="add del mod">
          <ac:chgData name="Lucas Santana" userId="24393268788004ee" providerId="LiveId" clId="{F4559BBE-F367-4B6D-BE87-595D4BE1CB38}" dt="2024-02-03T19:57:38.640" v="1949" actId="478"/>
          <ac:spMkLst>
            <pc:docMk/>
            <pc:sldMk cId="2638843663" sldId="268"/>
            <ac:spMk id="10" creationId="{8485516D-7943-185F-27D9-17141088B0EF}"/>
          </ac:spMkLst>
        </pc:spChg>
        <pc:spChg chg="del">
          <ac:chgData name="Lucas Santana" userId="24393268788004ee" providerId="LiveId" clId="{F4559BBE-F367-4B6D-BE87-595D4BE1CB38}" dt="2024-02-03T19:53:12.480" v="1910" actId="478"/>
          <ac:spMkLst>
            <pc:docMk/>
            <pc:sldMk cId="2638843663" sldId="268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29.042" v="425" actId="26606"/>
          <ac:spMkLst>
            <pc:docMk/>
            <pc:sldMk cId="2638843663" sldId="268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102" v="391"/>
          <ac:spMkLst>
            <pc:docMk/>
            <pc:sldMk cId="2638843663" sldId="268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29.042" v="425" actId="26606"/>
          <ac:grpSpMkLst>
            <pc:docMk/>
            <pc:sldMk cId="2638843663" sldId="268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102" v="391"/>
          <ac:grpSpMkLst>
            <pc:docMk/>
            <pc:sldMk cId="2638843663" sldId="268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29.042" v="425" actId="26606"/>
          <ac:grpSpMkLst>
            <pc:docMk/>
            <pc:sldMk cId="2638843663" sldId="268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29.042" v="425" actId="26606"/>
          <ac:grpSpMkLst>
            <pc:docMk/>
            <pc:sldMk cId="2638843663" sldId="268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102" v="391"/>
          <ac:grpSpMkLst>
            <pc:docMk/>
            <pc:sldMk cId="2638843663" sldId="268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102" v="391"/>
          <ac:grpSpMkLst>
            <pc:docMk/>
            <pc:sldMk cId="2638843663" sldId="268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29.042" v="425" actId="26606"/>
          <ac:grpSpMkLst>
            <pc:docMk/>
            <pc:sldMk cId="2638843663" sldId="268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102" v="391"/>
          <ac:grpSpMkLst>
            <pc:docMk/>
            <pc:sldMk cId="2638843663" sldId="268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15.729" v="1430" actId="478"/>
          <ac:picMkLst>
            <pc:docMk/>
            <pc:sldMk cId="2638843663" sldId="268"/>
            <ac:picMk id="3" creationId="{8A23C4CA-338C-37DF-5680-D52644CA7914}"/>
          </ac:picMkLst>
        </pc:picChg>
        <pc:picChg chg="add mod">
          <ac:chgData name="Lucas Santana" userId="24393268788004ee" providerId="LiveId" clId="{F4559BBE-F367-4B6D-BE87-595D4BE1CB38}" dt="2024-02-03T19:33:15.977" v="1431"/>
          <ac:picMkLst>
            <pc:docMk/>
            <pc:sldMk cId="2638843663" sldId="268"/>
            <ac:picMk id="4" creationId="{84BA241A-4F0A-B7D0-5316-E69CDEAF37B7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2:09:18.311" v="4506" actId="27636"/>
        <pc:sldMkLst>
          <pc:docMk/>
          <pc:sldMk cId="2450909374" sldId="269"/>
        </pc:sldMkLst>
        <pc:spChg chg="del">
          <ac:chgData name="Lucas Santana" userId="24393268788004ee" providerId="LiveId" clId="{F4559BBE-F367-4B6D-BE87-595D4BE1CB38}" dt="2024-02-03T20:00:55.697" v="2069" actId="478"/>
          <ac:spMkLst>
            <pc:docMk/>
            <pc:sldMk cId="2450909374" sldId="269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00:57.615" v="2070" actId="478"/>
          <ac:spMkLst>
            <pc:docMk/>
            <pc:sldMk cId="2450909374" sldId="269"/>
            <ac:spMk id="6" creationId="{0C568C02-EA8C-8946-5CBC-3B299716C6C6}"/>
          </ac:spMkLst>
        </pc:spChg>
        <pc:spChg chg="add mod">
          <ac:chgData name="Lucas Santana" userId="24393268788004ee" providerId="LiveId" clId="{F4559BBE-F367-4B6D-BE87-595D4BE1CB38}" dt="2024-02-03T22:09:18.311" v="4506" actId="27636"/>
          <ac:spMkLst>
            <pc:docMk/>
            <pc:sldMk cId="2450909374" sldId="269"/>
            <ac:spMk id="7" creationId="{B6F172D9-07F9-DC79-1300-F20BEE2E5886}"/>
          </ac:spMkLst>
        </pc:spChg>
        <pc:spChg chg="add mod">
          <ac:chgData name="Lucas Santana" userId="24393268788004ee" providerId="LiveId" clId="{F4559BBE-F367-4B6D-BE87-595D4BE1CB38}" dt="2024-02-03T20:01:00.194" v="2072"/>
          <ac:spMkLst>
            <pc:docMk/>
            <pc:sldMk cId="2450909374" sldId="269"/>
            <ac:spMk id="8" creationId="{039B31D4-F036-283D-7A9A-47FB8064221B}"/>
          </ac:spMkLst>
        </pc:spChg>
        <pc:spChg chg="del">
          <ac:chgData name="Lucas Santana" userId="24393268788004ee" providerId="LiveId" clId="{F4559BBE-F367-4B6D-BE87-595D4BE1CB38}" dt="2024-02-03T20:00:59.759" v="2071" actId="478"/>
          <ac:spMkLst>
            <pc:docMk/>
            <pc:sldMk cId="2450909374" sldId="269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1.252" v="426" actId="26606"/>
          <ac:spMkLst>
            <pc:docMk/>
            <pc:sldMk cId="2450909374" sldId="269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236" v="393"/>
          <ac:spMkLst>
            <pc:docMk/>
            <pc:sldMk cId="2450909374" sldId="269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31.252" v="426" actId="26606"/>
          <ac:grpSpMkLst>
            <pc:docMk/>
            <pc:sldMk cId="2450909374" sldId="269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236" v="393"/>
          <ac:grpSpMkLst>
            <pc:docMk/>
            <pc:sldMk cId="2450909374" sldId="269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31.252" v="426" actId="26606"/>
          <ac:grpSpMkLst>
            <pc:docMk/>
            <pc:sldMk cId="2450909374" sldId="269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31.252" v="426" actId="26606"/>
          <ac:grpSpMkLst>
            <pc:docMk/>
            <pc:sldMk cId="2450909374" sldId="269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236" v="393"/>
          <ac:grpSpMkLst>
            <pc:docMk/>
            <pc:sldMk cId="2450909374" sldId="269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236" v="393"/>
          <ac:grpSpMkLst>
            <pc:docMk/>
            <pc:sldMk cId="2450909374" sldId="269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31.252" v="426" actId="26606"/>
          <ac:grpSpMkLst>
            <pc:docMk/>
            <pc:sldMk cId="2450909374" sldId="269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236" v="393"/>
          <ac:grpSpMkLst>
            <pc:docMk/>
            <pc:sldMk cId="2450909374" sldId="269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18.544" v="1432" actId="478"/>
          <ac:picMkLst>
            <pc:docMk/>
            <pc:sldMk cId="2450909374" sldId="269"/>
            <ac:picMk id="3" creationId="{A1C19612-09D1-E7B9-6799-B5BE862C33D0}"/>
          </ac:picMkLst>
        </pc:picChg>
        <pc:picChg chg="add mod">
          <ac:chgData name="Lucas Santana" userId="24393268788004ee" providerId="LiveId" clId="{F4559BBE-F367-4B6D-BE87-595D4BE1CB38}" dt="2024-02-03T19:33:18.739" v="1433"/>
          <ac:picMkLst>
            <pc:docMk/>
            <pc:sldMk cId="2450909374" sldId="269"/>
            <ac:picMk id="4" creationId="{967FE25D-1FCD-16AA-9445-240D31759DD7}"/>
          </ac:picMkLst>
        </pc:picChg>
      </pc:sldChg>
      <pc:sldChg chg="addSp delSp modSp add del mod setBg delDesignElem">
        <pc:chgData name="Lucas Santana" userId="24393268788004ee" providerId="LiveId" clId="{F4559BBE-F367-4B6D-BE87-595D4BE1CB38}" dt="2024-02-03T20:37:58.309" v="3476" actId="47"/>
        <pc:sldMkLst>
          <pc:docMk/>
          <pc:sldMk cId="1887756674" sldId="270"/>
        </pc:sldMkLst>
        <pc:spChg chg="del">
          <ac:chgData name="Lucas Santana" userId="24393268788004ee" providerId="LiveId" clId="{F4559BBE-F367-4B6D-BE87-595D4BE1CB38}" dt="2024-02-03T20:05:14.273" v="2118" actId="478"/>
          <ac:spMkLst>
            <pc:docMk/>
            <pc:sldMk cId="1887756674" sldId="270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05:16.031" v="2119" actId="478"/>
          <ac:spMkLst>
            <pc:docMk/>
            <pc:sldMk cId="1887756674" sldId="270"/>
            <ac:spMk id="6" creationId="{9A8BC81B-43E9-75E6-418E-99EFE1108A72}"/>
          </ac:spMkLst>
        </pc:spChg>
        <pc:spChg chg="add mod">
          <ac:chgData name="Lucas Santana" userId="24393268788004ee" providerId="LiveId" clId="{F4559BBE-F367-4B6D-BE87-595D4BE1CB38}" dt="2024-02-03T20:05:39.855" v="2158" actId="27636"/>
          <ac:spMkLst>
            <pc:docMk/>
            <pc:sldMk cId="1887756674" sldId="270"/>
            <ac:spMk id="7" creationId="{842995A0-F26A-90E3-791A-611566A8F206}"/>
          </ac:spMkLst>
        </pc:spChg>
        <pc:spChg chg="add del mod">
          <ac:chgData name="Lucas Santana" userId="24393268788004ee" providerId="LiveId" clId="{F4559BBE-F367-4B6D-BE87-595D4BE1CB38}" dt="2024-02-03T20:05:44.687" v="2159" actId="478"/>
          <ac:spMkLst>
            <pc:docMk/>
            <pc:sldMk cId="1887756674" sldId="270"/>
            <ac:spMk id="8" creationId="{B0D8B14B-9241-665D-7E7B-637F6C3492E6}"/>
          </ac:spMkLst>
        </pc:spChg>
        <pc:spChg chg="add mod">
          <ac:chgData name="Lucas Santana" userId="24393268788004ee" providerId="LiveId" clId="{F4559BBE-F367-4B6D-BE87-595D4BE1CB38}" dt="2024-02-03T20:13:25.823" v="3108" actId="20577"/>
          <ac:spMkLst>
            <pc:docMk/>
            <pc:sldMk cId="1887756674" sldId="270"/>
            <ac:spMk id="9" creationId="{C4D2C60D-80FF-1BFE-39BA-B524CB240863}"/>
          </ac:spMkLst>
        </pc:spChg>
        <pc:spChg chg="del">
          <ac:chgData name="Lucas Santana" userId="24393268788004ee" providerId="LiveId" clId="{F4559BBE-F367-4B6D-BE87-595D4BE1CB38}" dt="2024-02-03T20:05:18.207" v="2120" actId="478"/>
          <ac:spMkLst>
            <pc:docMk/>
            <pc:sldMk cId="1887756674" sldId="270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3.207" v="427" actId="26606"/>
          <ac:spMkLst>
            <pc:docMk/>
            <pc:sldMk cId="1887756674" sldId="270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371" v="395"/>
          <ac:spMkLst>
            <pc:docMk/>
            <pc:sldMk cId="1887756674" sldId="270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33.207" v="427" actId="26606"/>
          <ac:grpSpMkLst>
            <pc:docMk/>
            <pc:sldMk cId="1887756674" sldId="270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371" v="395"/>
          <ac:grpSpMkLst>
            <pc:docMk/>
            <pc:sldMk cId="1887756674" sldId="270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33.207" v="427" actId="26606"/>
          <ac:grpSpMkLst>
            <pc:docMk/>
            <pc:sldMk cId="1887756674" sldId="270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33.207" v="427" actId="26606"/>
          <ac:grpSpMkLst>
            <pc:docMk/>
            <pc:sldMk cId="1887756674" sldId="270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371" v="395"/>
          <ac:grpSpMkLst>
            <pc:docMk/>
            <pc:sldMk cId="1887756674" sldId="270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371" v="395"/>
          <ac:grpSpMkLst>
            <pc:docMk/>
            <pc:sldMk cId="1887756674" sldId="270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33.207" v="427" actId="26606"/>
          <ac:grpSpMkLst>
            <pc:docMk/>
            <pc:sldMk cId="1887756674" sldId="270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371" v="395"/>
          <ac:grpSpMkLst>
            <pc:docMk/>
            <pc:sldMk cId="1887756674" sldId="270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21.328" v="1434" actId="478"/>
          <ac:picMkLst>
            <pc:docMk/>
            <pc:sldMk cId="1887756674" sldId="270"/>
            <ac:picMk id="3" creationId="{9762AB7D-E94E-552B-DD6A-F63401B02394}"/>
          </ac:picMkLst>
        </pc:picChg>
        <pc:picChg chg="add mod">
          <ac:chgData name="Lucas Santana" userId="24393268788004ee" providerId="LiveId" clId="{F4559BBE-F367-4B6D-BE87-595D4BE1CB38}" dt="2024-02-03T19:33:21.556" v="1435"/>
          <ac:picMkLst>
            <pc:docMk/>
            <pc:sldMk cId="1887756674" sldId="270"/>
            <ac:picMk id="4" creationId="{099DAAFB-CFAA-FD3B-4555-3CAAD74C6883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0:19:03.917" v="3227" actId="1076"/>
        <pc:sldMkLst>
          <pc:docMk/>
          <pc:sldMk cId="3745762966" sldId="271"/>
        </pc:sldMkLst>
        <pc:spChg chg="del">
          <ac:chgData name="Lucas Santana" userId="24393268788004ee" providerId="LiveId" clId="{F4559BBE-F367-4B6D-BE87-595D4BE1CB38}" dt="2024-02-03T20:10:53.856" v="2808" actId="478"/>
          <ac:spMkLst>
            <pc:docMk/>
            <pc:sldMk cId="3745762966" sldId="271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10:55.887" v="2810" actId="478"/>
          <ac:spMkLst>
            <pc:docMk/>
            <pc:sldMk cId="3745762966" sldId="271"/>
            <ac:spMk id="6" creationId="{CFA75B43-4B7B-806A-EEA2-98D183F9BD8E}"/>
          </ac:spMkLst>
        </pc:spChg>
        <pc:spChg chg="add mod">
          <ac:chgData name="Lucas Santana" userId="24393268788004ee" providerId="LiveId" clId="{F4559BBE-F367-4B6D-BE87-595D4BE1CB38}" dt="2024-02-03T20:13:42.622" v="3110" actId="14100"/>
          <ac:spMkLst>
            <pc:docMk/>
            <pc:sldMk cId="3745762966" sldId="271"/>
            <ac:spMk id="7" creationId="{59A04FD8-2C81-DA7B-86DE-7426B73CD4C3}"/>
          </ac:spMkLst>
        </pc:spChg>
        <pc:spChg chg="add del mod">
          <ac:chgData name="Lucas Santana" userId="24393268788004ee" providerId="LiveId" clId="{F4559BBE-F367-4B6D-BE87-595D4BE1CB38}" dt="2024-02-03T20:14:15.938" v="3120" actId="21"/>
          <ac:spMkLst>
            <pc:docMk/>
            <pc:sldMk cId="3745762966" sldId="271"/>
            <ac:spMk id="8" creationId="{0ADD6F56-3297-47A8-2B27-118D210AFB32}"/>
          </ac:spMkLst>
        </pc:spChg>
        <pc:spChg chg="add mod">
          <ac:chgData name="Lucas Santana" userId="24393268788004ee" providerId="LiveId" clId="{F4559BBE-F367-4B6D-BE87-595D4BE1CB38}" dt="2024-02-03T20:17:57.742" v="3177" actId="1076"/>
          <ac:spMkLst>
            <pc:docMk/>
            <pc:sldMk cId="3745762966" sldId="271"/>
            <ac:spMk id="11" creationId="{0ADD6F56-3297-47A8-2B27-118D210AFB32}"/>
          </ac:spMkLst>
        </pc:spChg>
        <pc:spChg chg="add mod">
          <ac:chgData name="Lucas Santana" userId="24393268788004ee" providerId="LiveId" clId="{F4559BBE-F367-4B6D-BE87-595D4BE1CB38}" dt="2024-02-03T20:18:21.847" v="3219" actId="14100"/>
          <ac:spMkLst>
            <pc:docMk/>
            <pc:sldMk cId="3745762966" sldId="271"/>
            <ac:spMk id="14" creationId="{3C90140D-5843-DBCF-0D2B-3750B2220E33}"/>
          </ac:spMkLst>
        </pc:spChg>
        <pc:spChg chg="del">
          <ac:chgData name="Lucas Santana" userId="24393268788004ee" providerId="LiveId" clId="{F4559BBE-F367-4B6D-BE87-595D4BE1CB38}" dt="2024-02-03T20:10:51.439" v="2807" actId="478"/>
          <ac:spMkLst>
            <pc:docMk/>
            <pc:sldMk cId="3745762966" sldId="271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5.740" v="428" actId="26606"/>
          <ac:spMkLst>
            <pc:docMk/>
            <pc:sldMk cId="3745762966" sldId="271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500" v="397"/>
          <ac:spMkLst>
            <pc:docMk/>
            <pc:sldMk cId="3745762966" sldId="271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35.740" v="428" actId="26606"/>
          <ac:grpSpMkLst>
            <pc:docMk/>
            <pc:sldMk cId="3745762966" sldId="271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500" v="397"/>
          <ac:grpSpMkLst>
            <pc:docMk/>
            <pc:sldMk cId="3745762966" sldId="271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35.740" v="428" actId="26606"/>
          <ac:grpSpMkLst>
            <pc:docMk/>
            <pc:sldMk cId="3745762966" sldId="271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35.740" v="428" actId="26606"/>
          <ac:grpSpMkLst>
            <pc:docMk/>
            <pc:sldMk cId="3745762966" sldId="271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500" v="397"/>
          <ac:grpSpMkLst>
            <pc:docMk/>
            <pc:sldMk cId="3745762966" sldId="271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500" v="397"/>
          <ac:grpSpMkLst>
            <pc:docMk/>
            <pc:sldMk cId="3745762966" sldId="271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35.740" v="428" actId="26606"/>
          <ac:grpSpMkLst>
            <pc:docMk/>
            <pc:sldMk cId="3745762966" sldId="271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500" v="397"/>
          <ac:grpSpMkLst>
            <pc:docMk/>
            <pc:sldMk cId="3745762966" sldId="271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24.080" v="1436" actId="478"/>
          <ac:picMkLst>
            <pc:docMk/>
            <pc:sldMk cId="3745762966" sldId="271"/>
            <ac:picMk id="3" creationId="{21F9BF30-CFF8-E9DF-978A-574038178266}"/>
          </ac:picMkLst>
        </pc:picChg>
        <pc:picChg chg="add mod">
          <ac:chgData name="Lucas Santana" userId="24393268788004ee" providerId="LiveId" clId="{F4559BBE-F367-4B6D-BE87-595D4BE1CB38}" dt="2024-02-03T19:33:24.307" v="1437"/>
          <ac:picMkLst>
            <pc:docMk/>
            <pc:sldMk cId="3745762966" sldId="271"/>
            <ac:picMk id="4" creationId="{0961EAB1-8D8E-4527-EB94-40C4BA93B5EA}"/>
          </ac:picMkLst>
        </pc:picChg>
        <pc:picChg chg="add mod modCrop">
          <ac:chgData name="Lucas Santana" userId="24393268788004ee" providerId="LiveId" clId="{F4559BBE-F367-4B6D-BE87-595D4BE1CB38}" dt="2024-02-03T20:17:49.334" v="3174" actId="14100"/>
          <ac:picMkLst>
            <pc:docMk/>
            <pc:sldMk cId="3745762966" sldId="271"/>
            <ac:picMk id="10" creationId="{0B17C75D-FB45-B407-5BB6-186749E8FFD4}"/>
          </ac:picMkLst>
        </pc:picChg>
        <pc:picChg chg="add mod modCrop">
          <ac:chgData name="Lucas Santana" userId="24393268788004ee" providerId="LiveId" clId="{F4559BBE-F367-4B6D-BE87-595D4BE1CB38}" dt="2024-02-03T20:19:03.917" v="3227" actId="1076"/>
          <ac:picMkLst>
            <pc:docMk/>
            <pc:sldMk cId="3745762966" sldId="271"/>
            <ac:picMk id="13" creationId="{FAD393AB-7320-20EE-527C-6C2EFD163FBE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2:09:06.864" v="4502" actId="27636"/>
        <pc:sldMkLst>
          <pc:docMk/>
          <pc:sldMk cId="2744795761" sldId="272"/>
        </pc:sldMkLst>
        <pc:spChg chg="del">
          <ac:chgData name="Lucas Santana" userId="24393268788004ee" providerId="LiveId" clId="{F4559BBE-F367-4B6D-BE87-595D4BE1CB38}" dt="2024-02-03T20:14:50.592" v="3128" actId="478"/>
          <ac:spMkLst>
            <pc:docMk/>
            <pc:sldMk cId="2744795761" sldId="272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14:52.974" v="3130" actId="478"/>
          <ac:spMkLst>
            <pc:docMk/>
            <pc:sldMk cId="2744795761" sldId="272"/>
            <ac:spMk id="6" creationId="{C86C592A-9FD2-DF78-E47E-FB1024DC771F}"/>
          </ac:spMkLst>
        </pc:spChg>
        <pc:spChg chg="add mod">
          <ac:chgData name="Lucas Santana" userId="24393268788004ee" providerId="LiveId" clId="{F4559BBE-F367-4B6D-BE87-595D4BE1CB38}" dt="2024-02-03T22:09:06.864" v="4502" actId="27636"/>
          <ac:spMkLst>
            <pc:docMk/>
            <pc:sldMk cId="2744795761" sldId="272"/>
            <ac:spMk id="7" creationId="{9D8025EB-232E-DEAD-0DE3-B262E4829F2B}"/>
          </ac:spMkLst>
        </pc:spChg>
        <pc:spChg chg="add mod">
          <ac:chgData name="Lucas Santana" userId="24393268788004ee" providerId="LiveId" clId="{F4559BBE-F367-4B6D-BE87-595D4BE1CB38}" dt="2024-02-03T20:14:53.857" v="3131"/>
          <ac:spMkLst>
            <pc:docMk/>
            <pc:sldMk cId="2744795761" sldId="272"/>
            <ac:spMk id="8" creationId="{AD4DDF3C-0CD8-347A-4631-155856F01576}"/>
          </ac:spMkLst>
        </pc:spChg>
        <pc:spChg chg="del">
          <ac:chgData name="Lucas Santana" userId="24393268788004ee" providerId="LiveId" clId="{F4559BBE-F367-4B6D-BE87-595D4BE1CB38}" dt="2024-02-03T20:14:52.063" v="3129" actId="478"/>
          <ac:spMkLst>
            <pc:docMk/>
            <pc:sldMk cId="2744795761" sldId="272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38.749" v="429" actId="26606"/>
          <ac:spMkLst>
            <pc:docMk/>
            <pc:sldMk cId="2744795761" sldId="272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660" v="399"/>
          <ac:spMkLst>
            <pc:docMk/>
            <pc:sldMk cId="2744795761" sldId="272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38.749" v="429" actId="26606"/>
          <ac:grpSpMkLst>
            <pc:docMk/>
            <pc:sldMk cId="2744795761" sldId="272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660" v="399"/>
          <ac:grpSpMkLst>
            <pc:docMk/>
            <pc:sldMk cId="2744795761" sldId="272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38.749" v="429" actId="26606"/>
          <ac:grpSpMkLst>
            <pc:docMk/>
            <pc:sldMk cId="2744795761" sldId="272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38.749" v="429" actId="26606"/>
          <ac:grpSpMkLst>
            <pc:docMk/>
            <pc:sldMk cId="2744795761" sldId="272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660" v="399"/>
          <ac:grpSpMkLst>
            <pc:docMk/>
            <pc:sldMk cId="2744795761" sldId="272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660" v="399"/>
          <ac:grpSpMkLst>
            <pc:docMk/>
            <pc:sldMk cId="2744795761" sldId="272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38.749" v="429" actId="26606"/>
          <ac:grpSpMkLst>
            <pc:docMk/>
            <pc:sldMk cId="2744795761" sldId="272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660" v="399"/>
          <ac:grpSpMkLst>
            <pc:docMk/>
            <pc:sldMk cId="2744795761" sldId="272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27.377" v="1438" actId="478"/>
          <ac:picMkLst>
            <pc:docMk/>
            <pc:sldMk cId="2744795761" sldId="272"/>
            <ac:picMk id="3" creationId="{AC13AEEE-D4F8-2D59-B84D-8602C982C532}"/>
          </ac:picMkLst>
        </pc:picChg>
        <pc:picChg chg="add mod">
          <ac:chgData name="Lucas Santana" userId="24393268788004ee" providerId="LiveId" clId="{F4559BBE-F367-4B6D-BE87-595D4BE1CB38}" dt="2024-02-03T19:33:27.811" v="1439"/>
          <ac:picMkLst>
            <pc:docMk/>
            <pc:sldMk cId="2744795761" sldId="272"/>
            <ac:picMk id="4" creationId="{5019A769-1939-CBF0-05CC-AFE16BA9E294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0:21:47.182" v="3234" actId="1076"/>
        <pc:sldMkLst>
          <pc:docMk/>
          <pc:sldMk cId="786269834" sldId="273"/>
        </pc:sldMkLst>
        <pc:spChg chg="del">
          <ac:chgData name="Lucas Santana" userId="24393268788004ee" providerId="LiveId" clId="{F4559BBE-F367-4B6D-BE87-595D4BE1CB38}" dt="2024-02-03T20:15:16.481" v="3134" actId="478"/>
          <ac:spMkLst>
            <pc:docMk/>
            <pc:sldMk cId="786269834" sldId="273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15:18.335" v="3135" actId="478"/>
          <ac:spMkLst>
            <pc:docMk/>
            <pc:sldMk cId="786269834" sldId="273"/>
            <ac:spMk id="6" creationId="{F6BCBD4F-E496-BB88-5C33-F8D29DDD6204}"/>
          </ac:spMkLst>
        </pc:spChg>
        <pc:spChg chg="add mod">
          <ac:chgData name="Lucas Santana" userId="24393268788004ee" providerId="LiveId" clId="{F4559BBE-F367-4B6D-BE87-595D4BE1CB38}" dt="2024-02-03T20:15:33.550" v="3165" actId="14100"/>
          <ac:spMkLst>
            <pc:docMk/>
            <pc:sldMk cId="786269834" sldId="273"/>
            <ac:spMk id="7" creationId="{0CA88658-8006-D456-3D03-4AF4200DAB16}"/>
          </ac:spMkLst>
        </pc:spChg>
        <pc:spChg chg="del">
          <ac:chgData name="Lucas Santana" userId="24393268788004ee" providerId="LiveId" clId="{F4559BBE-F367-4B6D-BE87-595D4BE1CB38}" dt="2024-02-03T20:15:20.223" v="3136" actId="478"/>
          <ac:spMkLst>
            <pc:docMk/>
            <pc:sldMk cId="786269834" sldId="273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1.364" v="430" actId="26606"/>
          <ac:spMkLst>
            <pc:docMk/>
            <pc:sldMk cId="786269834" sldId="273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804" v="401"/>
          <ac:spMkLst>
            <pc:docMk/>
            <pc:sldMk cId="786269834" sldId="273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41.364" v="430" actId="26606"/>
          <ac:grpSpMkLst>
            <pc:docMk/>
            <pc:sldMk cId="786269834" sldId="273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804" v="401"/>
          <ac:grpSpMkLst>
            <pc:docMk/>
            <pc:sldMk cId="786269834" sldId="273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41.364" v="430" actId="26606"/>
          <ac:grpSpMkLst>
            <pc:docMk/>
            <pc:sldMk cId="786269834" sldId="273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41.364" v="430" actId="26606"/>
          <ac:grpSpMkLst>
            <pc:docMk/>
            <pc:sldMk cId="786269834" sldId="273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804" v="401"/>
          <ac:grpSpMkLst>
            <pc:docMk/>
            <pc:sldMk cId="786269834" sldId="273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804" v="401"/>
          <ac:grpSpMkLst>
            <pc:docMk/>
            <pc:sldMk cId="786269834" sldId="273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41.364" v="430" actId="26606"/>
          <ac:grpSpMkLst>
            <pc:docMk/>
            <pc:sldMk cId="786269834" sldId="273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804" v="401"/>
          <ac:grpSpMkLst>
            <pc:docMk/>
            <pc:sldMk cId="786269834" sldId="273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30.096" v="1440" actId="478"/>
          <ac:picMkLst>
            <pc:docMk/>
            <pc:sldMk cId="786269834" sldId="273"/>
            <ac:picMk id="3" creationId="{E2166AAB-8122-56E2-535D-D64C080C0DDF}"/>
          </ac:picMkLst>
        </pc:picChg>
        <pc:picChg chg="add mod">
          <ac:chgData name="Lucas Santana" userId="24393268788004ee" providerId="LiveId" clId="{F4559BBE-F367-4B6D-BE87-595D4BE1CB38}" dt="2024-02-03T19:33:30.355" v="1441"/>
          <ac:picMkLst>
            <pc:docMk/>
            <pc:sldMk cId="786269834" sldId="273"/>
            <ac:picMk id="4" creationId="{13D9222D-2E6B-53C8-B9F1-FCDF5E650B4D}"/>
          </ac:picMkLst>
        </pc:picChg>
        <pc:picChg chg="add mod">
          <ac:chgData name="Lucas Santana" userId="24393268788004ee" providerId="LiveId" clId="{F4559BBE-F367-4B6D-BE87-595D4BE1CB38}" dt="2024-02-03T20:21:47.182" v="3234" actId="1076"/>
          <ac:picMkLst>
            <pc:docMk/>
            <pc:sldMk cId="786269834" sldId="273"/>
            <ac:picMk id="9" creationId="{67D3F4C7-E4BF-1684-833C-D3513B83D189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2:08:48.332" v="4496" actId="27636"/>
        <pc:sldMkLst>
          <pc:docMk/>
          <pc:sldMk cId="203531704" sldId="274"/>
        </pc:sldMkLst>
        <pc:spChg chg="del">
          <ac:chgData name="Lucas Santana" userId="24393268788004ee" providerId="LiveId" clId="{F4559BBE-F367-4B6D-BE87-595D4BE1CB38}" dt="2024-02-03T20:21:58.864" v="3235" actId="478"/>
          <ac:spMkLst>
            <pc:docMk/>
            <pc:sldMk cId="203531704" sldId="274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22:00.990" v="3236" actId="478"/>
          <ac:spMkLst>
            <pc:docMk/>
            <pc:sldMk cId="203531704" sldId="274"/>
            <ac:spMk id="6" creationId="{0E0987D2-DAD3-A5E7-E027-D4E7B4FC1287}"/>
          </ac:spMkLst>
        </pc:spChg>
        <pc:spChg chg="add mod">
          <ac:chgData name="Lucas Santana" userId="24393268788004ee" providerId="LiveId" clId="{F4559BBE-F367-4B6D-BE87-595D4BE1CB38}" dt="2024-02-03T22:08:48.332" v="4496" actId="27636"/>
          <ac:spMkLst>
            <pc:docMk/>
            <pc:sldMk cId="203531704" sldId="274"/>
            <ac:spMk id="7" creationId="{595C0538-510D-43E1-7E47-F61F63C557EA}"/>
          </ac:spMkLst>
        </pc:spChg>
        <pc:spChg chg="add mod">
          <ac:chgData name="Lucas Santana" userId="24393268788004ee" providerId="LiveId" clId="{F4559BBE-F367-4B6D-BE87-595D4BE1CB38}" dt="2024-02-03T20:22:03.313" v="3238"/>
          <ac:spMkLst>
            <pc:docMk/>
            <pc:sldMk cId="203531704" sldId="274"/>
            <ac:spMk id="8" creationId="{F28EF0A9-596F-D1C6-70BB-4B8864865401}"/>
          </ac:spMkLst>
        </pc:spChg>
        <pc:spChg chg="del">
          <ac:chgData name="Lucas Santana" userId="24393268788004ee" providerId="LiveId" clId="{F4559BBE-F367-4B6D-BE87-595D4BE1CB38}" dt="2024-02-03T20:22:03.055" v="3237" actId="478"/>
          <ac:spMkLst>
            <pc:docMk/>
            <pc:sldMk cId="203531704" sldId="274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3.355" v="431" actId="26606"/>
          <ac:spMkLst>
            <pc:docMk/>
            <pc:sldMk cId="203531704" sldId="274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6.948" v="403"/>
          <ac:spMkLst>
            <pc:docMk/>
            <pc:sldMk cId="203531704" sldId="274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43.355" v="431" actId="26606"/>
          <ac:grpSpMkLst>
            <pc:docMk/>
            <pc:sldMk cId="203531704" sldId="274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6.948" v="403"/>
          <ac:grpSpMkLst>
            <pc:docMk/>
            <pc:sldMk cId="203531704" sldId="274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43.355" v="431" actId="26606"/>
          <ac:grpSpMkLst>
            <pc:docMk/>
            <pc:sldMk cId="203531704" sldId="274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43.355" v="431" actId="26606"/>
          <ac:grpSpMkLst>
            <pc:docMk/>
            <pc:sldMk cId="203531704" sldId="274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6.948" v="403"/>
          <ac:grpSpMkLst>
            <pc:docMk/>
            <pc:sldMk cId="203531704" sldId="274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6.948" v="403"/>
          <ac:grpSpMkLst>
            <pc:docMk/>
            <pc:sldMk cId="203531704" sldId="274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43.355" v="431" actId="26606"/>
          <ac:grpSpMkLst>
            <pc:docMk/>
            <pc:sldMk cId="203531704" sldId="274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6.948" v="403"/>
          <ac:grpSpMkLst>
            <pc:docMk/>
            <pc:sldMk cId="203531704" sldId="274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19:33:32.912" v="1442" actId="478"/>
          <ac:picMkLst>
            <pc:docMk/>
            <pc:sldMk cId="203531704" sldId="274"/>
            <ac:picMk id="3" creationId="{4518C700-260A-2C1E-1339-34E9B671EECD}"/>
          </ac:picMkLst>
        </pc:picChg>
        <pc:picChg chg="add mod">
          <ac:chgData name="Lucas Santana" userId="24393268788004ee" providerId="LiveId" clId="{F4559BBE-F367-4B6D-BE87-595D4BE1CB38}" dt="2024-02-03T19:33:33.227" v="1443"/>
          <ac:picMkLst>
            <pc:docMk/>
            <pc:sldMk cId="203531704" sldId="274"/>
            <ac:picMk id="4" creationId="{516C209C-B818-4213-E348-BF7FDEA6F8A4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0:27:30.308" v="3395" actId="255"/>
        <pc:sldMkLst>
          <pc:docMk/>
          <pc:sldMk cId="2695090051" sldId="275"/>
        </pc:sldMkLst>
        <pc:spChg chg="del">
          <ac:chgData name="Lucas Santana" userId="24393268788004ee" providerId="LiveId" clId="{F4559BBE-F367-4B6D-BE87-595D4BE1CB38}" dt="2024-02-03T20:22:44.896" v="3245" actId="478"/>
          <ac:spMkLst>
            <pc:docMk/>
            <pc:sldMk cId="2695090051" sldId="275"/>
            <ac:spMk id="2" creationId="{5CE9E17B-1374-70CF-9179-C6B7AC53389E}"/>
          </ac:spMkLst>
        </pc:spChg>
        <pc:spChg chg="add mod">
          <ac:chgData name="Lucas Santana" userId="24393268788004ee" providerId="LiveId" clId="{F4559BBE-F367-4B6D-BE87-595D4BE1CB38}" dt="2024-02-03T20:22:41.684" v="3243"/>
          <ac:spMkLst>
            <pc:docMk/>
            <pc:sldMk cId="2695090051" sldId="275"/>
            <ac:spMk id="4" creationId="{EDF5E7A0-F33C-998F-F888-E08AB5BD7009}"/>
          </ac:spMkLst>
        </pc:spChg>
        <pc:spChg chg="add del mod">
          <ac:chgData name="Lucas Santana" userId="24393268788004ee" providerId="LiveId" clId="{F4559BBE-F367-4B6D-BE87-595D4BE1CB38}" dt="2024-02-03T20:22:46.174" v="3246" actId="478"/>
          <ac:spMkLst>
            <pc:docMk/>
            <pc:sldMk cId="2695090051" sldId="275"/>
            <ac:spMk id="7" creationId="{D70CD809-D486-03DD-D693-211129547D1B}"/>
          </ac:spMkLst>
        </pc:spChg>
        <pc:spChg chg="add mod">
          <ac:chgData name="Lucas Santana" userId="24393268788004ee" providerId="LiveId" clId="{F4559BBE-F367-4B6D-BE87-595D4BE1CB38}" dt="2024-02-03T20:22:57.375" v="3272" actId="20577"/>
          <ac:spMkLst>
            <pc:docMk/>
            <pc:sldMk cId="2695090051" sldId="275"/>
            <ac:spMk id="8" creationId="{BCAF4828-BBE6-A7FD-106E-FF3D8376E1A2}"/>
          </ac:spMkLst>
        </pc:spChg>
        <pc:spChg chg="add mod">
          <ac:chgData name="Lucas Santana" userId="24393268788004ee" providerId="LiveId" clId="{F4559BBE-F367-4B6D-BE87-595D4BE1CB38}" dt="2024-02-03T20:25:35.110" v="3350" actId="1076"/>
          <ac:spMkLst>
            <pc:docMk/>
            <pc:sldMk cId="2695090051" sldId="275"/>
            <ac:spMk id="12" creationId="{DE1AF15C-705D-1A60-2CF9-9338FD291F2A}"/>
          </ac:spMkLst>
        </pc:spChg>
        <pc:spChg chg="add mod">
          <ac:chgData name="Lucas Santana" userId="24393268788004ee" providerId="LiveId" clId="{F4559BBE-F367-4B6D-BE87-595D4BE1CB38}" dt="2024-02-03T20:26:31.981" v="3372" actId="1076"/>
          <ac:spMkLst>
            <pc:docMk/>
            <pc:sldMk cId="2695090051" sldId="275"/>
            <ac:spMk id="15" creationId="{2B47AFAC-16B3-4346-B0A6-7BA0AEED12DF}"/>
          </ac:spMkLst>
        </pc:spChg>
        <pc:spChg chg="del">
          <ac:chgData name="Lucas Santana" userId="24393268788004ee" providerId="LiveId" clId="{F4559BBE-F367-4B6D-BE87-595D4BE1CB38}" dt="2024-02-03T20:22:43.406" v="3244" actId="478"/>
          <ac:spMkLst>
            <pc:docMk/>
            <pc:sldMk cId="2695090051" sldId="275"/>
            <ac:spMk id="16" creationId="{B47F0937-805D-8310-6A9C-C1024DF14B66}"/>
          </ac:spMkLst>
        </pc:spChg>
        <pc:spChg chg="add mod">
          <ac:chgData name="Lucas Santana" userId="24393268788004ee" providerId="LiveId" clId="{F4559BBE-F367-4B6D-BE87-595D4BE1CB38}" dt="2024-02-03T20:27:30.308" v="3395" actId="255"/>
          <ac:spMkLst>
            <pc:docMk/>
            <pc:sldMk cId="2695090051" sldId="275"/>
            <ac:spMk id="17" creationId="{5AE3EF9E-3FE1-1F07-30C6-76999B645807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46.302" v="432" actId="26606"/>
          <ac:spMkLst>
            <pc:docMk/>
            <pc:sldMk cId="2695090051" sldId="275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092" v="405"/>
          <ac:spMkLst>
            <pc:docMk/>
            <pc:sldMk cId="2695090051" sldId="275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46.302" v="432" actId="26606"/>
          <ac:grpSpMkLst>
            <pc:docMk/>
            <pc:sldMk cId="2695090051" sldId="275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7.092" v="405"/>
          <ac:grpSpMkLst>
            <pc:docMk/>
            <pc:sldMk cId="2695090051" sldId="275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46.302" v="432" actId="26606"/>
          <ac:grpSpMkLst>
            <pc:docMk/>
            <pc:sldMk cId="2695090051" sldId="275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46.302" v="432" actId="26606"/>
          <ac:grpSpMkLst>
            <pc:docMk/>
            <pc:sldMk cId="2695090051" sldId="275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7.092" v="405"/>
          <ac:grpSpMkLst>
            <pc:docMk/>
            <pc:sldMk cId="2695090051" sldId="275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7.092" v="405"/>
          <ac:grpSpMkLst>
            <pc:docMk/>
            <pc:sldMk cId="2695090051" sldId="275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46.302" v="432" actId="26606"/>
          <ac:grpSpMkLst>
            <pc:docMk/>
            <pc:sldMk cId="2695090051" sldId="275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7.092" v="405"/>
          <ac:grpSpMkLst>
            <pc:docMk/>
            <pc:sldMk cId="2695090051" sldId="275"/>
            <ac:grpSpMk id="128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19:33:37.556" v="1444"/>
          <ac:picMkLst>
            <pc:docMk/>
            <pc:sldMk cId="2695090051" sldId="275"/>
            <ac:picMk id="3" creationId="{A2498157-BD23-D876-5559-1D9D0C1BDBAB}"/>
          </ac:picMkLst>
        </pc:picChg>
        <pc:picChg chg="add mod">
          <ac:chgData name="Lucas Santana" userId="24393268788004ee" providerId="LiveId" clId="{F4559BBE-F367-4B6D-BE87-595D4BE1CB38}" dt="2024-02-03T20:22:40.946" v="3242"/>
          <ac:picMkLst>
            <pc:docMk/>
            <pc:sldMk cId="2695090051" sldId="275"/>
            <ac:picMk id="5" creationId="{38B87018-62F7-9696-BA0E-F42891973651}"/>
          </ac:picMkLst>
        </pc:picChg>
        <pc:picChg chg="add del mod">
          <ac:chgData name="Lucas Santana" userId="24393268788004ee" providerId="LiveId" clId="{F4559BBE-F367-4B6D-BE87-595D4BE1CB38}" dt="2024-02-03T20:22:59.454" v="3273" actId="478"/>
          <ac:picMkLst>
            <pc:docMk/>
            <pc:sldMk cId="2695090051" sldId="275"/>
            <ac:picMk id="9" creationId="{1EB4A150-593B-EA9B-815D-F27FD3DDC405}"/>
          </ac:picMkLst>
        </pc:picChg>
        <pc:picChg chg="add mod">
          <ac:chgData name="Lucas Santana" userId="24393268788004ee" providerId="LiveId" clId="{F4559BBE-F367-4B6D-BE87-595D4BE1CB38}" dt="2024-02-03T20:25:37.453" v="3351" actId="1076"/>
          <ac:picMkLst>
            <pc:docMk/>
            <pc:sldMk cId="2695090051" sldId="275"/>
            <ac:picMk id="11" creationId="{8AE512D6-8CD4-A141-4947-0AE2D32DCB6B}"/>
          </ac:picMkLst>
        </pc:picChg>
        <pc:picChg chg="add mod">
          <ac:chgData name="Lucas Santana" userId="24393268788004ee" providerId="LiveId" clId="{F4559BBE-F367-4B6D-BE87-595D4BE1CB38}" dt="2024-02-03T20:25:58.861" v="3353" actId="1076"/>
          <ac:picMkLst>
            <pc:docMk/>
            <pc:sldMk cId="2695090051" sldId="275"/>
            <ac:picMk id="14" creationId="{F5764D26-6726-A69E-36AC-AEF7EF3BDAA7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1:20:59.100" v="4382" actId="27636"/>
        <pc:sldMkLst>
          <pc:docMk/>
          <pc:sldMk cId="1654409850" sldId="276"/>
        </pc:sldMkLst>
        <pc:spChg chg="del">
          <ac:chgData name="Lucas Santana" userId="24393268788004ee" providerId="LiveId" clId="{F4559BBE-F367-4B6D-BE87-595D4BE1CB38}" dt="2024-02-03T20:29:50.480" v="3396" actId="478"/>
          <ac:spMkLst>
            <pc:docMk/>
            <pc:sldMk cId="1654409850" sldId="276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29:52.286" v="3397" actId="478"/>
          <ac:spMkLst>
            <pc:docMk/>
            <pc:sldMk cId="1654409850" sldId="276"/>
            <ac:spMk id="5" creationId="{BC8B9D48-25AA-ADCF-0671-8E9EC9B579BB}"/>
          </ac:spMkLst>
        </pc:spChg>
        <pc:spChg chg="add mod">
          <ac:chgData name="Lucas Santana" userId="24393268788004ee" providerId="LiveId" clId="{F4559BBE-F367-4B6D-BE87-595D4BE1CB38}" dt="2024-02-03T21:20:59.100" v="4382" actId="27636"/>
          <ac:spMkLst>
            <pc:docMk/>
            <pc:sldMk cId="1654409850" sldId="276"/>
            <ac:spMk id="6" creationId="{24EC9DAB-6969-943E-06FB-B05CCF817057}"/>
          </ac:spMkLst>
        </pc:spChg>
        <pc:spChg chg="add mod">
          <ac:chgData name="Lucas Santana" userId="24393268788004ee" providerId="LiveId" clId="{F4559BBE-F367-4B6D-BE87-595D4BE1CB38}" dt="2024-02-03T20:29:55.554" v="3399"/>
          <ac:spMkLst>
            <pc:docMk/>
            <pc:sldMk cId="1654409850" sldId="276"/>
            <ac:spMk id="7" creationId="{5C8F2F80-C43F-D57A-36D1-5148F196EEC4}"/>
          </ac:spMkLst>
        </pc:spChg>
        <pc:spChg chg="del">
          <ac:chgData name="Lucas Santana" userId="24393268788004ee" providerId="LiveId" clId="{F4559BBE-F367-4B6D-BE87-595D4BE1CB38}" dt="2024-02-03T20:29:54.334" v="3398" actId="478"/>
          <ac:spMkLst>
            <pc:docMk/>
            <pc:sldMk cId="1654409850" sldId="276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0.074" v="433" actId="26606"/>
          <ac:spMkLst>
            <pc:docMk/>
            <pc:sldMk cId="1654409850" sldId="276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236" v="407"/>
          <ac:spMkLst>
            <pc:docMk/>
            <pc:sldMk cId="1654409850" sldId="276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50.074" v="433" actId="26606"/>
          <ac:grpSpMkLst>
            <pc:docMk/>
            <pc:sldMk cId="1654409850" sldId="276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7.236" v="407"/>
          <ac:grpSpMkLst>
            <pc:docMk/>
            <pc:sldMk cId="1654409850" sldId="276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50.074" v="433" actId="26606"/>
          <ac:grpSpMkLst>
            <pc:docMk/>
            <pc:sldMk cId="1654409850" sldId="276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50.074" v="433" actId="26606"/>
          <ac:grpSpMkLst>
            <pc:docMk/>
            <pc:sldMk cId="1654409850" sldId="276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7.236" v="407"/>
          <ac:grpSpMkLst>
            <pc:docMk/>
            <pc:sldMk cId="1654409850" sldId="276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7.236" v="407"/>
          <ac:grpSpMkLst>
            <pc:docMk/>
            <pc:sldMk cId="1654409850" sldId="276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50.074" v="433" actId="26606"/>
          <ac:grpSpMkLst>
            <pc:docMk/>
            <pc:sldMk cId="1654409850" sldId="276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7.236" v="407"/>
          <ac:grpSpMkLst>
            <pc:docMk/>
            <pc:sldMk cId="1654409850" sldId="276"/>
            <ac:grpSpMk id="128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19:33:40.274" v="1447" actId="1037"/>
          <ac:picMkLst>
            <pc:docMk/>
            <pc:sldMk cId="1654409850" sldId="276"/>
            <ac:picMk id="3" creationId="{88B880D4-1507-7AF7-1072-0264625839F8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0:40:59.535" v="3502" actId="1076"/>
        <pc:sldMkLst>
          <pc:docMk/>
          <pc:sldMk cId="2075875982" sldId="277"/>
        </pc:sldMkLst>
        <pc:spChg chg="del">
          <ac:chgData name="Lucas Santana" userId="24393268788004ee" providerId="LiveId" clId="{F4559BBE-F367-4B6D-BE87-595D4BE1CB38}" dt="2024-02-03T20:32:37.506" v="3408" actId="478"/>
          <ac:spMkLst>
            <pc:docMk/>
            <pc:sldMk cId="2075875982" sldId="277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32:38.669" v="3409" actId="478"/>
          <ac:spMkLst>
            <pc:docMk/>
            <pc:sldMk cId="2075875982" sldId="277"/>
            <ac:spMk id="6" creationId="{8BA3B1D3-E7BA-FF76-C598-8CFE7E1D519F}"/>
          </ac:spMkLst>
        </pc:spChg>
        <pc:spChg chg="add mod">
          <ac:chgData name="Lucas Santana" userId="24393268788004ee" providerId="LiveId" clId="{F4559BBE-F367-4B6D-BE87-595D4BE1CB38}" dt="2024-02-03T20:32:50.815" v="3433" actId="20577"/>
          <ac:spMkLst>
            <pc:docMk/>
            <pc:sldMk cId="2075875982" sldId="277"/>
            <ac:spMk id="7" creationId="{D97A1C25-CA64-11E1-03D1-329B7BE61FE6}"/>
          </ac:spMkLst>
        </pc:spChg>
        <pc:spChg chg="add del mod">
          <ac:chgData name="Lucas Santana" userId="24393268788004ee" providerId="LiveId" clId="{F4559BBE-F367-4B6D-BE87-595D4BE1CB38}" dt="2024-02-03T20:32:45.390" v="3412" actId="478"/>
          <ac:spMkLst>
            <pc:docMk/>
            <pc:sldMk cId="2075875982" sldId="277"/>
            <ac:spMk id="9" creationId="{36F742C6-FE03-411E-14A2-79B60FACAE61}"/>
          </ac:spMkLst>
        </pc:spChg>
        <pc:spChg chg="add del mod">
          <ac:chgData name="Lucas Santana" userId="24393268788004ee" providerId="LiveId" clId="{F4559BBE-F367-4B6D-BE87-595D4BE1CB38}" dt="2024-02-03T20:32:45.390" v="3412" actId="478"/>
          <ac:spMkLst>
            <pc:docMk/>
            <pc:sldMk cId="2075875982" sldId="277"/>
            <ac:spMk id="11" creationId="{35B3F184-9729-F11C-7603-A0A8BEDBBEE4}"/>
          </ac:spMkLst>
        </pc:spChg>
        <pc:spChg chg="del">
          <ac:chgData name="Lucas Santana" userId="24393268788004ee" providerId="LiveId" clId="{F4559BBE-F367-4B6D-BE87-595D4BE1CB38}" dt="2024-02-03T20:32:41.055" v="3410" actId="478"/>
          <ac:spMkLst>
            <pc:docMk/>
            <pc:sldMk cId="2075875982" sldId="277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2.274" v="434" actId="26606"/>
          <ac:spMkLst>
            <pc:docMk/>
            <pc:sldMk cId="2075875982" sldId="277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379" v="409"/>
          <ac:spMkLst>
            <pc:docMk/>
            <pc:sldMk cId="2075875982" sldId="277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52.274" v="434" actId="26606"/>
          <ac:grpSpMkLst>
            <pc:docMk/>
            <pc:sldMk cId="2075875982" sldId="277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7.379" v="409"/>
          <ac:grpSpMkLst>
            <pc:docMk/>
            <pc:sldMk cId="2075875982" sldId="277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52.274" v="434" actId="26606"/>
          <ac:grpSpMkLst>
            <pc:docMk/>
            <pc:sldMk cId="2075875982" sldId="277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52.274" v="434" actId="26606"/>
          <ac:grpSpMkLst>
            <pc:docMk/>
            <pc:sldMk cId="2075875982" sldId="277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7.379" v="409"/>
          <ac:grpSpMkLst>
            <pc:docMk/>
            <pc:sldMk cId="2075875982" sldId="277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7.379" v="409"/>
          <ac:grpSpMkLst>
            <pc:docMk/>
            <pc:sldMk cId="2075875982" sldId="277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52.274" v="434" actId="26606"/>
          <ac:grpSpMkLst>
            <pc:docMk/>
            <pc:sldMk cId="2075875982" sldId="277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7.379" v="409"/>
          <ac:grpSpMkLst>
            <pc:docMk/>
            <pc:sldMk cId="2075875982" sldId="277"/>
            <ac:grpSpMk id="128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19:33:42.840" v="1448"/>
          <ac:picMkLst>
            <pc:docMk/>
            <pc:sldMk cId="2075875982" sldId="277"/>
            <ac:picMk id="3" creationId="{1226FA34-9862-6164-782F-F81E88EABF34}"/>
          </ac:picMkLst>
        </pc:picChg>
        <pc:picChg chg="add mod">
          <ac:chgData name="Lucas Santana" userId="24393268788004ee" providerId="LiveId" clId="{F4559BBE-F367-4B6D-BE87-595D4BE1CB38}" dt="2024-02-03T19:33:42.843" v="1449"/>
          <ac:picMkLst>
            <pc:docMk/>
            <pc:sldMk cId="2075875982" sldId="277"/>
            <ac:picMk id="4" creationId="{6FD0E2D2-7ECC-5376-5ECB-02293B7D6C76}"/>
          </ac:picMkLst>
        </pc:picChg>
        <pc:picChg chg="add del mod">
          <ac:chgData name="Lucas Santana" userId="24393268788004ee" providerId="LiveId" clId="{F4559BBE-F367-4B6D-BE87-595D4BE1CB38}" dt="2024-02-03T20:32:46.157" v="3413" actId="478"/>
          <ac:picMkLst>
            <pc:docMk/>
            <pc:sldMk cId="2075875982" sldId="277"/>
            <ac:picMk id="8" creationId="{78940460-3177-32A6-AF98-C865C793E0B4}"/>
          </ac:picMkLst>
        </pc:picChg>
        <pc:picChg chg="add del mod">
          <ac:chgData name="Lucas Santana" userId="24393268788004ee" providerId="LiveId" clId="{F4559BBE-F367-4B6D-BE87-595D4BE1CB38}" dt="2024-02-03T20:32:45.390" v="3412" actId="478"/>
          <ac:picMkLst>
            <pc:docMk/>
            <pc:sldMk cId="2075875982" sldId="277"/>
            <ac:picMk id="10" creationId="{47E4A747-0A27-605F-E4FA-77F585DBD0F1}"/>
          </ac:picMkLst>
        </pc:picChg>
        <pc:picChg chg="add mod">
          <ac:chgData name="Lucas Santana" userId="24393268788004ee" providerId="LiveId" clId="{F4559BBE-F367-4B6D-BE87-595D4BE1CB38}" dt="2024-02-03T20:40:59.535" v="3502" actId="1076"/>
          <ac:picMkLst>
            <pc:docMk/>
            <pc:sldMk cId="2075875982" sldId="277"/>
            <ac:picMk id="13" creationId="{45E09426-AD73-6E67-901A-7332153F366F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1:22:52.591" v="4437"/>
        <pc:sldMkLst>
          <pc:docMk/>
          <pc:sldMk cId="2962107925" sldId="278"/>
        </pc:sldMkLst>
        <pc:spChg chg="del">
          <ac:chgData name="Lucas Santana" userId="24393268788004ee" providerId="LiveId" clId="{F4559BBE-F367-4B6D-BE87-595D4BE1CB38}" dt="2024-02-03T20:35:23.891" v="3443" actId="478"/>
          <ac:spMkLst>
            <pc:docMk/>
            <pc:sldMk cId="2962107925" sldId="278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35:27.166" v="3444" actId="478"/>
          <ac:spMkLst>
            <pc:docMk/>
            <pc:sldMk cId="2962107925" sldId="278"/>
            <ac:spMk id="5" creationId="{F92FE280-E537-7180-36BE-DC4EA9636ABB}"/>
          </ac:spMkLst>
        </pc:spChg>
        <pc:spChg chg="add del mod">
          <ac:chgData name="Lucas Santana" userId="24393268788004ee" providerId="LiveId" clId="{F4559BBE-F367-4B6D-BE87-595D4BE1CB38}" dt="2024-02-03T20:35:36.894" v="3461" actId="478"/>
          <ac:spMkLst>
            <pc:docMk/>
            <pc:sldMk cId="2962107925" sldId="278"/>
            <ac:spMk id="6" creationId="{E914B5C6-73C2-A7FA-CDB3-D4C1EC53EA7C}"/>
          </ac:spMkLst>
        </pc:spChg>
        <pc:spChg chg="add del mod">
          <ac:chgData name="Lucas Santana" userId="24393268788004ee" providerId="LiveId" clId="{F4559BBE-F367-4B6D-BE87-595D4BE1CB38}" dt="2024-02-03T20:42:22.400" v="3535" actId="478"/>
          <ac:spMkLst>
            <pc:docMk/>
            <pc:sldMk cId="2962107925" sldId="278"/>
            <ac:spMk id="7" creationId="{0C29BCFC-16C2-5038-D233-953A8886C131}"/>
          </ac:spMkLst>
        </pc:spChg>
        <pc:spChg chg="add del mod">
          <ac:chgData name="Lucas Santana" userId="24393268788004ee" providerId="LiveId" clId="{F4559BBE-F367-4B6D-BE87-595D4BE1CB38}" dt="2024-02-03T20:42:22.400" v="3535" actId="478"/>
          <ac:spMkLst>
            <pc:docMk/>
            <pc:sldMk cId="2962107925" sldId="278"/>
            <ac:spMk id="10" creationId="{08F302D7-7341-5FFD-6CC6-276F624C914C}"/>
          </ac:spMkLst>
        </pc:spChg>
        <pc:spChg chg="del">
          <ac:chgData name="Lucas Santana" userId="24393268788004ee" providerId="LiveId" clId="{F4559BBE-F367-4B6D-BE87-595D4BE1CB38}" dt="2024-02-03T20:35:23.891" v="3443" actId="478"/>
          <ac:spMkLst>
            <pc:docMk/>
            <pc:sldMk cId="2962107925" sldId="278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5:55.364" v="435" actId="26606"/>
          <ac:spMkLst>
            <pc:docMk/>
            <pc:sldMk cId="2962107925" sldId="278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524" v="411"/>
          <ac:spMkLst>
            <pc:docMk/>
            <pc:sldMk cId="2962107925" sldId="278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5:55.364" v="435" actId="26606"/>
          <ac:grpSpMkLst>
            <pc:docMk/>
            <pc:sldMk cId="2962107925" sldId="278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7.524" v="411"/>
          <ac:grpSpMkLst>
            <pc:docMk/>
            <pc:sldMk cId="2962107925" sldId="278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5:55.364" v="435" actId="26606"/>
          <ac:grpSpMkLst>
            <pc:docMk/>
            <pc:sldMk cId="2962107925" sldId="278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5:55.364" v="435" actId="26606"/>
          <ac:grpSpMkLst>
            <pc:docMk/>
            <pc:sldMk cId="2962107925" sldId="278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7.524" v="411"/>
          <ac:grpSpMkLst>
            <pc:docMk/>
            <pc:sldMk cId="2962107925" sldId="278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7.524" v="411"/>
          <ac:grpSpMkLst>
            <pc:docMk/>
            <pc:sldMk cId="2962107925" sldId="278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5:55.364" v="435" actId="26606"/>
          <ac:grpSpMkLst>
            <pc:docMk/>
            <pc:sldMk cId="2962107925" sldId="278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7.524" v="411"/>
          <ac:grpSpMkLst>
            <pc:docMk/>
            <pc:sldMk cId="2962107925" sldId="278"/>
            <ac:grpSpMk id="128" creationId="{8323DD1D-77DE-48B2-A0A0-6265801531E5}"/>
          </ac:grpSpMkLst>
        </pc:grpChg>
        <pc:picChg chg="add del mod">
          <ac:chgData name="Lucas Santana" userId="24393268788004ee" providerId="LiveId" clId="{F4559BBE-F367-4B6D-BE87-595D4BE1CB38}" dt="2024-02-03T20:40:43.838" v="3497" actId="478"/>
          <ac:picMkLst>
            <pc:docMk/>
            <pc:sldMk cId="2962107925" sldId="278"/>
            <ac:picMk id="3" creationId="{704B4867-C310-8766-B0EF-21AD38D2F147}"/>
          </ac:picMkLst>
        </pc:picChg>
        <pc:picChg chg="add del mod">
          <ac:chgData name="Lucas Santana" userId="24393268788004ee" providerId="LiveId" clId="{F4559BBE-F367-4B6D-BE87-595D4BE1CB38}" dt="2024-02-03T20:41:07.969" v="3504" actId="21"/>
          <ac:picMkLst>
            <pc:docMk/>
            <pc:sldMk cId="2962107925" sldId="278"/>
            <ac:picMk id="8" creationId="{BF7D958C-9ACC-4F7A-2264-97D28A8A0A3E}"/>
          </ac:picMkLst>
        </pc:picChg>
        <pc:picChg chg="add mod">
          <ac:chgData name="Lucas Santana" userId="24393268788004ee" providerId="LiveId" clId="{F4559BBE-F367-4B6D-BE87-595D4BE1CB38}" dt="2024-02-03T20:43:49.792" v="3574"/>
          <ac:picMkLst>
            <pc:docMk/>
            <pc:sldMk cId="2962107925" sldId="278"/>
            <ac:picMk id="11" creationId="{BF7D958C-9ACC-4F7A-2264-97D28A8A0A3E}"/>
          </ac:picMkLst>
        </pc:picChg>
        <pc:picChg chg="add mod">
          <ac:chgData name="Lucas Santana" userId="24393268788004ee" providerId="LiveId" clId="{F4559BBE-F367-4B6D-BE87-595D4BE1CB38}" dt="2024-02-03T21:22:52.591" v="4437"/>
          <ac:picMkLst>
            <pc:docMk/>
            <pc:sldMk cId="2962107925" sldId="278"/>
            <ac:picMk id="12" creationId="{953979F9-06E3-53F3-5684-43480F3E5933}"/>
          </ac:picMkLst>
        </pc:picChg>
      </pc:sldChg>
      <pc:sldChg chg="addSp delSp modSp add mod ord setBg delDesignElem">
        <pc:chgData name="Lucas Santana" userId="24393268788004ee" providerId="LiveId" clId="{F4559BBE-F367-4B6D-BE87-595D4BE1CB38}" dt="2024-02-03T21:21:10.941" v="4384" actId="27636"/>
        <pc:sldMkLst>
          <pc:docMk/>
          <pc:sldMk cId="495170189" sldId="279"/>
        </pc:sldMkLst>
        <pc:spChg chg="del">
          <ac:chgData name="Lucas Santana" userId="24393268788004ee" providerId="LiveId" clId="{F4559BBE-F367-4B6D-BE87-595D4BE1CB38}" dt="2024-02-03T20:37:43.248" v="3472" actId="478"/>
          <ac:spMkLst>
            <pc:docMk/>
            <pc:sldMk cId="495170189" sldId="279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37:45.278" v="3473" actId="478"/>
          <ac:spMkLst>
            <pc:docMk/>
            <pc:sldMk cId="495170189" sldId="279"/>
            <ac:spMk id="5" creationId="{B1CDE193-BEB6-DADE-F70E-851D2C1C8429}"/>
          </ac:spMkLst>
        </pc:spChg>
        <pc:spChg chg="add mod">
          <ac:chgData name="Lucas Santana" userId="24393268788004ee" providerId="LiveId" clId="{F4559BBE-F367-4B6D-BE87-595D4BE1CB38}" dt="2024-02-03T21:21:10.941" v="4384" actId="27636"/>
          <ac:spMkLst>
            <pc:docMk/>
            <pc:sldMk cId="495170189" sldId="279"/>
            <ac:spMk id="6" creationId="{86018C57-0A7D-72BE-15AB-0DB1AF0F3062}"/>
          </ac:spMkLst>
        </pc:spChg>
        <pc:spChg chg="add mod">
          <ac:chgData name="Lucas Santana" userId="24393268788004ee" providerId="LiveId" clId="{F4559BBE-F367-4B6D-BE87-595D4BE1CB38}" dt="2024-02-03T20:37:48.673" v="3475"/>
          <ac:spMkLst>
            <pc:docMk/>
            <pc:sldMk cId="495170189" sldId="279"/>
            <ac:spMk id="7" creationId="{D6970F15-AED9-48D9-F1DD-438F7BA60CB4}"/>
          </ac:spMkLst>
        </pc:spChg>
        <pc:spChg chg="del">
          <ac:chgData name="Lucas Santana" userId="24393268788004ee" providerId="LiveId" clId="{F4559BBE-F367-4B6D-BE87-595D4BE1CB38}" dt="2024-02-03T20:37:47.742" v="3474" actId="478"/>
          <ac:spMkLst>
            <pc:docMk/>
            <pc:sldMk cId="495170189" sldId="279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6:05.372" v="436" actId="26606"/>
          <ac:spMkLst>
            <pc:docMk/>
            <pc:sldMk cId="495170189" sldId="279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7.668" v="413"/>
          <ac:spMkLst>
            <pc:docMk/>
            <pc:sldMk cId="495170189" sldId="279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6:05.372" v="436" actId="26606"/>
          <ac:grpSpMkLst>
            <pc:docMk/>
            <pc:sldMk cId="495170189" sldId="279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7.668" v="413"/>
          <ac:grpSpMkLst>
            <pc:docMk/>
            <pc:sldMk cId="495170189" sldId="279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6:05.372" v="436" actId="26606"/>
          <ac:grpSpMkLst>
            <pc:docMk/>
            <pc:sldMk cId="495170189" sldId="279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6:05.372" v="436" actId="26606"/>
          <ac:grpSpMkLst>
            <pc:docMk/>
            <pc:sldMk cId="495170189" sldId="279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7.668" v="413"/>
          <ac:grpSpMkLst>
            <pc:docMk/>
            <pc:sldMk cId="495170189" sldId="279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7.668" v="413"/>
          <ac:grpSpMkLst>
            <pc:docMk/>
            <pc:sldMk cId="495170189" sldId="279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6:05.372" v="436" actId="26606"/>
          <ac:grpSpMkLst>
            <pc:docMk/>
            <pc:sldMk cId="495170189" sldId="279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7.668" v="413"/>
          <ac:grpSpMkLst>
            <pc:docMk/>
            <pc:sldMk cId="495170189" sldId="279"/>
            <ac:grpSpMk id="128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19:33:48.276" v="1451"/>
          <ac:picMkLst>
            <pc:docMk/>
            <pc:sldMk cId="495170189" sldId="279"/>
            <ac:picMk id="3" creationId="{3C4EBA9A-EC3C-6336-35BB-8902281992E1}"/>
          </ac:picMkLst>
        </pc:picChg>
        <pc:picChg chg="add del mod">
          <ac:chgData name="Lucas Santana" userId="24393268788004ee" providerId="LiveId" clId="{F4559BBE-F367-4B6D-BE87-595D4BE1CB38}" dt="2024-02-03T20:43:48.226" v="3573" actId="21"/>
          <ac:picMkLst>
            <pc:docMk/>
            <pc:sldMk cId="495170189" sldId="279"/>
            <ac:picMk id="8" creationId="{BF7D958C-9ACC-4F7A-2264-97D28A8A0A3E}"/>
          </ac:picMkLst>
        </pc:picChg>
      </pc:sldChg>
      <pc:sldChg chg="addSp delSp modSp add mod ord setBg delDesignElem">
        <pc:chgData name="Lucas Santana" userId="24393268788004ee" providerId="LiveId" clId="{F4559BBE-F367-4B6D-BE87-595D4BE1CB38}" dt="2024-02-03T20:39:28.800" v="3488"/>
        <pc:sldMkLst>
          <pc:docMk/>
          <pc:sldMk cId="1533383576" sldId="280"/>
        </pc:sldMkLst>
        <pc:spChg chg="del">
          <ac:chgData name="Lucas Santana" userId="24393268788004ee" providerId="LiveId" clId="{F4559BBE-F367-4B6D-BE87-595D4BE1CB38}" dt="2024-02-03T20:39:13.983" v="3479" actId="478"/>
          <ac:spMkLst>
            <pc:docMk/>
            <pc:sldMk cId="1533383576" sldId="280"/>
            <ac:spMk id="2" creationId="{5CE9E17B-1374-70CF-9179-C6B7AC53389E}"/>
          </ac:spMkLst>
        </pc:spChg>
        <pc:spChg chg="add del mod">
          <ac:chgData name="Lucas Santana" userId="24393268788004ee" providerId="LiveId" clId="{F4559BBE-F367-4B6D-BE87-595D4BE1CB38}" dt="2024-02-03T20:39:16.942" v="3481" actId="478"/>
          <ac:spMkLst>
            <pc:docMk/>
            <pc:sldMk cId="1533383576" sldId="280"/>
            <ac:spMk id="5" creationId="{B2D7FFE8-F239-EB47-BB90-153E9148EEF2}"/>
          </ac:spMkLst>
        </pc:spChg>
        <pc:spChg chg="add mod">
          <ac:chgData name="Lucas Santana" userId="24393268788004ee" providerId="LiveId" clId="{F4559BBE-F367-4B6D-BE87-595D4BE1CB38}" dt="2024-02-03T20:39:28.800" v="3488"/>
          <ac:spMkLst>
            <pc:docMk/>
            <pc:sldMk cId="1533383576" sldId="280"/>
            <ac:spMk id="8" creationId="{6BB59090-4E26-D5CA-2D29-1D82F4934663}"/>
          </ac:spMkLst>
        </pc:spChg>
        <pc:spChg chg="del">
          <ac:chgData name="Lucas Santana" userId="24393268788004ee" providerId="LiveId" clId="{F4559BBE-F367-4B6D-BE87-595D4BE1CB38}" dt="2024-02-03T20:39:15.614" v="3480" actId="478"/>
          <ac:spMkLst>
            <pc:docMk/>
            <pc:sldMk cId="1533383576" sldId="280"/>
            <ac:spMk id="16" creationId="{B47F0937-805D-8310-6A9C-C1024DF14B66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18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21" creationId="{A4798C7F-C8CA-4799-BF37-3AB4642CDB66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54" creationId="{216BB147-20D5-4D93-BDA5-1BC614D6A4B2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56" creationId="{0A253F60-DE40-4508-A37A-61331DF1DD5D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57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88" creationId="{181CC2FD-F5D2-4415-8486-46858CC427A4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120" creationId="{1C582B07-D0F0-4B6B-A5D9-D2F192CB3A4E}"/>
          </ac:spMkLst>
        </pc:spChg>
        <pc:spChg chg="add">
          <ac:chgData name="Lucas Santana" userId="24393268788004ee" providerId="LiveId" clId="{F4559BBE-F367-4B6D-BE87-595D4BE1CB38}" dt="2024-02-02T00:56:08.140" v="437" actId="26606"/>
          <ac:spMkLst>
            <pc:docMk/>
            <pc:sldMk cId="1533383576" sldId="280"/>
            <ac:spMk id="121" creationId="{E1063619-981B-4E62-A26E-E345BB3080BA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122" creationId="{181CC2FD-F5D2-4415-8486-46858CC427A4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124" creationId="{DA1A4301-6FFC-4C82-A1FA-7634D8CAA8F5}"/>
          </ac:spMkLst>
        </pc:spChg>
        <pc:spChg chg="del">
          <ac:chgData name="Lucas Santana" userId="24393268788004ee" providerId="LiveId" clId="{F4559BBE-F367-4B6D-BE87-595D4BE1CB38}" dt="2024-02-02T00:54:48.611" v="415"/>
          <ac:spMkLst>
            <pc:docMk/>
            <pc:sldMk cId="1533383576" sldId="280"/>
            <ac:spMk id="126" creationId="{E1063619-981B-4E62-A26E-E345BB3080BA}"/>
          </ac:spMkLst>
        </pc:spChg>
        <pc:grpChg chg="add">
          <ac:chgData name="Lucas Santana" userId="24393268788004ee" providerId="LiveId" clId="{F4559BBE-F367-4B6D-BE87-595D4BE1CB38}" dt="2024-02-02T00:56:08.140" v="437" actId="26606"/>
          <ac:grpSpMkLst>
            <pc:docMk/>
            <pc:sldMk cId="1533383576" sldId="280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2T00:54:48.611" v="415"/>
          <ac:grpSpMkLst>
            <pc:docMk/>
            <pc:sldMk cId="1533383576" sldId="280"/>
            <ac:grpSpMk id="23" creationId="{87F0794B-55D3-4D2D-BDE7-4688ED321E42}"/>
          </ac:grpSpMkLst>
        </pc:grpChg>
        <pc:grpChg chg="add">
          <ac:chgData name="Lucas Santana" userId="24393268788004ee" providerId="LiveId" clId="{F4559BBE-F367-4B6D-BE87-595D4BE1CB38}" dt="2024-02-02T00:56:08.140" v="437" actId="26606"/>
          <ac:grpSpMkLst>
            <pc:docMk/>
            <pc:sldMk cId="1533383576" sldId="280"/>
            <ac:grpSpMk id="53" creationId="{CFB42397-759B-4110-90F9-11A099A04F18}"/>
          </ac:grpSpMkLst>
        </pc:grpChg>
        <pc:grpChg chg="add">
          <ac:chgData name="Lucas Santana" userId="24393268788004ee" providerId="LiveId" clId="{F4559BBE-F367-4B6D-BE87-595D4BE1CB38}" dt="2024-02-02T00:56:08.140" v="437" actId="26606"/>
          <ac:grpSpMkLst>
            <pc:docMk/>
            <pc:sldMk cId="1533383576" sldId="280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2T00:54:48.611" v="415"/>
          <ac:grpSpMkLst>
            <pc:docMk/>
            <pc:sldMk cId="1533383576" sldId="280"/>
            <ac:grpSpMk id="58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2T00:54:48.611" v="415"/>
          <ac:grpSpMkLst>
            <pc:docMk/>
            <pc:sldMk cId="1533383576" sldId="280"/>
            <ac:grpSpMk id="89" creationId="{9A50F0F9-04C8-47E4-AF66-B3CAF8C81917}"/>
          </ac:grpSpMkLst>
        </pc:grpChg>
        <pc:grpChg chg="add">
          <ac:chgData name="Lucas Santana" userId="24393268788004ee" providerId="LiveId" clId="{F4559BBE-F367-4B6D-BE87-595D4BE1CB38}" dt="2024-02-02T00:56:08.140" v="437" actId="26606"/>
          <ac:grpSpMkLst>
            <pc:docMk/>
            <pc:sldMk cId="1533383576" sldId="280"/>
            <ac:grpSpMk id="123" creationId="{8323DD1D-77DE-48B2-A0A0-6265801531E5}"/>
          </ac:grpSpMkLst>
        </pc:grpChg>
        <pc:grpChg chg="del">
          <ac:chgData name="Lucas Santana" userId="24393268788004ee" providerId="LiveId" clId="{F4559BBE-F367-4B6D-BE87-595D4BE1CB38}" dt="2024-02-02T00:54:48.611" v="415"/>
          <ac:grpSpMkLst>
            <pc:docMk/>
            <pc:sldMk cId="1533383576" sldId="280"/>
            <ac:grpSpMk id="128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19:33:49.787" v="1452"/>
          <ac:picMkLst>
            <pc:docMk/>
            <pc:sldMk cId="1533383576" sldId="280"/>
            <ac:picMk id="3" creationId="{216674F1-CE15-F5C7-ED9D-C843A5DBA309}"/>
          </ac:picMkLst>
        </pc:picChg>
        <pc:picChg chg="add mod">
          <ac:chgData name="Lucas Santana" userId="24393268788004ee" providerId="LiveId" clId="{F4559BBE-F367-4B6D-BE87-595D4BE1CB38}" dt="2024-02-03T20:39:23.669" v="3487" actId="1076"/>
          <ac:picMkLst>
            <pc:docMk/>
            <pc:sldMk cId="1533383576" sldId="280"/>
            <ac:picMk id="7" creationId="{88462A4C-9F44-C010-9C85-1E0CB981E8A8}"/>
          </ac:picMkLst>
        </pc:picChg>
      </pc:sldChg>
      <pc:sldChg chg="addSp delSp add del setBg delDesignElem">
        <pc:chgData name="Lucas Santana" userId="24393268788004ee" providerId="LiveId" clId="{F4559BBE-F367-4B6D-BE87-595D4BE1CB38}" dt="2024-02-03T20:42:20.016" v="3530"/>
        <pc:sldMkLst>
          <pc:docMk/>
          <pc:sldMk cId="1010429162" sldId="281"/>
        </pc:sldMkLst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18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2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2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5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88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11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42:20.016" v="3530"/>
          <ac:spMkLst>
            <pc:docMk/>
            <pc:sldMk cId="1010429162" sldId="281"/>
            <ac:spMk id="121" creationId="{E1063619-981B-4E62-A26E-E345BB3080BA}"/>
          </ac:spMkLst>
        </pc:spChg>
        <pc:grpChg chg="add del">
          <ac:chgData name="Lucas Santana" userId="24393268788004ee" providerId="LiveId" clId="{F4559BBE-F367-4B6D-BE87-595D4BE1CB38}" dt="2024-02-03T20:42:20.016" v="3530"/>
          <ac:grpSpMkLst>
            <pc:docMk/>
            <pc:sldMk cId="1010429162" sldId="281"/>
            <ac:grpSpMk id="1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20.016" v="3530"/>
          <ac:grpSpMkLst>
            <pc:docMk/>
            <pc:sldMk cId="1010429162" sldId="281"/>
            <ac:grpSpMk id="53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3T20:42:20.016" v="3530"/>
          <ac:grpSpMkLst>
            <pc:docMk/>
            <pc:sldMk cId="1010429162" sldId="281"/>
            <ac:grpSpMk id="55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3T20:42:20.016" v="3530"/>
          <ac:grpSpMkLst>
            <pc:docMk/>
            <pc:sldMk cId="1010429162" sldId="281"/>
            <ac:grpSpMk id="123" creationId="{8323DD1D-77DE-48B2-A0A0-6265801531E5}"/>
          </ac:grpSpMkLst>
        </pc:grpChg>
      </pc:sldChg>
      <pc:sldChg chg="delSp add del ord setBg delDesignElem">
        <pc:chgData name="Lucas Santana" userId="24393268788004ee" providerId="LiveId" clId="{F4559BBE-F367-4B6D-BE87-595D4BE1CB38}" dt="2024-02-03T20:40:45.996" v="3498" actId="47"/>
        <pc:sldMkLst>
          <pc:docMk/>
          <pc:sldMk cId="1019105943" sldId="281"/>
        </pc:sldMkLst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18" creationId="{A4798C7F-C8CA-4799-BF37-3AB4642CDB66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57" creationId="{1C582B07-D0F0-4B6B-A5D9-D2F192CB3A4E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88" creationId="{181CC2FD-F5D2-4415-8486-46858CC427A4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3T20:40:24.911" v="3494"/>
          <ac:spMkLst>
            <pc:docMk/>
            <pc:sldMk cId="1019105943" sldId="281"/>
            <ac:spMk id="121" creationId="{E1063619-981B-4E62-A26E-E345BB3080BA}"/>
          </ac:spMkLst>
        </pc:spChg>
        <pc:grpChg chg="del">
          <ac:chgData name="Lucas Santana" userId="24393268788004ee" providerId="LiveId" clId="{F4559BBE-F367-4B6D-BE87-595D4BE1CB38}" dt="2024-02-03T20:40:24.911" v="3494"/>
          <ac:grpSpMkLst>
            <pc:docMk/>
            <pc:sldMk cId="1019105943" sldId="281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3T20:40:24.911" v="3494"/>
          <ac:grpSpMkLst>
            <pc:docMk/>
            <pc:sldMk cId="1019105943" sldId="281"/>
            <ac:grpSpMk id="53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3T20:40:24.911" v="3494"/>
          <ac:grpSpMkLst>
            <pc:docMk/>
            <pc:sldMk cId="1019105943" sldId="281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3T20:40:24.911" v="3494"/>
          <ac:grpSpMkLst>
            <pc:docMk/>
            <pc:sldMk cId="1019105943" sldId="281"/>
            <ac:grpSpMk id="123" creationId="{8323DD1D-77DE-48B2-A0A0-6265801531E5}"/>
          </ac:grpSpMkLst>
        </pc:grpChg>
      </pc:sldChg>
      <pc:sldChg chg="addSp delSp modSp add mod setBg delDesignElem">
        <pc:chgData name="Lucas Santana" userId="24393268788004ee" providerId="LiveId" clId="{F4559BBE-F367-4B6D-BE87-595D4BE1CB38}" dt="2024-02-03T21:22:54.334" v="4438"/>
        <pc:sldMkLst>
          <pc:docMk/>
          <pc:sldMk cId="1556720146" sldId="281"/>
        </pc:sldMkLst>
        <pc:spChg chg="add mod">
          <ac:chgData name="Lucas Santana" userId="24393268788004ee" providerId="LiveId" clId="{F4559BBE-F367-4B6D-BE87-595D4BE1CB38}" dt="2024-02-03T21:21:53.622" v="4386" actId="27636"/>
          <ac:spMkLst>
            <pc:docMk/>
            <pc:sldMk cId="1556720146" sldId="281"/>
            <ac:spMk id="2" creationId="{24A46D11-6E79-079D-526B-53019E64AC5D}"/>
          </ac:spMkLst>
        </pc:spChg>
        <pc:spChg chg="add mod">
          <ac:chgData name="Lucas Santana" userId="24393268788004ee" providerId="LiveId" clId="{F4559BBE-F367-4B6D-BE87-595D4BE1CB38}" dt="2024-02-03T20:44:20.721" v="3575"/>
          <ac:spMkLst>
            <pc:docMk/>
            <pc:sldMk cId="1556720146" sldId="281"/>
            <ac:spMk id="3" creationId="{054EFACB-425A-A725-8C88-DF29FB2EB0EB}"/>
          </ac:spMkLst>
        </pc:spChg>
        <pc:spChg chg="add del mod">
          <ac:chgData name="Lucas Santana" userId="24393268788004ee" providerId="LiveId" clId="{F4559BBE-F367-4B6D-BE87-595D4BE1CB38}" dt="2024-02-03T20:44:23.806" v="3577" actId="478"/>
          <ac:spMkLst>
            <pc:docMk/>
            <pc:sldMk cId="1556720146" sldId="281"/>
            <ac:spMk id="5" creationId="{E342801B-9721-E524-98CD-30EDEDAC570C}"/>
          </ac:spMkLst>
        </pc:spChg>
        <pc:spChg chg="del mod">
          <ac:chgData name="Lucas Santana" userId="24393268788004ee" providerId="LiveId" clId="{F4559BBE-F367-4B6D-BE87-595D4BE1CB38}" dt="2024-02-03T20:44:22.960" v="3576" actId="478"/>
          <ac:spMkLst>
            <pc:docMk/>
            <pc:sldMk cId="1556720146" sldId="281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2:35.082" v="3538" actId="26606"/>
          <ac:spMkLst>
            <pc:docMk/>
            <pc:sldMk cId="1556720146" sldId="281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2:35.082" v="3538" actId="26606"/>
          <ac:spMkLst>
            <pc:docMk/>
            <pc:sldMk cId="1556720146" sldId="281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2:35.082" v="3538" actId="26606"/>
          <ac:spMkLst>
            <pc:docMk/>
            <pc:sldMk cId="1556720146" sldId="281"/>
            <ac:spMk id="12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2:35.082" v="3538" actId="26606"/>
          <ac:spMkLst>
            <pc:docMk/>
            <pc:sldMk cId="1556720146" sldId="281"/>
            <ac:spMk id="14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2:35.082" v="3538" actId="26606"/>
          <ac:spMkLst>
            <pc:docMk/>
            <pc:sldMk cId="1556720146" sldId="281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18" creationId="{A4798C7F-C8CA-4799-BF37-3AB4642CDB66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57" creationId="{1C582B07-D0F0-4B6B-A5D9-D2F192CB3A4E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88" creationId="{181CC2FD-F5D2-4415-8486-46858CC427A4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3T20:42:31.683" v="3537"/>
          <ac:spMkLst>
            <pc:docMk/>
            <pc:sldMk cId="1556720146" sldId="281"/>
            <ac:spMk id="121" creationId="{E1063619-981B-4E62-A26E-E345BB3080BA}"/>
          </ac:spMkLst>
        </pc:spChg>
        <pc:grpChg chg="add">
          <ac:chgData name="Lucas Santana" userId="24393268788004ee" providerId="LiveId" clId="{F4559BBE-F367-4B6D-BE87-595D4BE1CB38}" dt="2024-02-03T20:42:35.082" v="3538" actId="26606"/>
          <ac:grpSpMkLst>
            <pc:docMk/>
            <pc:sldMk cId="1556720146" sldId="281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2:31.683" v="3537"/>
          <ac:grpSpMkLst>
            <pc:docMk/>
            <pc:sldMk cId="1556720146" sldId="281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3T20:42:31.683" v="3537"/>
          <ac:grpSpMkLst>
            <pc:docMk/>
            <pc:sldMk cId="1556720146" sldId="281"/>
            <ac:grpSpMk id="53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3T20:42:31.683" v="3537"/>
          <ac:grpSpMkLst>
            <pc:docMk/>
            <pc:sldMk cId="1556720146" sldId="281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3T20:42:31.683" v="3537"/>
          <ac:grpSpMkLst>
            <pc:docMk/>
            <pc:sldMk cId="1556720146" sldId="281"/>
            <ac:grpSpMk id="123" creationId="{8323DD1D-77DE-48B2-A0A0-6265801531E5}"/>
          </ac:grpSpMkLst>
        </pc:grpChg>
        <pc:picChg chg="add mod">
          <ac:chgData name="Lucas Santana" userId="24393268788004ee" providerId="LiveId" clId="{F4559BBE-F367-4B6D-BE87-595D4BE1CB38}" dt="2024-02-03T21:22:54.334" v="4438"/>
          <ac:picMkLst>
            <pc:docMk/>
            <pc:sldMk cId="1556720146" sldId="281"/>
            <ac:picMk id="6" creationId="{ABD13230-F9FA-AE98-6B3F-922CB54F22F4}"/>
          </ac:picMkLst>
        </pc:picChg>
      </pc:sldChg>
      <pc:sldChg chg="addSp delSp add del setBg delDesignElem">
        <pc:chgData name="Lucas Santana" userId="24393268788004ee" providerId="LiveId" clId="{F4559BBE-F367-4B6D-BE87-595D4BE1CB38}" dt="2024-02-03T20:41:00.513" v="3503"/>
        <pc:sldMkLst>
          <pc:docMk/>
          <pc:sldMk cId="1930901395" sldId="281"/>
        </pc:sldMkLst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18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2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2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5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88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11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41:00.513" v="3503"/>
          <ac:spMkLst>
            <pc:docMk/>
            <pc:sldMk cId="1930901395" sldId="281"/>
            <ac:spMk id="121" creationId="{E1063619-981B-4E62-A26E-E345BB3080BA}"/>
          </ac:spMkLst>
        </pc:spChg>
        <pc:grpChg chg="add del">
          <ac:chgData name="Lucas Santana" userId="24393268788004ee" providerId="LiveId" clId="{F4559BBE-F367-4B6D-BE87-595D4BE1CB38}" dt="2024-02-03T20:41:00.513" v="3503"/>
          <ac:grpSpMkLst>
            <pc:docMk/>
            <pc:sldMk cId="1930901395" sldId="281"/>
            <ac:grpSpMk id="1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1:00.513" v="3503"/>
          <ac:grpSpMkLst>
            <pc:docMk/>
            <pc:sldMk cId="1930901395" sldId="281"/>
            <ac:grpSpMk id="53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3T20:41:00.513" v="3503"/>
          <ac:grpSpMkLst>
            <pc:docMk/>
            <pc:sldMk cId="1930901395" sldId="281"/>
            <ac:grpSpMk id="55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3T20:41:00.513" v="3503"/>
          <ac:grpSpMkLst>
            <pc:docMk/>
            <pc:sldMk cId="1930901395" sldId="281"/>
            <ac:grpSpMk id="123" creationId="{8323DD1D-77DE-48B2-A0A0-6265801531E5}"/>
          </ac:grpSpMkLst>
        </pc:grpChg>
      </pc:sldChg>
      <pc:sldChg chg="addSp delSp add del mod setBg delDesignElem">
        <pc:chgData name="Lucas Santana" userId="24393268788004ee" providerId="LiveId" clId="{F4559BBE-F367-4B6D-BE87-595D4BE1CB38}" dt="2024-02-03T20:42:21.457" v="3533"/>
        <pc:sldMkLst>
          <pc:docMk/>
          <pc:sldMk cId="2482468547" sldId="281"/>
        </pc:sldMkLst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7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18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2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2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4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4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44" creationId="{326AD51D-D59E-4689-A5DF-6A9857053BF6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5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77" creationId="{7A6DA27B-24A2-4FAF-9CB9-A814BF835B9F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88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110" creationId="{13B6DAC6-0186-4D62-AD69-90B9C0411EA3}"/>
          </ac:spMkLst>
        </pc:spChg>
        <pc:spChg chg="add del">
          <ac:chgData name="Lucas Santana" userId="24393268788004ee" providerId="LiveId" clId="{F4559BBE-F367-4B6D-BE87-595D4BE1CB38}" dt="2024-02-03T20:42:03.863" v="3514" actId="26606"/>
          <ac:spMkLst>
            <pc:docMk/>
            <pc:sldMk cId="2482468547" sldId="281"/>
            <ac:spMk id="112" creationId="{BA6285CA-6AFA-4F27-AFB5-1B32CDE09B1A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11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42:21.457" v="3533"/>
          <ac:spMkLst>
            <pc:docMk/>
            <pc:sldMk cId="2482468547" sldId="281"/>
            <ac:spMk id="121" creationId="{E1063619-981B-4E62-A26E-E345BB3080BA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45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51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5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53" creationId="{326AD51D-D59E-4689-A5DF-6A9857053BF6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58" creationId="{7A6DA27B-24A2-4FAF-9CB9-A814BF835B9F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61" creationId="{13B6DAC6-0186-4D62-AD69-90B9C0411EA3}"/>
          </ac:spMkLst>
        </pc:spChg>
        <pc:spChg chg="add del">
          <ac:chgData name="Lucas Santana" userId="24393268788004ee" providerId="LiveId" clId="{F4559BBE-F367-4B6D-BE87-595D4BE1CB38}" dt="2024-02-03T20:42:04.272" v="3516" actId="26606"/>
          <ac:spMkLst>
            <pc:docMk/>
            <pc:sldMk cId="2482468547" sldId="281"/>
            <ac:spMk id="162" creationId="{95AD374E-E6EB-4F34-968E-2D6FA466BFE7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69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75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76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77" creationId="{326AD51D-D59E-4689-A5DF-6A9857053BF6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82" creationId="{7A6DA27B-24A2-4FAF-9CB9-A814BF835B9F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85" creationId="{13B6DAC6-0186-4D62-AD69-90B9C0411EA3}"/>
          </ac:spMkLst>
        </pc:spChg>
        <pc:spChg chg="add del">
          <ac:chgData name="Lucas Santana" userId="24393268788004ee" providerId="LiveId" clId="{F4559BBE-F367-4B6D-BE87-595D4BE1CB38}" dt="2024-02-03T20:42:04.624" v="3518" actId="26606"/>
          <ac:spMkLst>
            <pc:docMk/>
            <pc:sldMk cId="2482468547" sldId="281"/>
            <ac:spMk id="186" creationId="{95AD374E-E6EB-4F34-968E-2D6FA466BFE7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193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199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200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201" creationId="{326AD51D-D59E-4689-A5DF-6A9857053BF6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206" creationId="{7A6DA27B-24A2-4FAF-9CB9-A814BF835B9F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209" creationId="{13B6DAC6-0186-4D62-AD69-90B9C0411EA3}"/>
          </ac:spMkLst>
        </pc:spChg>
        <pc:spChg chg="add del">
          <ac:chgData name="Lucas Santana" userId="24393268788004ee" providerId="LiveId" clId="{F4559BBE-F367-4B6D-BE87-595D4BE1CB38}" dt="2024-02-03T20:42:21.049" v="3532" actId="26606"/>
          <ac:spMkLst>
            <pc:docMk/>
            <pc:sldMk cId="2482468547" sldId="281"/>
            <ac:spMk id="210" creationId="{BA6285CA-6AFA-4F27-AFB5-1B32CDE09B1A}"/>
          </ac:spMkLst>
        </pc:spChg>
        <pc:grpChg chg="add del">
          <ac:chgData name="Lucas Santana" userId="24393268788004ee" providerId="LiveId" clId="{F4559BBE-F367-4B6D-BE87-595D4BE1CB38}" dt="2024-02-03T20:42:03.863" v="3514" actId="26606"/>
          <ac:grpSpMkLst>
            <pc:docMk/>
            <pc:sldMk cId="2482468547" sldId="281"/>
            <ac:grpSpMk id="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21.457" v="3533"/>
          <ac:grpSpMkLst>
            <pc:docMk/>
            <pc:sldMk cId="2482468547" sldId="281"/>
            <ac:grpSpMk id="1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03.863" v="3514" actId="26606"/>
          <ac:grpSpMkLst>
            <pc:docMk/>
            <pc:sldMk cId="2482468547" sldId="281"/>
            <ac:grpSpMk id="46" creationId="{05578CCE-1E06-4634-B7D3-B75915B79B54}"/>
          </ac:grpSpMkLst>
        </pc:grpChg>
        <pc:grpChg chg="add del">
          <ac:chgData name="Lucas Santana" userId="24393268788004ee" providerId="LiveId" clId="{F4559BBE-F367-4B6D-BE87-595D4BE1CB38}" dt="2024-02-03T20:42:21.457" v="3533"/>
          <ac:grpSpMkLst>
            <pc:docMk/>
            <pc:sldMk cId="2482468547" sldId="281"/>
            <ac:grpSpMk id="53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3T20:42:21.457" v="3533"/>
          <ac:grpSpMkLst>
            <pc:docMk/>
            <pc:sldMk cId="2482468547" sldId="281"/>
            <ac:grpSpMk id="55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3T20:42:03.863" v="3514" actId="26606"/>
          <ac:grpSpMkLst>
            <pc:docMk/>
            <pc:sldMk cId="2482468547" sldId="281"/>
            <ac:grpSpMk id="79" creationId="{ED48258A-6826-4A24-97F8-B65FE4D99A4E}"/>
          </ac:grpSpMkLst>
        </pc:grpChg>
        <pc:grpChg chg="add del">
          <ac:chgData name="Lucas Santana" userId="24393268788004ee" providerId="LiveId" clId="{F4559BBE-F367-4B6D-BE87-595D4BE1CB38}" dt="2024-02-03T20:42:03.863" v="3514" actId="26606"/>
          <ac:grpSpMkLst>
            <pc:docMk/>
            <pc:sldMk cId="2482468547" sldId="281"/>
            <ac:grpSpMk id="114" creationId="{91108A0F-8C78-4294-B028-9F09581FC0A3}"/>
          </ac:grpSpMkLst>
        </pc:grpChg>
        <pc:grpChg chg="add del">
          <ac:chgData name="Lucas Santana" userId="24393268788004ee" providerId="LiveId" clId="{F4559BBE-F367-4B6D-BE87-595D4BE1CB38}" dt="2024-02-03T20:42:21.457" v="3533"/>
          <ac:grpSpMkLst>
            <pc:docMk/>
            <pc:sldMk cId="2482468547" sldId="281"/>
            <ac:grpSpMk id="123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3T20:42:04.272" v="3516" actId="26606"/>
          <ac:grpSpMkLst>
            <pc:docMk/>
            <pc:sldMk cId="2482468547" sldId="281"/>
            <ac:grpSpMk id="146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04.272" v="3516" actId="26606"/>
          <ac:grpSpMkLst>
            <pc:docMk/>
            <pc:sldMk cId="2482468547" sldId="281"/>
            <ac:grpSpMk id="154" creationId="{05578CCE-1E06-4634-B7D3-B75915B79B54}"/>
          </ac:grpSpMkLst>
        </pc:grpChg>
        <pc:grpChg chg="add del">
          <ac:chgData name="Lucas Santana" userId="24393268788004ee" providerId="LiveId" clId="{F4559BBE-F367-4B6D-BE87-595D4BE1CB38}" dt="2024-02-03T20:42:04.272" v="3516" actId="26606"/>
          <ac:grpSpMkLst>
            <pc:docMk/>
            <pc:sldMk cId="2482468547" sldId="281"/>
            <ac:grpSpMk id="159" creationId="{ED48258A-6826-4A24-97F8-B65FE4D99A4E}"/>
          </ac:grpSpMkLst>
        </pc:grpChg>
        <pc:grpChg chg="add del">
          <ac:chgData name="Lucas Santana" userId="24393268788004ee" providerId="LiveId" clId="{F4559BBE-F367-4B6D-BE87-595D4BE1CB38}" dt="2024-02-03T20:42:04.272" v="3516" actId="26606"/>
          <ac:grpSpMkLst>
            <pc:docMk/>
            <pc:sldMk cId="2482468547" sldId="281"/>
            <ac:grpSpMk id="163" creationId="{21ED88E7-B8FA-426A-B4CC-739C7250D566}"/>
          </ac:grpSpMkLst>
        </pc:grpChg>
        <pc:grpChg chg="add del">
          <ac:chgData name="Lucas Santana" userId="24393268788004ee" providerId="LiveId" clId="{F4559BBE-F367-4B6D-BE87-595D4BE1CB38}" dt="2024-02-03T20:42:04.624" v="3518" actId="26606"/>
          <ac:grpSpMkLst>
            <pc:docMk/>
            <pc:sldMk cId="2482468547" sldId="281"/>
            <ac:grpSpMk id="170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04.624" v="3518" actId="26606"/>
          <ac:grpSpMkLst>
            <pc:docMk/>
            <pc:sldMk cId="2482468547" sldId="281"/>
            <ac:grpSpMk id="178" creationId="{05578CCE-1E06-4634-B7D3-B75915B79B54}"/>
          </ac:grpSpMkLst>
        </pc:grpChg>
        <pc:grpChg chg="add del">
          <ac:chgData name="Lucas Santana" userId="24393268788004ee" providerId="LiveId" clId="{F4559BBE-F367-4B6D-BE87-595D4BE1CB38}" dt="2024-02-03T20:42:04.624" v="3518" actId="26606"/>
          <ac:grpSpMkLst>
            <pc:docMk/>
            <pc:sldMk cId="2482468547" sldId="281"/>
            <ac:grpSpMk id="183" creationId="{ED48258A-6826-4A24-97F8-B65FE4D99A4E}"/>
          </ac:grpSpMkLst>
        </pc:grpChg>
        <pc:grpChg chg="add del">
          <ac:chgData name="Lucas Santana" userId="24393268788004ee" providerId="LiveId" clId="{F4559BBE-F367-4B6D-BE87-595D4BE1CB38}" dt="2024-02-03T20:42:04.624" v="3518" actId="26606"/>
          <ac:grpSpMkLst>
            <pc:docMk/>
            <pc:sldMk cId="2482468547" sldId="281"/>
            <ac:grpSpMk id="187" creationId="{91108A0F-8C78-4294-B028-9F09581FC0A3}"/>
          </ac:grpSpMkLst>
        </pc:grpChg>
        <pc:grpChg chg="add del">
          <ac:chgData name="Lucas Santana" userId="24393268788004ee" providerId="LiveId" clId="{F4559BBE-F367-4B6D-BE87-595D4BE1CB38}" dt="2024-02-03T20:42:21.049" v="3532" actId="26606"/>
          <ac:grpSpMkLst>
            <pc:docMk/>
            <pc:sldMk cId="2482468547" sldId="281"/>
            <ac:grpSpMk id="194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21.049" v="3532" actId="26606"/>
          <ac:grpSpMkLst>
            <pc:docMk/>
            <pc:sldMk cId="2482468547" sldId="281"/>
            <ac:grpSpMk id="202" creationId="{05578CCE-1E06-4634-B7D3-B75915B79B54}"/>
          </ac:grpSpMkLst>
        </pc:grpChg>
        <pc:grpChg chg="add del">
          <ac:chgData name="Lucas Santana" userId="24393268788004ee" providerId="LiveId" clId="{F4559BBE-F367-4B6D-BE87-595D4BE1CB38}" dt="2024-02-03T20:42:21.049" v="3532" actId="26606"/>
          <ac:grpSpMkLst>
            <pc:docMk/>
            <pc:sldMk cId="2482468547" sldId="281"/>
            <ac:grpSpMk id="207" creationId="{ED48258A-6826-4A24-97F8-B65FE4D99A4E}"/>
          </ac:grpSpMkLst>
        </pc:grpChg>
        <pc:grpChg chg="add del">
          <ac:chgData name="Lucas Santana" userId="24393268788004ee" providerId="LiveId" clId="{F4559BBE-F367-4B6D-BE87-595D4BE1CB38}" dt="2024-02-03T20:42:21.049" v="3532" actId="26606"/>
          <ac:grpSpMkLst>
            <pc:docMk/>
            <pc:sldMk cId="2482468547" sldId="281"/>
            <ac:grpSpMk id="212" creationId="{91108A0F-8C78-4294-B028-9F09581FC0A3}"/>
          </ac:grpSpMkLst>
        </pc:grpChg>
        <pc:picChg chg="add del">
          <ac:chgData name="Lucas Santana" userId="24393268788004ee" providerId="LiveId" clId="{F4559BBE-F367-4B6D-BE87-595D4BE1CB38}" dt="2024-02-03T20:42:03.863" v="3514" actId="26606"/>
          <ac:picMkLst>
            <pc:docMk/>
            <pc:sldMk cId="2482468547" sldId="281"/>
            <ac:picMk id="3" creationId="{D428ECFD-0526-A2BF-DBAA-8D11F0D0C158}"/>
          </ac:picMkLst>
        </pc:picChg>
        <pc:picChg chg="add del">
          <ac:chgData name="Lucas Santana" userId="24393268788004ee" providerId="LiveId" clId="{F4559BBE-F367-4B6D-BE87-595D4BE1CB38}" dt="2024-02-03T20:42:04.272" v="3516" actId="26606"/>
          <ac:picMkLst>
            <pc:docMk/>
            <pc:sldMk cId="2482468547" sldId="281"/>
            <ac:picMk id="167" creationId="{45978B1E-A95C-33FC-1C25-4E0DA95B3CB9}"/>
          </ac:picMkLst>
        </pc:picChg>
        <pc:picChg chg="add del">
          <ac:chgData name="Lucas Santana" userId="24393268788004ee" providerId="LiveId" clId="{F4559BBE-F367-4B6D-BE87-595D4BE1CB38}" dt="2024-02-03T20:42:04.624" v="3518" actId="26606"/>
          <ac:picMkLst>
            <pc:docMk/>
            <pc:sldMk cId="2482468547" sldId="281"/>
            <ac:picMk id="191" creationId="{E610D400-C7EC-F779-F9E5-76424B69841E}"/>
          </ac:picMkLst>
        </pc:picChg>
        <pc:picChg chg="add del">
          <ac:chgData name="Lucas Santana" userId="24393268788004ee" providerId="LiveId" clId="{F4559BBE-F367-4B6D-BE87-595D4BE1CB38}" dt="2024-02-03T20:42:21.049" v="3532" actId="26606"/>
          <ac:picMkLst>
            <pc:docMk/>
            <pc:sldMk cId="2482468547" sldId="281"/>
            <ac:picMk id="211" creationId="{D428ECFD-0526-A2BF-DBAA-8D11F0D0C158}"/>
          </ac:picMkLst>
        </pc:picChg>
      </pc:sldChg>
      <pc:sldChg chg="delSp add del setBg delDesignElem">
        <pc:chgData name="Lucas Santana" userId="24393268788004ee" providerId="LiveId" clId="{F4559BBE-F367-4B6D-BE87-595D4BE1CB38}" dt="2024-02-03T20:41:52.397" v="3508" actId="47"/>
        <pc:sldMkLst>
          <pc:docMk/>
          <pc:sldMk cId="3152116286" sldId="281"/>
        </pc:sldMkLst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18" creationId="{A4798C7F-C8CA-4799-BF37-3AB4642CDB66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20" creationId="{216BB147-20D5-4D93-BDA5-1BC614D6A4B2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22" creationId="{0A253F60-DE40-4508-A37A-61331DF1DD5D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57" creationId="{1C582B07-D0F0-4B6B-A5D9-D2F192CB3A4E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88" creationId="{181CC2FD-F5D2-4415-8486-46858CC427A4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119" creationId="{DA1A4301-6FFC-4C82-A1FA-7634D8CAA8F5}"/>
          </ac:spMkLst>
        </pc:spChg>
        <pc:spChg chg="del">
          <ac:chgData name="Lucas Santana" userId="24393268788004ee" providerId="LiveId" clId="{F4559BBE-F367-4B6D-BE87-595D4BE1CB38}" dt="2024-02-03T20:41:13.189" v="3507"/>
          <ac:spMkLst>
            <pc:docMk/>
            <pc:sldMk cId="3152116286" sldId="281"/>
            <ac:spMk id="121" creationId="{E1063619-981B-4E62-A26E-E345BB3080BA}"/>
          </ac:spMkLst>
        </pc:spChg>
        <pc:grpChg chg="del">
          <ac:chgData name="Lucas Santana" userId="24393268788004ee" providerId="LiveId" clId="{F4559BBE-F367-4B6D-BE87-595D4BE1CB38}" dt="2024-02-03T20:41:13.189" v="3507"/>
          <ac:grpSpMkLst>
            <pc:docMk/>
            <pc:sldMk cId="3152116286" sldId="281"/>
            <ac:grpSpMk id="19" creationId="{87F0794B-55D3-4D2D-BDE7-4688ED321E42}"/>
          </ac:grpSpMkLst>
        </pc:grpChg>
        <pc:grpChg chg="del">
          <ac:chgData name="Lucas Santana" userId="24393268788004ee" providerId="LiveId" clId="{F4559BBE-F367-4B6D-BE87-595D4BE1CB38}" dt="2024-02-03T20:41:13.189" v="3507"/>
          <ac:grpSpMkLst>
            <pc:docMk/>
            <pc:sldMk cId="3152116286" sldId="281"/>
            <ac:grpSpMk id="53" creationId="{CFB42397-759B-4110-90F9-11A099A04F18}"/>
          </ac:grpSpMkLst>
        </pc:grpChg>
        <pc:grpChg chg="del">
          <ac:chgData name="Lucas Santana" userId="24393268788004ee" providerId="LiveId" clId="{F4559BBE-F367-4B6D-BE87-595D4BE1CB38}" dt="2024-02-03T20:41:13.189" v="3507"/>
          <ac:grpSpMkLst>
            <pc:docMk/>
            <pc:sldMk cId="3152116286" sldId="281"/>
            <ac:grpSpMk id="55" creationId="{9A50F0F9-04C8-47E4-AF66-B3CAF8C81917}"/>
          </ac:grpSpMkLst>
        </pc:grpChg>
        <pc:grpChg chg="del">
          <ac:chgData name="Lucas Santana" userId="24393268788004ee" providerId="LiveId" clId="{F4559BBE-F367-4B6D-BE87-595D4BE1CB38}" dt="2024-02-03T20:41:13.189" v="3507"/>
          <ac:grpSpMkLst>
            <pc:docMk/>
            <pc:sldMk cId="3152116286" sldId="281"/>
            <ac:grpSpMk id="123" creationId="{8323DD1D-77DE-48B2-A0A0-6265801531E5}"/>
          </ac:grpSpMkLst>
        </pc:grpChg>
      </pc:sldChg>
      <pc:sldChg chg="addSp delSp modSp add del mod setBg delDesignElem">
        <pc:chgData name="Lucas Santana" userId="24393268788004ee" providerId="LiveId" clId="{F4559BBE-F367-4B6D-BE87-595D4BE1CB38}" dt="2024-02-03T20:10:43.155" v="2806"/>
        <pc:sldMkLst>
          <pc:docMk/>
          <pc:sldMk cId="3336358270" sldId="281"/>
        </pc:sldMkLst>
        <pc:spChg chg="mod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7" creationId="{842995A0-F26A-90E3-791A-611566A8F206}"/>
          </ac:spMkLst>
        </pc:spChg>
        <pc:spChg chg="mod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9" creationId="{C4D2C60D-80FF-1BFE-39BA-B524CB240863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14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18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2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2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47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49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51" creationId="{3BBF3378-C49E-4B97-A883-6393FBF18C0B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5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83" creationId="{3712ED8D-807A-4E94-A9AF-C44676151773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84" creationId="{EB68BB96-3C54-47CE-A559-16FC5968EE9F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85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88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116" creationId="{D8667B21-A39C-4ABB-9CED-0DD4CD739502}"/>
          </ac:spMkLst>
        </pc:spChg>
        <pc:spChg chg="add del">
          <ac:chgData name="Lucas Santana" userId="24393268788004ee" providerId="LiveId" clId="{F4559BBE-F367-4B6D-BE87-595D4BE1CB38}" dt="2024-02-03T20:10:41.907" v="2805" actId="26606"/>
          <ac:spMkLst>
            <pc:docMk/>
            <pc:sldMk cId="3336358270" sldId="281"/>
            <ac:spMk id="11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11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10:43.155" v="2806"/>
          <ac:spMkLst>
            <pc:docMk/>
            <pc:sldMk cId="3336358270" sldId="281"/>
            <ac:spMk id="121" creationId="{E1063619-981B-4E62-A26E-E345BB3080BA}"/>
          </ac:spMkLst>
        </pc:spChg>
        <pc:grpChg chg="add del">
          <ac:chgData name="Lucas Santana" userId="24393268788004ee" providerId="LiveId" clId="{F4559BBE-F367-4B6D-BE87-595D4BE1CB38}" dt="2024-02-03T20:10:41.907" v="2805" actId="26606"/>
          <ac:grpSpMkLst>
            <pc:docMk/>
            <pc:sldMk cId="3336358270" sldId="281"/>
            <ac:grpSpMk id="16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10:43.155" v="2806"/>
          <ac:grpSpMkLst>
            <pc:docMk/>
            <pc:sldMk cId="3336358270" sldId="281"/>
            <ac:grpSpMk id="1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10:41.907" v="2805" actId="26606"/>
          <ac:grpSpMkLst>
            <pc:docMk/>
            <pc:sldMk cId="3336358270" sldId="281"/>
            <ac:grpSpMk id="46" creationId="{DA3D4001-286E-4CB2-B293-3058BDDC8221}"/>
          </ac:grpSpMkLst>
        </pc:grpChg>
        <pc:grpChg chg="add del">
          <ac:chgData name="Lucas Santana" userId="24393268788004ee" providerId="LiveId" clId="{F4559BBE-F367-4B6D-BE87-595D4BE1CB38}" dt="2024-02-03T20:10:43.155" v="2806"/>
          <ac:grpSpMkLst>
            <pc:docMk/>
            <pc:sldMk cId="3336358270" sldId="281"/>
            <ac:grpSpMk id="53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3T20:10:43.155" v="2806"/>
          <ac:grpSpMkLst>
            <pc:docMk/>
            <pc:sldMk cId="3336358270" sldId="281"/>
            <ac:grpSpMk id="55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3T20:10:41.907" v="2805" actId="26606"/>
          <ac:grpSpMkLst>
            <pc:docMk/>
            <pc:sldMk cId="3336358270" sldId="281"/>
            <ac:grpSpMk id="86" creationId="{BDDD9304-3AB6-4BE9-833E-9C1B3EC42182}"/>
          </ac:grpSpMkLst>
        </pc:grpChg>
        <pc:grpChg chg="add del">
          <ac:chgData name="Lucas Santana" userId="24393268788004ee" providerId="LiveId" clId="{F4559BBE-F367-4B6D-BE87-595D4BE1CB38}" dt="2024-02-03T20:10:43.155" v="2806"/>
          <ac:grpSpMkLst>
            <pc:docMk/>
            <pc:sldMk cId="3336358270" sldId="281"/>
            <ac:grpSpMk id="123" creationId="{8323DD1D-77DE-48B2-A0A0-6265801531E5}"/>
          </ac:grpSpMkLst>
        </pc:grpChg>
        <pc:grpChg chg="add del">
          <ac:chgData name="Lucas Santana" userId="24393268788004ee" providerId="LiveId" clId="{F4559BBE-F367-4B6D-BE87-595D4BE1CB38}" dt="2024-02-03T20:10:41.907" v="2805" actId="26606"/>
          <ac:grpSpMkLst>
            <pc:docMk/>
            <pc:sldMk cId="3336358270" sldId="281"/>
            <ac:grpSpMk id="125" creationId="{8323DD1D-77DE-48B2-A0A0-6265801531E5}"/>
          </ac:grpSpMkLst>
        </pc:grpChg>
        <pc:picChg chg="mod ord">
          <ac:chgData name="Lucas Santana" userId="24393268788004ee" providerId="LiveId" clId="{F4559BBE-F367-4B6D-BE87-595D4BE1CB38}" dt="2024-02-03T20:10:41.907" v="2805" actId="26606"/>
          <ac:picMkLst>
            <pc:docMk/>
            <pc:sldMk cId="3336358270" sldId="281"/>
            <ac:picMk id="4" creationId="{099DAAFB-CFAA-FD3B-4555-3CAAD74C6883}"/>
          </ac:picMkLst>
        </pc:picChg>
      </pc:sldChg>
      <pc:sldChg chg="addSp delSp add del setBg delDesignElem">
        <pc:chgData name="Lucas Santana" userId="24393268788004ee" providerId="LiveId" clId="{F4559BBE-F367-4B6D-BE87-595D4BE1CB38}" dt="2024-02-03T20:42:19.668" v="3529"/>
        <pc:sldMkLst>
          <pc:docMk/>
          <pc:sldMk cId="1555992165" sldId="282"/>
        </pc:sldMkLst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18" creationId="{A4798C7F-C8CA-4799-BF37-3AB4642CDB66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20" creationId="{216BB147-20D5-4D93-BDA5-1BC614D6A4B2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22" creationId="{0A253F60-DE40-4508-A37A-61331DF1DD5D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57" creationId="{1C582B07-D0F0-4B6B-A5D9-D2F192CB3A4E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88" creationId="{181CC2FD-F5D2-4415-8486-46858CC427A4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119" creationId="{DA1A4301-6FFC-4C82-A1FA-7634D8CAA8F5}"/>
          </ac:spMkLst>
        </pc:spChg>
        <pc:spChg chg="add del">
          <ac:chgData name="Lucas Santana" userId="24393268788004ee" providerId="LiveId" clId="{F4559BBE-F367-4B6D-BE87-595D4BE1CB38}" dt="2024-02-03T20:42:19.668" v="3529"/>
          <ac:spMkLst>
            <pc:docMk/>
            <pc:sldMk cId="1555992165" sldId="282"/>
            <ac:spMk id="121" creationId="{E1063619-981B-4E62-A26E-E345BB3080BA}"/>
          </ac:spMkLst>
        </pc:spChg>
        <pc:grpChg chg="add del">
          <ac:chgData name="Lucas Santana" userId="24393268788004ee" providerId="LiveId" clId="{F4559BBE-F367-4B6D-BE87-595D4BE1CB38}" dt="2024-02-03T20:42:19.668" v="3529"/>
          <ac:grpSpMkLst>
            <pc:docMk/>
            <pc:sldMk cId="1555992165" sldId="282"/>
            <ac:grpSpMk id="19" creationId="{87F0794B-55D3-4D2D-BDE7-4688ED321E42}"/>
          </ac:grpSpMkLst>
        </pc:grpChg>
        <pc:grpChg chg="add del">
          <ac:chgData name="Lucas Santana" userId="24393268788004ee" providerId="LiveId" clId="{F4559BBE-F367-4B6D-BE87-595D4BE1CB38}" dt="2024-02-03T20:42:19.668" v="3529"/>
          <ac:grpSpMkLst>
            <pc:docMk/>
            <pc:sldMk cId="1555992165" sldId="282"/>
            <ac:grpSpMk id="53" creationId="{CFB42397-759B-4110-90F9-11A099A04F18}"/>
          </ac:grpSpMkLst>
        </pc:grpChg>
        <pc:grpChg chg="add del">
          <ac:chgData name="Lucas Santana" userId="24393268788004ee" providerId="LiveId" clId="{F4559BBE-F367-4B6D-BE87-595D4BE1CB38}" dt="2024-02-03T20:42:19.668" v="3529"/>
          <ac:grpSpMkLst>
            <pc:docMk/>
            <pc:sldMk cId="1555992165" sldId="282"/>
            <ac:grpSpMk id="55" creationId="{9A50F0F9-04C8-47E4-AF66-B3CAF8C81917}"/>
          </ac:grpSpMkLst>
        </pc:grpChg>
        <pc:grpChg chg="add del">
          <ac:chgData name="Lucas Santana" userId="24393268788004ee" providerId="LiveId" clId="{F4559BBE-F367-4B6D-BE87-595D4BE1CB38}" dt="2024-02-03T20:42:19.668" v="3529"/>
          <ac:grpSpMkLst>
            <pc:docMk/>
            <pc:sldMk cId="1555992165" sldId="282"/>
            <ac:grpSpMk id="123" creationId="{8323DD1D-77DE-48B2-A0A0-6265801531E5}"/>
          </ac:grpSpMkLst>
        </pc:grpChg>
      </pc:sldChg>
      <pc:sldChg chg="addSp delSp modSp add mod setBg addAnim delAnim delDesignElem">
        <pc:chgData name="Lucas Santana" userId="24393268788004ee" providerId="LiveId" clId="{F4559BBE-F367-4B6D-BE87-595D4BE1CB38}" dt="2024-02-03T21:22:55.598" v="4439"/>
        <pc:sldMkLst>
          <pc:docMk/>
          <pc:sldMk cId="2879812703" sldId="282"/>
        </pc:sldMkLst>
        <pc:spChg chg="add del mod">
          <ac:chgData name="Lucas Santana" userId="24393268788004ee" providerId="LiveId" clId="{F4559BBE-F367-4B6D-BE87-595D4BE1CB38}" dt="2024-02-03T20:44:51.278" v="3581" actId="478"/>
          <ac:spMkLst>
            <pc:docMk/>
            <pc:sldMk cId="2879812703" sldId="282"/>
            <ac:spMk id="3" creationId="{214DCCC5-2659-A76B-0F09-8E6B03C9564F}"/>
          </ac:spMkLst>
        </pc:spChg>
        <pc:spChg chg="add mod">
          <ac:chgData name="Lucas Santana" userId="24393268788004ee" providerId="LiveId" clId="{F4559BBE-F367-4B6D-BE87-595D4BE1CB38}" dt="2024-02-03T20:44:55.997" v="3593" actId="20577"/>
          <ac:spMkLst>
            <pc:docMk/>
            <pc:sldMk cId="2879812703" sldId="282"/>
            <ac:spMk id="4" creationId="{B131BA8F-840A-B111-575C-94761F75CDB2}"/>
          </ac:spMkLst>
        </pc:spChg>
        <pc:spChg chg="add mod">
          <ac:chgData name="Lucas Santana" userId="24393268788004ee" providerId="LiveId" clId="{F4559BBE-F367-4B6D-BE87-595D4BE1CB38}" dt="2024-02-03T20:47:31.860" v="3773" actId="1076"/>
          <ac:spMkLst>
            <pc:docMk/>
            <pc:sldMk cId="2879812703" sldId="282"/>
            <ac:spMk id="5" creationId="{8C64F0FE-6588-2716-DC44-AEA25CF2DBD1}"/>
          </ac:spMkLst>
        </pc:spChg>
        <pc:spChg chg="del">
          <ac:chgData name="Lucas Santana" userId="24393268788004ee" providerId="LiveId" clId="{F4559BBE-F367-4B6D-BE87-595D4BE1CB38}" dt="2024-02-03T20:44:48.642" v="3580" actId="478"/>
          <ac:spMkLst>
            <pc:docMk/>
            <pc:sldMk cId="2879812703" sldId="282"/>
            <ac:spMk id="7" creationId="{0C29BCFC-16C2-5038-D233-953A8886C131}"/>
          </ac:spMkLst>
        </pc:spChg>
        <pc:spChg chg="del">
          <ac:chgData name="Lucas Santana" userId="24393268788004ee" providerId="LiveId" clId="{F4559BBE-F367-4B6D-BE87-595D4BE1CB38}" dt="2024-02-03T20:43:04.195" v="3540"/>
          <ac:spMkLst>
            <pc:docMk/>
            <pc:sldMk cId="2879812703" sldId="282"/>
            <ac:spMk id="9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04.195" v="3540"/>
          <ac:spMkLst>
            <pc:docMk/>
            <pc:sldMk cId="2879812703" sldId="282"/>
            <ac:spMk id="10" creationId="{F92A3F2D-F424-43A3-88B0-FB258A0C1829}"/>
          </ac:spMkLst>
        </pc:spChg>
        <pc:spChg chg="del">
          <ac:chgData name="Lucas Santana" userId="24393268788004ee" providerId="LiveId" clId="{F4559BBE-F367-4B6D-BE87-595D4BE1CB38}" dt="2024-02-03T20:43:04.195" v="3540"/>
          <ac:spMkLst>
            <pc:docMk/>
            <pc:sldMk cId="2879812703" sldId="282"/>
            <ac:spMk id="12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08.041" v="3541" actId="26606"/>
          <ac:spMkLst>
            <pc:docMk/>
            <pc:sldMk cId="2879812703" sldId="282"/>
            <ac:spMk id="13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04.195" v="3540"/>
          <ac:spMkLst>
            <pc:docMk/>
            <pc:sldMk cId="2879812703" sldId="282"/>
            <ac:spMk id="14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08.041" v="3541" actId="26606"/>
          <ac:spMkLst>
            <pc:docMk/>
            <pc:sldMk cId="2879812703" sldId="282"/>
            <ac:spMk id="15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04.195" v="3540"/>
          <ac:spMkLst>
            <pc:docMk/>
            <pc:sldMk cId="2879812703" sldId="282"/>
            <ac:spMk id="16" creationId="{DE6FA2BA-220F-4070-A46C-D437A6D2421C}"/>
          </ac:spMkLst>
        </pc:spChg>
        <pc:spChg chg="add">
          <ac:chgData name="Lucas Santana" userId="24393268788004ee" providerId="LiveId" clId="{F4559BBE-F367-4B6D-BE87-595D4BE1CB38}" dt="2024-02-03T20:43:08.041" v="3541" actId="26606"/>
          <ac:spMkLst>
            <pc:docMk/>
            <pc:sldMk cId="2879812703" sldId="282"/>
            <ac:spMk id="17" creationId="{DE6FA2BA-220F-4070-A46C-D437A6D2421C}"/>
          </ac:spMkLst>
        </pc:spChg>
        <pc:spChg chg="add">
          <ac:chgData name="Lucas Santana" userId="24393268788004ee" providerId="LiveId" clId="{F4559BBE-F367-4B6D-BE87-595D4BE1CB38}" dt="2024-02-03T20:43:08.041" v="3541" actId="26606"/>
          <ac:spMkLst>
            <pc:docMk/>
            <pc:sldMk cId="2879812703" sldId="282"/>
            <ac:spMk id="18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08.041" v="3541" actId="26606"/>
          <ac:spMkLst>
            <pc:docMk/>
            <pc:sldMk cId="2879812703" sldId="282"/>
            <ac:spMk id="20" creationId="{F92A3F2D-F424-43A3-88B0-FB258A0C1829}"/>
          </ac:spMkLst>
        </pc:spChg>
        <pc:grpChg chg="del">
          <ac:chgData name="Lucas Santana" userId="24393268788004ee" providerId="LiveId" clId="{F4559BBE-F367-4B6D-BE87-595D4BE1CB38}" dt="2024-02-03T20:43:04.195" v="3540"/>
          <ac:grpSpMkLst>
            <pc:docMk/>
            <pc:sldMk cId="2879812703" sldId="282"/>
            <ac:grpSpMk id="11" creationId="{E8BBA9B4-EF00-4579-A73A-061C5F902438}"/>
          </ac:grpSpMkLst>
        </pc:grpChg>
        <pc:grpChg chg="add">
          <ac:chgData name="Lucas Santana" userId="24393268788004ee" providerId="LiveId" clId="{F4559BBE-F367-4B6D-BE87-595D4BE1CB38}" dt="2024-02-03T20:43:08.041" v="3541" actId="26606"/>
          <ac:grpSpMkLst>
            <pc:docMk/>
            <pc:sldMk cId="2879812703" sldId="282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2:55.598" v="4439"/>
          <ac:picMkLst>
            <pc:docMk/>
            <pc:sldMk cId="2879812703" sldId="282"/>
            <ac:picMk id="6" creationId="{EDB4A354-12EC-C089-8AF1-F32FFFC990E2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22:57.230" v="4440"/>
        <pc:sldMkLst>
          <pc:docMk/>
          <pc:sldMk cId="2561285807" sldId="283"/>
        </pc:sldMkLst>
        <pc:spChg chg="add del mod">
          <ac:chgData name="Lucas Santana" userId="24393268788004ee" providerId="LiveId" clId="{F4559BBE-F367-4B6D-BE87-595D4BE1CB38}" dt="2024-02-03T20:47:55.293" v="3775" actId="478"/>
          <ac:spMkLst>
            <pc:docMk/>
            <pc:sldMk cId="2561285807" sldId="283"/>
            <ac:spMk id="3" creationId="{F3E49DBA-5786-8DFB-1438-E2C0A9151341}"/>
          </ac:spMkLst>
        </pc:spChg>
        <pc:spChg chg="add del mod">
          <ac:chgData name="Lucas Santana" userId="24393268788004ee" providerId="LiveId" clId="{F4559BBE-F367-4B6D-BE87-595D4BE1CB38}" dt="2024-02-03T20:47:58.576" v="3778" actId="478"/>
          <ac:spMkLst>
            <pc:docMk/>
            <pc:sldMk cId="2561285807" sldId="283"/>
            <ac:spMk id="4" creationId="{2242DEDC-E162-023F-5949-888100ADBB1C}"/>
          </ac:spMkLst>
        </pc:spChg>
        <pc:spChg chg="add del mod">
          <ac:chgData name="Lucas Santana" userId="24393268788004ee" providerId="LiveId" clId="{F4559BBE-F367-4B6D-BE87-595D4BE1CB38}" dt="2024-02-03T20:48:00.654" v="3779" actId="478"/>
          <ac:spMkLst>
            <pc:docMk/>
            <pc:sldMk cId="2561285807" sldId="283"/>
            <ac:spMk id="5" creationId="{BB07EBFC-6381-A2D5-69E2-7C9CACC1A83F}"/>
          </ac:spMkLst>
        </pc:spChg>
        <pc:spChg chg="del">
          <ac:chgData name="Lucas Santana" userId="24393268788004ee" providerId="LiveId" clId="{F4559BBE-F367-4B6D-BE87-595D4BE1CB38}" dt="2024-02-03T20:47:53.328" v="3774" actId="478"/>
          <ac:spMkLst>
            <pc:docMk/>
            <pc:sldMk cId="2561285807" sldId="283"/>
            <ac:spMk id="7" creationId="{0C29BCFC-16C2-5038-D233-953A8886C131}"/>
          </ac:spMkLst>
        </pc:spChg>
        <pc:spChg chg="add del mod">
          <ac:chgData name="Lucas Santana" userId="24393268788004ee" providerId="LiveId" clId="{F4559BBE-F367-4B6D-BE87-595D4BE1CB38}" dt="2024-02-03T20:47:58.576" v="3778" actId="478"/>
          <ac:spMkLst>
            <pc:docMk/>
            <pc:sldMk cId="2561285807" sldId="283"/>
            <ac:spMk id="8" creationId="{391F9E48-B89A-AECC-E1FF-0C49B271126C}"/>
          </ac:spMkLst>
        </pc:spChg>
        <pc:spChg chg="add">
          <ac:chgData name="Lucas Santana" userId="24393268788004ee" providerId="LiveId" clId="{F4559BBE-F367-4B6D-BE87-595D4BE1CB38}" dt="2024-02-03T20:43:18.826" v="3563" actId="26606"/>
          <ac:spMkLst>
            <pc:docMk/>
            <pc:sldMk cId="2561285807" sldId="283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18.826" v="3563" actId="26606"/>
          <ac:spMkLst>
            <pc:docMk/>
            <pc:sldMk cId="2561285807" sldId="283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18.826" v="3563" actId="26606"/>
          <ac:spMkLst>
            <pc:docMk/>
            <pc:sldMk cId="2561285807" sldId="283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09.748" v="3544"/>
          <ac:spMkLst>
            <pc:docMk/>
            <pc:sldMk cId="2561285807" sldId="283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18.826" v="3563" actId="26606"/>
          <ac:spMkLst>
            <pc:docMk/>
            <pc:sldMk cId="2561285807" sldId="283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09.748" v="3544"/>
          <ac:spMkLst>
            <pc:docMk/>
            <pc:sldMk cId="2561285807" sldId="283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18.826" v="3563" actId="26606"/>
          <ac:spMkLst>
            <pc:docMk/>
            <pc:sldMk cId="2561285807" sldId="283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09.748" v="3544"/>
          <ac:spMkLst>
            <pc:docMk/>
            <pc:sldMk cId="2561285807" sldId="283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09.748" v="3544"/>
          <ac:spMkLst>
            <pc:docMk/>
            <pc:sldMk cId="2561285807" sldId="283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09.748" v="3544"/>
          <ac:spMkLst>
            <pc:docMk/>
            <pc:sldMk cId="2561285807" sldId="283"/>
            <ac:spMk id="20" creationId="{F92A3F2D-F424-43A3-88B0-FB258A0C1829}"/>
          </ac:spMkLst>
        </pc:spChg>
        <pc:spChg chg="add mod">
          <ac:chgData name="Lucas Santana" userId="24393268788004ee" providerId="LiveId" clId="{F4559BBE-F367-4B6D-BE87-595D4BE1CB38}" dt="2024-02-03T20:54:38.717" v="3944" actId="1076"/>
          <ac:spMkLst>
            <pc:docMk/>
            <pc:sldMk cId="2561285807" sldId="283"/>
            <ac:spMk id="52" creationId="{6E42B0D1-6AE8-A43D-21E2-A7FD85B67315}"/>
          </ac:spMkLst>
        </pc:spChg>
        <pc:spChg chg="add mod">
          <ac:chgData name="Lucas Santana" userId="24393268788004ee" providerId="LiveId" clId="{F4559BBE-F367-4B6D-BE87-595D4BE1CB38}" dt="2024-02-03T20:53:57.971" v="3933" actId="1076"/>
          <ac:spMkLst>
            <pc:docMk/>
            <pc:sldMk cId="2561285807" sldId="283"/>
            <ac:spMk id="55" creationId="{F76660E8-7C1D-5405-DFF0-5543BA86935D}"/>
          </ac:spMkLst>
        </pc:spChg>
        <pc:spChg chg="add mod">
          <ac:chgData name="Lucas Santana" userId="24393268788004ee" providerId="LiveId" clId="{F4559BBE-F367-4B6D-BE87-595D4BE1CB38}" dt="2024-02-03T20:52:31.007" v="3878" actId="20577"/>
          <ac:spMkLst>
            <pc:docMk/>
            <pc:sldMk cId="2561285807" sldId="283"/>
            <ac:spMk id="58" creationId="{D6FFE365-447D-96BD-4DF4-DADC7C6414B9}"/>
          </ac:spMkLst>
        </pc:spChg>
        <pc:spChg chg="add mod">
          <ac:chgData name="Lucas Santana" userId="24393268788004ee" providerId="LiveId" clId="{F4559BBE-F367-4B6D-BE87-595D4BE1CB38}" dt="2024-02-03T20:54:14.165" v="3937" actId="1076"/>
          <ac:spMkLst>
            <pc:docMk/>
            <pc:sldMk cId="2561285807" sldId="283"/>
            <ac:spMk id="61" creationId="{ECBAAEC0-FE5F-D8EC-C31A-7C50493E2789}"/>
          </ac:spMkLst>
        </pc:spChg>
        <pc:grpChg chg="add">
          <ac:chgData name="Lucas Santana" userId="24393268788004ee" providerId="LiveId" clId="{F4559BBE-F367-4B6D-BE87-595D4BE1CB38}" dt="2024-02-03T20:43:18.826" v="3563" actId="26606"/>
          <ac:grpSpMkLst>
            <pc:docMk/>
            <pc:sldMk cId="2561285807" sldId="283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09.748" v="3544"/>
          <ac:grpSpMkLst>
            <pc:docMk/>
            <pc:sldMk cId="2561285807" sldId="283"/>
            <ac:grpSpMk id="22" creationId="{E8BBA9B4-EF00-4579-A73A-061C5F902438}"/>
          </ac:grpSpMkLst>
        </pc:grpChg>
        <pc:picChg chg="add del mod">
          <ac:chgData name="Lucas Santana" userId="24393268788004ee" providerId="LiveId" clId="{F4559BBE-F367-4B6D-BE87-595D4BE1CB38}" dt="2024-02-03T20:53:19.261" v="3915" actId="478"/>
          <ac:picMkLst>
            <pc:docMk/>
            <pc:sldMk cId="2561285807" sldId="283"/>
            <ac:picMk id="21" creationId="{DF8F8354-A60F-181D-7E5E-20F12ECB97E5}"/>
          </ac:picMkLst>
        </pc:picChg>
        <pc:picChg chg="add mod">
          <ac:chgData name="Lucas Santana" userId="24393268788004ee" providerId="LiveId" clId="{F4559BBE-F367-4B6D-BE87-595D4BE1CB38}" dt="2024-02-03T20:53:44.796" v="3928" actId="14100"/>
          <ac:picMkLst>
            <pc:docMk/>
            <pc:sldMk cId="2561285807" sldId="283"/>
            <ac:picMk id="54" creationId="{1CE8AD5A-C8AA-D9F9-B406-D667E55777AC}"/>
          </ac:picMkLst>
        </pc:picChg>
        <pc:picChg chg="add mod modCrop">
          <ac:chgData name="Lucas Santana" userId="24393268788004ee" providerId="LiveId" clId="{F4559BBE-F367-4B6D-BE87-595D4BE1CB38}" dt="2024-02-03T20:54:22.700" v="3940" actId="1076"/>
          <ac:picMkLst>
            <pc:docMk/>
            <pc:sldMk cId="2561285807" sldId="283"/>
            <ac:picMk id="57" creationId="{B745B871-75F8-D8F7-A71F-B3FF6B30E2C7}"/>
          </ac:picMkLst>
        </pc:picChg>
        <pc:picChg chg="add mod">
          <ac:chgData name="Lucas Santana" userId="24393268788004ee" providerId="LiveId" clId="{F4559BBE-F367-4B6D-BE87-595D4BE1CB38}" dt="2024-02-03T20:54:20.533" v="3939" actId="1076"/>
          <ac:picMkLst>
            <pc:docMk/>
            <pc:sldMk cId="2561285807" sldId="283"/>
            <ac:picMk id="60" creationId="{AB10A93C-5ED7-01CC-D444-095B0FCD1FFD}"/>
          </ac:picMkLst>
        </pc:picChg>
        <pc:picChg chg="add mod">
          <ac:chgData name="Lucas Santana" userId="24393268788004ee" providerId="LiveId" clId="{F4559BBE-F367-4B6D-BE87-595D4BE1CB38}" dt="2024-02-03T20:54:29.774" v="3943" actId="1076"/>
          <ac:picMkLst>
            <pc:docMk/>
            <pc:sldMk cId="2561285807" sldId="283"/>
            <ac:picMk id="63" creationId="{0CC8146F-7CD6-C384-915F-D67269E1DC0E}"/>
          </ac:picMkLst>
        </pc:picChg>
        <pc:picChg chg="add mod">
          <ac:chgData name="Lucas Santana" userId="24393268788004ee" providerId="LiveId" clId="{F4559BBE-F367-4B6D-BE87-595D4BE1CB38}" dt="2024-02-03T21:22:57.230" v="4440"/>
          <ac:picMkLst>
            <pc:docMk/>
            <pc:sldMk cId="2561285807" sldId="283"/>
            <ac:picMk id="64" creationId="{43E36413-D0D9-73EB-0E97-353ACE69ED26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22:57.934" v="4441"/>
        <pc:sldMkLst>
          <pc:docMk/>
          <pc:sldMk cId="3707529505" sldId="284"/>
        </pc:sldMkLst>
        <pc:spChg chg="add del mod">
          <ac:chgData name="Lucas Santana" userId="24393268788004ee" providerId="LiveId" clId="{F4559BBE-F367-4B6D-BE87-595D4BE1CB38}" dt="2024-02-03T20:55:08.701" v="3946" actId="478"/>
          <ac:spMkLst>
            <pc:docMk/>
            <pc:sldMk cId="3707529505" sldId="284"/>
            <ac:spMk id="3" creationId="{E68BDB21-5812-E492-9DE3-5449D144B038}"/>
          </ac:spMkLst>
        </pc:spChg>
        <pc:spChg chg="add mod">
          <ac:chgData name="Lucas Santana" userId="24393268788004ee" providerId="LiveId" clId="{F4559BBE-F367-4B6D-BE87-595D4BE1CB38}" dt="2024-02-03T21:22:03.520" v="4388" actId="27636"/>
          <ac:spMkLst>
            <pc:docMk/>
            <pc:sldMk cId="3707529505" sldId="284"/>
            <ac:spMk id="4" creationId="{03ADD5EF-3006-9AC0-338F-13CC9662FF6D}"/>
          </ac:spMkLst>
        </pc:spChg>
        <pc:spChg chg="add mod">
          <ac:chgData name="Lucas Santana" userId="24393268788004ee" providerId="LiveId" clId="{F4559BBE-F367-4B6D-BE87-595D4BE1CB38}" dt="2024-02-03T20:55:08.960" v="3947"/>
          <ac:spMkLst>
            <pc:docMk/>
            <pc:sldMk cId="3707529505" sldId="284"/>
            <ac:spMk id="5" creationId="{CCF8F664-A331-7706-545E-0E1CCBEBC278}"/>
          </ac:spMkLst>
        </pc:spChg>
        <pc:spChg chg="del">
          <ac:chgData name="Lucas Santana" userId="24393268788004ee" providerId="LiveId" clId="{F4559BBE-F367-4B6D-BE87-595D4BE1CB38}" dt="2024-02-03T20:55:07.152" v="3945" actId="478"/>
          <ac:spMkLst>
            <pc:docMk/>
            <pc:sldMk cId="3707529505" sldId="284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20.552" v="3564" actId="26606"/>
          <ac:spMkLst>
            <pc:docMk/>
            <pc:sldMk cId="3707529505" sldId="284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20.552" v="3564" actId="26606"/>
          <ac:spMkLst>
            <pc:docMk/>
            <pc:sldMk cId="3707529505" sldId="284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20.552" v="3564" actId="26606"/>
          <ac:spMkLst>
            <pc:docMk/>
            <pc:sldMk cId="3707529505" sldId="284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0.095" v="3546"/>
          <ac:spMkLst>
            <pc:docMk/>
            <pc:sldMk cId="3707529505" sldId="284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20.552" v="3564" actId="26606"/>
          <ac:spMkLst>
            <pc:docMk/>
            <pc:sldMk cId="3707529505" sldId="284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0.095" v="3546"/>
          <ac:spMkLst>
            <pc:docMk/>
            <pc:sldMk cId="3707529505" sldId="284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20.552" v="3564" actId="26606"/>
          <ac:spMkLst>
            <pc:docMk/>
            <pc:sldMk cId="3707529505" sldId="284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095" v="3546"/>
          <ac:spMkLst>
            <pc:docMk/>
            <pc:sldMk cId="3707529505" sldId="284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095" v="3546"/>
          <ac:spMkLst>
            <pc:docMk/>
            <pc:sldMk cId="3707529505" sldId="284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0.095" v="3546"/>
          <ac:spMkLst>
            <pc:docMk/>
            <pc:sldMk cId="3707529505" sldId="284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20.552" v="3564" actId="26606"/>
          <ac:grpSpMkLst>
            <pc:docMk/>
            <pc:sldMk cId="3707529505" sldId="284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0.095" v="3546"/>
          <ac:grpSpMkLst>
            <pc:docMk/>
            <pc:sldMk cId="3707529505" sldId="284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2:57.934" v="4441"/>
          <ac:picMkLst>
            <pc:docMk/>
            <pc:sldMk cId="3707529505" sldId="284"/>
            <ac:picMk id="6" creationId="{65E85C7E-14C5-A5D9-7197-66B336A09EF8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22:59.023" v="4442"/>
        <pc:sldMkLst>
          <pc:docMk/>
          <pc:sldMk cId="2064420465" sldId="285"/>
        </pc:sldMkLst>
        <pc:spChg chg="add del mod">
          <ac:chgData name="Lucas Santana" userId="24393268788004ee" providerId="LiveId" clId="{F4559BBE-F367-4B6D-BE87-595D4BE1CB38}" dt="2024-02-03T20:56:15.101" v="3951" actId="478"/>
          <ac:spMkLst>
            <pc:docMk/>
            <pc:sldMk cId="2064420465" sldId="285"/>
            <ac:spMk id="3" creationId="{3F36A3B4-9573-E92F-07BB-0D0AE5266A9E}"/>
          </ac:spMkLst>
        </pc:spChg>
        <pc:spChg chg="add mod">
          <ac:chgData name="Lucas Santana" userId="24393268788004ee" providerId="LiveId" clId="{F4559BBE-F367-4B6D-BE87-595D4BE1CB38}" dt="2024-02-03T20:57:05.811" v="4006" actId="255"/>
          <ac:spMkLst>
            <pc:docMk/>
            <pc:sldMk cId="2064420465" sldId="285"/>
            <ac:spMk id="4" creationId="{D2B0A50D-465D-E61F-A047-FC5541B4522E}"/>
          </ac:spMkLst>
        </pc:spChg>
        <pc:spChg chg="add mod">
          <ac:chgData name="Lucas Santana" userId="24393268788004ee" providerId="LiveId" clId="{F4559BBE-F367-4B6D-BE87-595D4BE1CB38}" dt="2024-02-03T20:59:39.821" v="4184" actId="20577"/>
          <ac:spMkLst>
            <pc:docMk/>
            <pc:sldMk cId="2064420465" sldId="285"/>
            <ac:spMk id="5" creationId="{9FF5927D-C2A5-9AE0-4E61-67323A7A5622}"/>
          </ac:spMkLst>
        </pc:spChg>
        <pc:spChg chg="del">
          <ac:chgData name="Lucas Santana" userId="24393268788004ee" providerId="LiveId" clId="{F4559BBE-F367-4B6D-BE87-595D4BE1CB38}" dt="2024-02-03T20:56:13.615" v="3950" actId="478"/>
          <ac:spMkLst>
            <pc:docMk/>
            <pc:sldMk cId="2064420465" sldId="285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24.825" v="3565" actId="26606"/>
          <ac:spMkLst>
            <pc:docMk/>
            <pc:sldMk cId="2064420465" sldId="285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24.825" v="3565" actId="26606"/>
          <ac:spMkLst>
            <pc:docMk/>
            <pc:sldMk cId="2064420465" sldId="285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24.825" v="3565" actId="26606"/>
          <ac:spMkLst>
            <pc:docMk/>
            <pc:sldMk cId="2064420465" sldId="285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0.373" v="3548"/>
          <ac:spMkLst>
            <pc:docMk/>
            <pc:sldMk cId="2064420465" sldId="285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24.825" v="3565" actId="26606"/>
          <ac:spMkLst>
            <pc:docMk/>
            <pc:sldMk cId="2064420465" sldId="285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0.373" v="3548"/>
          <ac:spMkLst>
            <pc:docMk/>
            <pc:sldMk cId="2064420465" sldId="285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24.825" v="3565" actId="26606"/>
          <ac:spMkLst>
            <pc:docMk/>
            <pc:sldMk cId="2064420465" sldId="285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373" v="3548"/>
          <ac:spMkLst>
            <pc:docMk/>
            <pc:sldMk cId="2064420465" sldId="285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373" v="3548"/>
          <ac:spMkLst>
            <pc:docMk/>
            <pc:sldMk cId="2064420465" sldId="285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0.373" v="3548"/>
          <ac:spMkLst>
            <pc:docMk/>
            <pc:sldMk cId="2064420465" sldId="285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24.825" v="3565" actId="26606"/>
          <ac:grpSpMkLst>
            <pc:docMk/>
            <pc:sldMk cId="2064420465" sldId="285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0.373" v="3548"/>
          <ac:grpSpMkLst>
            <pc:docMk/>
            <pc:sldMk cId="2064420465" sldId="285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2:59.023" v="4442"/>
          <ac:picMkLst>
            <pc:docMk/>
            <pc:sldMk cId="2064420465" sldId="285"/>
            <ac:picMk id="6" creationId="{59050456-83C1-D41E-C387-B4CC99021A4D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34:56.147" v="4484" actId="14100"/>
        <pc:sldMkLst>
          <pc:docMk/>
          <pc:sldMk cId="2830862782" sldId="286"/>
        </pc:sldMkLst>
        <pc:spChg chg="add mod">
          <ac:chgData name="Lucas Santana" userId="24393268788004ee" providerId="LiveId" clId="{F4559BBE-F367-4B6D-BE87-595D4BE1CB38}" dt="2024-02-03T20:59:47.792" v="4185"/>
          <ac:spMkLst>
            <pc:docMk/>
            <pc:sldMk cId="2830862782" sldId="286"/>
            <ac:spMk id="2" creationId="{E1C8E84E-AD75-D524-D059-B48CCD12627C}"/>
          </ac:spMkLst>
        </pc:spChg>
        <pc:spChg chg="add del mod">
          <ac:chgData name="Lucas Santana" userId="24393268788004ee" providerId="LiveId" clId="{F4559BBE-F367-4B6D-BE87-595D4BE1CB38}" dt="2024-02-03T20:59:50.270" v="4187" actId="478"/>
          <ac:spMkLst>
            <pc:docMk/>
            <pc:sldMk cId="2830862782" sldId="286"/>
            <ac:spMk id="4" creationId="{CD5CA04E-8B54-485F-55F5-55087E37DF2B}"/>
          </ac:spMkLst>
        </pc:spChg>
        <pc:spChg chg="del">
          <ac:chgData name="Lucas Santana" userId="24393268788004ee" providerId="LiveId" clId="{F4559BBE-F367-4B6D-BE87-595D4BE1CB38}" dt="2024-02-03T20:59:49.456" v="4186" actId="478"/>
          <ac:spMkLst>
            <pc:docMk/>
            <pc:sldMk cId="2830862782" sldId="286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26.626" v="3566" actId="26606"/>
          <ac:spMkLst>
            <pc:docMk/>
            <pc:sldMk cId="2830862782" sldId="286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26.626" v="3566" actId="26606"/>
          <ac:spMkLst>
            <pc:docMk/>
            <pc:sldMk cId="2830862782" sldId="286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26.626" v="3566" actId="26606"/>
          <ac:spMkLst>
            <pc:docMk/>
            <pc:sldMk cId="2830862782" sldId="286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0.532" v="3550"/>
          <ac:spMkLst>
            <pc:docMk/>
            <pc:sldMk cId="2830862782" sldId="286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26.626" v="3566" actId="26606"/>
          <ac:spMkLst>
            <pc:docMk/>
            <pc:sldMk cId="2830862782" sldId="286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0.532" v="3550"/>
          <ac:spMkLst>
            <pc:docMk/>
            <pc:sldMk cId="2830862782" sldId="286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26.626" v="3566" actId="26606"/>
          <ac:spMkLst>
            <pc:docMk/>
            <pc:sldMk cId="2830862782" sldId="286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532" v="3550"/>
          <ac:spMkLst>
            <pc:docMk/>
            <pc:sldMk cId="2830862782" sldId="286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532" v="3550"/>
          <ac:spMkLst>
            <pc:docMk/>
            <pc:sldMk cId="2830862782" sldId="286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0.532" v="3550"/>
          <ac:spMkLst>
            <pc:docMk/>
            <pc:sldMk cId="2830862782" sldId="286"/>
            <ac:spMk id="20" creationId="{F92A3F2D-F424-43A3-88B0-FB258A0C1829}"/>
          </ac:spMkLst>
        </pc:spChg>
        <pc:spChg chg="add mod">
          <ac:chgData name="Lucas Santana" userId="24393268788004ee" providerId="LiveId" clId="{F4559BBE-F367-4B6D-BE87-595D4BE1CB38}" dt="2024-02-03T21:33:28.181" v="4451" actId="1076"/>
          <ac:spMkLst>
            <pc:docMk/>
            <pc:sldMk cId="2830862782" sldId="286"/>
            <ac:spMk id="53" creationId="{0C4E0363-4BE1-3F93-ECC2-94DABAFA6E64}"/>
          </ac:spMkLst>
        </pc:spChg>
        <pc:spChg chg="add mod">
          <ac:chgData name="Lucas Santana" userId="24393268788004ee" providerId="LiveId" clId="{F4559BBE-F367-4B6D-BE87-595D4BE1CB38}" dt="2024-02-03T21:33:36.348" v="4452" actId="1076"/>
          <ac:spMkLst>
            <pc:docMk/>
            <pc:sldMk cId="2830862782" sldId="286"/>
            <ac:spMk id="54" creationId="{D1834A25-E1AB-8F83-724E-5909696B5AE3}"/>
          </ac:spMkLst>
        </pc:spChg>
        <pc:spChg chg="add mod">
          <ac:chgData name="Lucas Santana" userId="24393268788004ee" providerId="LiveId" clId="{F4559BBE-F367-4B6D-BE87-595D4BE1CB38}" dt="2024-02-03T21:33:28.181" v="4451" actId="1076"/>
          <ac:spMkLst>
            <pc:docMk/>
            <pc:sldMk cId="2830862782" sldId="286"/>
            <ac:spMk id="55" creationId="{9CEE13C3-0052-3C93-D653-26015C232836}"/>
          </ac:spMkLst>
        </pc:spChg>
        <pc:spChg chg="add mod">
          <ac:chgData name="Lucas Santana" userId="24393268788004ee" providerId="LiveId" clId="{F4559BBE-F367-4B6D-BE87-595D4BE1CB38}" dt="2024-02-03T21:34:56.147" v="4484" actId="14100"/>
          <ac:spMkLst>
            <pc:docMk/>
            <pc:sldMk cId="2830862782" sldId="286"/>
            <ac:spMk id="59" creationId="{31B55E7A-C8ED-659C-77B0-C75E3897C17C}"/>
          </ac:spMkLst>
        </pc:spChg>
        <pc:grpChg chg="add">
          <ac:chgData name="Lucas Santana" userId="24393268788004ee" providerId="LiveId" clId="{F4559BBE-F367-4B6D-BE87-595D4BE1CB38}" dt="2024-02-03T20:43:26.626" v="3566" actId="26606"/>
          <ac:grpSpMkLst>
            <pc:docMk/>
            <pc:sldMk cId="2830862782" sldId="286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0.532" v="3550"/>
          <ac:grpSpMkLst>
            <pc:docMk/>
            <pc:sldMk cId="2830862782" sldId="286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33:28.181" v="4451" actId="1076"/>
          <ac:picMkLst>
            <pc:docMk/>
            <pc:sldMk cId="2830862782" sldId="286"/>
            <ac:picMk id="6" creationId="{608EFD2C-7979-3A23-EADC-8D4B730EA78A}"/>
          </ac:picMkLst>
        </pc:picChg>
        <pc:picChg chg="add mod">
          <ac:chgData name="Lucas Santana" userId="24393268788004ee" providerId="LiveId" clId="{F4559BBE-F367-4B6D-BE87-595D4BE1CB38}" dt="2024-02-03T21:33:36.348" v="4452" actId="1076"/>
          <ac:picMkLst>
            <pc:docMk/>
            <pc:sldMk cId="2830862782" sldId="286"/>
            <ac:picMk id="19" creationId="{768E6D24-C6A5-404D-DFD2-A16A1935E438}"/>
          </ac:picMkLst>
        </pc:picChg>
        <pc:picChg chg="add mod">
          <ac:chgData name="Lucas Santana" userId="24393268788004ee" providerId="LiveId" clId="{F4559BBE-F367-4B6D-BE87-595D4BE1CB38}" dt="2024-02-03T21:33:28.181" v="4451" actId="1076"/>
          <ac:picMkLst>
            <pc:docMk/>
            <pc:sldMk cId="2830862782" sldId="286"/>
            <ac:picMk id="52" creationId="{919EED1C-2978-3BBA-D7EB-22A493A7A0DD}"/>
          </ac:picMkLst>
        </pc:picChg>
        <pc:picChg chg="add mod">
          <ac:chgData name="Lucas Santana" userId="24393268788004ee" providerId="LiveId" clId="{F4559BBE-F367-4B6D-BE87-595D4BE1CB38}" dt="2024-02-03T21:22:59.840" v="4443"/>
          <ac:picMkLst>
            <pc:docMk/>
            <pc:sldMk cId="2830862782" sldId="286"/>
            <ac:picMk id="56" creationId="{17EC61EF-478F-2466-C2C0-F4EEACFAF3F9}"/>
          </ac:picMkLst>
        </pc:picChg>
        <pc:picChg chg="add mod">
          <ac:chgData name="Lucas Santana" userId="24393268788004ee" providerId="LiveId" clId="{F4559BBE-F367-4B6D-BE87-595D4BE1CB38}" dt="2024-02-03T21:34:30.652" v="4459" actId="14100"/>
          <ac:picMkLst>
            <pc:docMk/>
            <pc:sldMk cId="2830862782" sldId="286"/>
            <ac:picMk id="58" creationId="{0D52E685-83AA-9C26-1261-AE79DAD60835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23:00.624" v="4444"/>
        <pc:sldMkLst>
          <pc:docMk/>
          <pc:sldMk cId="881276692" sldId="287"/>
        </pc:sldMkLst>
        <pc:spChg chg="add del mod">
          <ac:chgData name="Lucas Santana" userId="24393268788004ee" providerId="LiveId" clId="{F4559BBE-F367-4B6D-BE87-595D4BE1CB38}" dt="2024-02-03T21:10:38.253" v="4269" actId="478"/>
          <ac:spMkLst>
            <pc:docMk/>
            <pc:sldMk cId="881276692" sldId="287"/>
            <ac:spMk id="3" creationId="{FEFD8465-8E97-0929-0529-50E74E3D06EA}"/>
          </ac:spMkLst>
        </pc:spChg>
        <pc:spChg chg="add mod">
          <ac:chgData name="Lucas Santana" userId="24393268788004ee" providerId="LiveId" clId="{F4559BBE-F367-4B6D-BE87-595D4BE1CB38}" dt="2024-02-03T21:22:11.117" v="4390" actId="27636"/>
          <ac:spMkLst>
            <pc:docMk/>
            <pc:sldMk cId="881276692" sldId="287"/>
            <ac:spMk id="4" creationId="{687C53FD-FC53-FED7-5DE3-17138D304260}"/>
          </ac:spMkLst>
        </pc:spChg>
        <pc:spChg chg="add mod">
          <ac:chgData name="Lucas Santana" userId="24393268788004ee" providerId="LiveId" clId="{F4559BBE-F367-4B6D-BE87-595D4BE1CB38}" dt="2024-02-03T21:10:48.831" v="4270"/>
          <ac:spMkLst>
            <pc:docMk/>
            <pc:sldMk cId="881276692" sldId="287"/>
            <ac:spMk id="5" creationId="{BB9247FA-96C1-B835-301F-D13591BD5C3A}"/>
          </ac:spMkLst>
        </pc:spChg>
        <pc:spChg chg="del">
          <ac:chgData name="Lucas Santana" userId="24393268788004ee" providerId="LiveId" clId="{F4559BBE-F367-4B6D-BE87-595D4BE1CB38}" dt="2024-02-03T21:10:03.727" v="4268" actId="478"/>
          <ac:spMkLst>
            <pc:docMk/>
            <pc:sldMk cId="881276692" sldId="287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28.419" v="3567" actId="26606"/>
          <ac:spMkLst>
            <pc:docMk/>
            <pc:sldMk cId="881276692" sldId="287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28.419" v="3567" actId="26606"/>
          <ac:spMkLst>
            <pc:docMk/>
            <pc:sldMk cId="881276692" sldId="287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28.419" v="3567" actId="26606"/>
          <ac:spMkLst>
            <pc:docMk/>
            <pc:sldMk cId="881276692" sldId="287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0.678" v="3552"/>
          <ac:spMkLst>
            <pc:docMk/>
            <pc:sldMk cId="881276692" sldId="287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28.419" v="3567" actId="26606"/>
          <ac:spMkLst>
            <pc:docMk/>
            <pc:sldMk cId="881276692" sldId="287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0.678" v="3552"/>
          <ac:spMkLst>
            <pc:docMk/>
            <pc:sldMk cId="881276692" sldId="287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28.419" v="3567" actId="26606"/>
          <ac:spMkLst>
            <pc:docMk/>
            <pc:sldMk cId="881276692" sldId="287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678" v="3552"/>
          <ac:spMkLst>
            <pc:docMk/>
            <pc:sldMk cId="881276692" sldId="287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678" v="3552"/>
          <ac:spMkLst>
            <pc:docMk/>
            <pc:sldMk cId="881276692" sldId="287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0.678" v="3552"/>
          <ac:spMkLst>
            <pc:docMk/>
            <pc:sldMk cId="881276692" sldId="287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28.419" v="3567" actId="26606"/>
          <ac:grpSpMkLst>
            <pc:docMk/>
            <pc:sldMk cId="881276692" sldId="287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0.678" v="3552"/>
          <ac:grpSpMkLst>
            <pc:docMk/>
            <pc:sldMk cId="881276692" sldId="287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3:00.624" v="4444"/>
          <ac:picMkLst>
            <pc:docMk/>
            <pc:sldMk cId="881276692" sldId="287"/>
            <ac:picMk id="6" creationId="{A0292C7C-1C60-08F2-F42D-507ED8CEC86F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1:23:01.503" v="4445"/>
        <pc:sldMkLst>
          <pc:docMk/>
          <pc:sldMk cId="1487397088" sldId="288"/>
        </pc:sldMkLst>
        <pc:spChg chg="mod">
          <ac:chgData name="Lucas Santana" userId="24393268788004ee" providerId="LiveId" clId="{F4559BBE-F367-4B6D-BE87-595D4BE1CB38}" dt="2024-02-03T21:11:47.804" v="4294" actId="20577"/>
          <ac:spMkLst>
            <pc:docMk/>
            <pc:sldMk cId="1487397088" sldId="288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30.304" v="3568" actId="26606"/>
          <ac:spMkLst>
            <pc:docMk/>
            <pc:sldMk cId="1487397088" sldId="288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30.304" v="3568" actId="26606"/>
          <ac:spMkLst>
            <pc:docMk/>
            <pc:sldMk cId="1487397088" sldId="288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30.304" v="3568" actId="26606"/>
          <ac:spMkLst>
            <pc:docMk/>
            <pc:sldMk cId="1487397088" sldId="288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0.854" v="3554"/>
          <ac:spMkLst>
            <pc:docMk/>
            <pc:sldMk cId="1487397088" sldId="288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30.304" v="3568" actId="26606"/>
          <ac:spMkLst>
            <pc:docMk/>
            <pc:sldMk cId="1487397088" sldId="288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0.854" v="3554"/>
          <ac:spMkLst>
            <pc:docMk/>
            <pc:sldMk cId="1487397088" sldId="288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30.304" v="3568" actId="26606"/>
          <ac:spMkLst>
            <pc:docMk/>
            <pc:sldMk cId="1487397088" sldId="288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854" v="3554"/>
          <ac:spMkLst>
            <pc:docMk/>
            <pc:sldMk cId="1487397088" sldId="288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0.854" v="3554"/>
          <ac:spMkLst>
            <pc:docMk/>
            <pc:sldMk cId="1487397088" sldId="288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0.854" v="3554"/>
          <ac:spMkLst>
            <pc:docMk/>
            <pc:sldMk cId="1487397088" sldId="288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30.304" v="3568" actId="26606"/>
          <ac:grpSpMkLst>
            <pc:docMk/>
            <pc:sldMk cId="1487397088" sldId="288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0.854" v="3554"/>
          <ac:grpSpMkLst>
            <pc:docMk/>
            <pc:sldMk cId="1487397088" sldId="288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3:01.503" v="4445"/>
          <ac:picMkLst>
            <pc:docMk/>
            <pc:sldMk cId="1487397088" sldId="288"/>
            <ac:picMk id="2" creationId="{277919A9-0509-2EB0-A2B6-EABB721D0BB0}"/>
          </ac:picMkLst>
        </pc:picChg>
      </pc:sldChg>
      <pc:sldChg chg="addSp delSp modSp add mod setBg delAnim delDesignElem">
        <pc:chgData name="Lucas Santana" userId="24393268788004ee" providerId="LiveId" clId="{F4559BBE-F367-4B6D-BE87-595D4BE1CB38}" dt="2024-02-03T21:23:02.399" v="4446"/>
        <pc:sldMkLst>
          <pc:docMk/>
          <pc:sldMk cId="1050962799" sldId="289"/>
        </pc:sldMkLst>
        <pc:spChg chg="add del mod">
          <ac:chgData name="Lucas Santana" userId="24393268788004ee" providerId="LiveId" clId="{F4559BBE-F367-4B6D-BE87-595D4BE1CB38}" dt="2024-02-03T21:12:05.948" v="4296" actId="478"/>
          <ac:spMkLst>
            <pc:docMk/>
            <pc:sldMk cId="1050962799" sldId="289"/>
            <ac:spMk id="3" creationId="{083121BF-1C0E-FD24-B6A0-2288F1C1CFFB}"/>
          </ac:spMkLst>
        </pc:spChg>
        <pc:spChg chg="add mod">
          <ac:chgData name="Lucas Santana" userId="24393268788004ee" providerId="LiveId" clId="{F4559BBE-F367-4B6D-BE87-595D4BE1CB38}" dt="2024-02-03T21:19:54.494" v="4380" actId="27636"/>
          <ac:spMkLst>
            <pc:docMk/>
            <pc:sldMk cId="1050962799" sldId="289"/>
            <ac:spMk id="4" creationId="{45A27C9F-16F5-F54A-B52A-8EE54ED626C1}"/>
          </ac:spMkLst>
        </pc:spChg>
        <pc:spChg chg="add mod">
          <ac:chgData name="Lucas Santana" userId="24393268788004ee" providerId="LiveId" clId="{F4559BBE-F367-4B6D-BE87-595D4BE1CB38}" dt="2024-02-03T21:12:06.289" v="4297"/>
          <ac:spMkLst>
            <pc:docMk/>
            <pc:sldMk cId="1050962799" sldId="289"/>
            <ac:spMk id="5" creationId="{A029AD65-EB36-69E5-8F15-8D397E022826}"/>
          </ac:spMkLst>
        </pc:spChg>
        <pc:spChg chg="del">
          <ac:chgData name="Lucas Santana" userId="24393268788004ee" providerId="LiveId" clId="{F4559BBE-F367-4B6D-BE87-595D4BE1CB38}" dt="2024-02-03T21:12:03.486" v="4295" actId="478"/>
          <ac:spMkLst>
            <pc:docMk/>
            <pc:sldMk cId="1050962799" sldId="289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32.217" v="3569" actId="26606"/>
          <ac:spMkLst>
            <pc:docMk/>
            <pc:sldMk cId="1050962799" sldId="289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32.217" v="3569" actId="26606"/>
          <ac:spMkLst>
            <pc:docMk/>
            <pc:sldMk cId="1050962799" sldId="289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32.217" v="3569" actId="26606"/>
          <ac:spMkLst>
            <pc:docMk/>
            <pc:sldMk cId="1050962799" sldId="289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1.067" v="3556"/>
          <ac:spMkLst>
            <pc:docMk/>
            <pc:sldMk cId="1050962799" sldId="289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32.217" v="3569" actId="26606"/>
          <ac:spMkLst>
            <pc:docMk/>
            <pc:sldMk cId="1050962799" sldId="289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1.067" v="3556"/>
          <ac:spMkLst>
            <pc:docMk/>
            <pc:sldMk cId="1050962799" sldId="289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32.217" v="3569" actId="26606"/>
          <ac:spMkLst>
            <pc:docMk/>
            <pc:sldMk cId="1050962799" sldId="289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067" v="3556"/>
          <ac:spMkLst>
            <pc:docMk/>
            <pc:sldMk cId="1050962799" sldId="289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067" v="3556"/>
          <ac:spMkLst>
            <pc:docMk/>
            <pc:sldMk cId="1050962799" sldId="289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1.067" v="3556"/>
          <ac:spMkLst>
            <pc:docMk/>
            <pc:sldMk cId="1050962799" sldId="289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32.217" v="3569" actId="26606"/>
          <ac:grpSpMkLst>
            <pc:docMk/>
            <pc:sldMk cId="1050962799" sldId="289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1.067" v="3556"/>
          <ac:grpSpMkLst>
            <pc:docMk/>
            <pc:sldMk cId="1050962799" sldId="289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3:02.399" v="4446"/>
          <ac:picMkLst>
            <pc:docMk/>
            <pc:sldMk cId="1050962799" sldId="289"/>
            <ac:picMk id="6" creationId="{DFFA6085-3F8B-4731-5DA6-4C46F0972EE2}"/>
          </ac:picMkLst>
        </pc:picChg>
      </pc:sldChg>
      <pc:sldChg chg="addSp delSp modSp add mod setBg delDesignElem">
        <pc:chgData name="Lucas Santana" userId="24393268788004ee" providerId="LiveId" clId="{F4559BBE-F367-4B6D-BE87-595D4BE1CB38}" dt="2024-02-03T21:23:03.646" v="4447"/>
        <pc:sldMkLst>
          <pc:docMk/>
          <pc:sldMk cId="2181865904" sldId="290"/>
        </pc:sldMkLst>
        <pc:spChg chg="mod">
          <ac:chgData name="Lucas Santana" userId="24393268788004ee" providerId="LiveId" clId="{F4559BBE-F367-4B6D-BE87-595D4BE1CB38}" dt="2024-02-03T21:12:25.036" v="4308" actId="20577"/>
          <ac:spMkLst>
            <pc:docMk/>
            <pc:sldMk cId="2181865904" sldId="290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33.743" v="3570" actId="26606"/>
          <ac:spMkLst>
            <pc:docMk/>
            <pc:sldMk cId="2181865904" sldId="290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33.743" v="3570" actId="26606"/>
          <ac:spMkLst>
            <pc:docMk/>
            <pc:sldMk cId="2181865904" sldId="290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33.743" v="3570" actId="26606"/>
          <ac:spMkLst>
            <pc:docMk/>
            <pc:sldMk cId="2181865904" sldId="290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1.113" v="3558"/>
          <ac:spMkLst>
            <pc:docMk/>
            <pc:sldMk cId="2181865904" sldId="290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33.743" v="3570" actId="26606"/>
          <ac:spMkLst>
            <pc:docMk/>
            <pc:sldMk cId="2181865904" sldId="290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1.113" v="3558"/>
          <ac:spMkLst>
            <pc:docMk/>
            <pc:sldMk cId="2181865904" sldId="290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33.743" v="3570" actId="26606"/>
          <ac:spMkLst>
            <pc:docMk/>
            <pc:sldMk cId="2181865904" sldId="290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113" v="3558"/>
          <ac:spMkLst>
            <pc:docMk/>
            <pc:sldMk cId="2181865904" sldId="290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113" v="3558"/>
          <ac:spMkLst>
            <pc:docMk/>
            <pc:sldMk cId="2181865904" sldId="290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1.113" v="3558"/>
          <ac:spMkLst>
            <pc:docMk/>
            <pc:sldMk cId="2181865904" sldId="290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33.743" v="3570" actId="26606"/>
          <ac:grpSpMkLst>
            <pc:docMk/>
            <pc:sldMk cId="2181865904" sldId="290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1.113" v="3558"/>
          <ac:grpSpMkLst>
            <pc:docMk/>
            <pc:sldMk cId="2181865904" sldId="290"/>
            <ac:grpSpMk id="22" creationId="{E8BBA9B4-EF00-4579-A73A-061C5F902438}"/>
          </ac:grpSpMkLst>
        </pc:grpChg>
        <pc:picChg chg="add mod">
          <ac:chgData name="Lucas Santana" userId="24393268788004ee" providerId="LiveId" clId="{F4559BBE-F367-4B6D-BE87-595D4BE1CB38}" dt="2024-02-03T21:23:03.646" v="4447"/>
          <ac:picMkLst>
            <pc:docMk/>
            <pc:sldMk cId="2181865904" sldId="290"/>
            <ac:picMk id="2" creationId="{B084D3D7-32C3-738F-9BEB-55BAB72FCFE2}"/>
          </ac:picMkLst>
        </pc:picChg>
      </pc:sldChg>
      <pc:sldChg chg="addSp delSp modSp add mod setBg modAnim delDesignElem">
        <pc:chgData name="Lucas Santana" userId="24393268788004ee" providerId="LiveId" clId="{F4559BBE-F367-4B6D-BE87-595D4BE1CB38}" dt="2024-02-03T21:22:33.324" v="4436" actId="20577"/>
        <pc:sldMkLst>
          <pc:docMk/>
          <pc:sldMk cId="79988872" sldId="291"/>
        </pc:sldMkLst>
        <pc:spChg chg="mod">
          <ac:chgData name="Lucas Santana" userId="24393268788004ee" providerId="LiveId" clId="{F4559BBE-F367-4B6D-BE87-595D4BE1CB38}" dt="2024-02-03T21:22:33.324" v="4436" actId="20577"/>
          <ac:spMkLst>
            <pc:docMk/>
            <pc:sldMk cId="79988872" sldId="291"/>
            <ac:spMk id="7" creationId="{0C29BCFC-16C2-5038-D233-953A8886C131}"/>
          </ac:spMkLst>
        </pc:spChg>
        <pc:spChg chg="add">
          <ac:chgData name="Lucas Santana" userId="24393268788004ee" providerId="LiveId" clId="{F4559BBE-F367-4B6D-BE87-595D4BE1CB38}" dt="2024-02-03T20:43:35.273" v="3571" actId="26606"/>
          <ac:spMkLst>
            <pc:docMk/>
            <pc:sldMk cId="79988872" sldId="291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35.273" v="3571" actId="26606"/>
          <ac:spMkLst>
            <pc:docMk/>
            <pc:sldMk cId="79988872" sldId="291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35.273" v="3571" actId="26606"/>
          <ac:spMkLst>
            <pc:docMk/>
            <pc:sldMk cId="79988872" sldId="291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1.350" v="3560"/>
          <ac:spMkLst>
            <pc:docMk/>
            <pc:sldMk cId="79988872" sldId="291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35.273" v="3571" actId="26606"/>
          <ac:spMkLst>
            <pc:docMk/>
            <pc:sldMk cId="79988872" sldId="291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1.350" v="3560"/>
          <ac:spMkLst>
            <pc:docMk/>
            <pc:sldMk cId="79988872" sldId="291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35.273" v="3571" actId="26606"/>
          <ac:spMkLst>
            <pc:docMk/>
            <pc:sldMk cId="79988872" sldId="291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350" v="3560"/>
          <ac:spMkLst>
            <pc:docMk/>
            <pc:sldMk cId="79988872" sldId="291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350" v="3560"/>
          <ac:spMkLst>
            <pc:docMk/>
            <pc:sldMk cId="79988872" sldId="291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1.350" v="3560"/>
          <ac:spMkLst>
            <pc:docMk/>
            <pc:sldMk cId="79988872" sldId="291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35.273" v="3571" actId="26606"/>
          <ac:grpSpMkLst>
            <pc:docMk/>
            <pc:sldMk cId="79988872" sldId="291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1.350" v="3560"/>
          <ac:grpSpMkLst>
            <pc:docMk/>
            <pc:sldMk cId="79988872" sldId="291"/>
            <ac:grpSpMk id="22" creationId="{E8BBA9B4-EF00-4579-A73A-061C5F902438}"/>
          </ac:grpSpMkLst>
        </pc:grpChg>
      </pc:sldChg>
      <pc:sldChg chg="addSp delSp add del mod setBg delDesignElem">
        <pc:chgData name="Lucas Santana" userId="24393268788004ee" providerId="LiveId" clId="{F4559BBE-F367-4B6D-BE87-595D4BE1CB38}" dt="2024-02-03T21:37:20.502" v="4485" actId="47"/>
        <pc:sldMkLst>
          <pc:docMk/>
          <pc:sldMk cId="593085049" sldId="292"/>
        </pc:sldMkLst>
        <pc:spChg chg="add">
          <ac:chgData name="Lucas Santana" userId="24393268788004ee" providerId="LiveId" clId="{F4559BBE-F367-4B6D-BE87-595D4BE1CB38}" dt="2024-02-03T20:43:37.120" v="3572" actId="26606"/>
          <ac:spMkLst>
            <pc:docMk/>
            <pc:sldMk cId="593085049" sldId="292"/>
            <ac:spMk id="9" creationId="{B18D2A95-840F-45DF-AD93-5FA412FCC7EA}"/>
          </ac:spMkLst>
        </pc:spChg>
        <pc:spChg chg="add">
          <ac:chgData name="Lucas Santana" userId="24393268788004ee" providerId="LiveId" clId="{F4559BBE-F367-4B6D-BE87-595D4BE1CB38}" dt="2024-02-03T20:43:37.120" v="3572" actId="26606"/>
          <ac:spMkLst>
            <pc:docMk/>
            <pc:sldMk cId="593085049" sldId="292"/>
            <ac:spMk id="10" creationId="{F92A3F2D-F424-43A3-88B0-FB258A0C1829}"/>
          </ac:spMkLst>
        </pc:spChg>
        <pc:spChg chg="add">
          <ac:chgData name="Lucas Santana" userId="24393268788004ee" providerId="LiveId" clId="{F4559BBE-F367-4B6D-BE87-595D4BE1CB38}" dt="2024-02-03T20:43:37.120" v="3572" actId="26606"/>
          <ac:spMkLst>
            <pc:docMk/>
            <pc:sldMk cId="593085049" sldId="292"/>
            <ac:spMk id="12" creationId="{BA6285CA-6AFA-4F27-AFB5-1B32CDE09B1A}"/>
          </ac:spMkLst>
        </pc:spChg>
        <pc:spChg chg="del">
          <ac:chgData name="Lucas Santana" userId="24393268788004ee" providerId="LiveId" clId="{F4559BBE-F367-4B6D-BE87-595D4BE1CB38}" dt="2024-02-03T20:43:11.398" v="3562"/>
          <ac:spMkLst>
            <pc:docMk/>
            <pc:sldMk cId="593085049" sldId="292"/>
            <ac:spMk id="13" creationId="{BA6285CA-6AFA-4F27-AFB5-1B32CDE09B1A}"/>
          </ac:spMkLst>
        </pc:spChg>
        <pc:spChg chg="add">
          <ac:chgData name="Lucas Santana" userId="24393268788004ee" providerId="LiveId" clId="{F4559BBE-F367-4B6D-BE87-595D4BE1CB38}" dt="2024-02-03T20:43:37.120" v="3572" actId="26606"/>
          <ac:spMkLst>
            <pc:docMk/>
            <pc:sldMk cId="593085049" sldId="292"/>
            <ac:spMk id="14" creationId="{D690347A-6937-4F6D-93E3-D398D803DE33}"/>
          </ac:spMkLst>
        </pc:spChg>
        <pc:spChg chg="del">
          <ac:chgData name="Lucas Santana" userId="24393268788004ee" providerId="LiveId" clId="{F4559BBE-F367-4B6D-BE87-595D4BE1CB38}" dt="2024-02-03T20:43:11.398" v="3562"/>
          <ac:spMkLst>
            <pc:docMk/>
            <pc:sldMk cId="593085049" sldId="292"/>
            <ac:spMk id="15" creationId="{D690347A-6937-4F6D-93E3-D398D803DE33}"/>
          </ac:spMkLst>
        </pc:spChg>
        <pc:spChg chg="add">
          <ac:chgData name="Lucas Santana" userId="24393268788004ee" providerId="LiveId" clId="{F4559BBE-F367-4B6D-BE87-595D4BE1CB38}" dt="2024-02-03T20:43:37.120" v="3572" actId="26606"/>
          <ac:spMkLst>
            <pc:docMk/>
            <pc:sldMk cId="593085049" sldId="292"/>
            <ac:spMk id="16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398" v="3562"/>
          <ac:spMkLst>
            <pc:docMk/>
            <pc:sldMk cId="593085049" sldId="292"/>
            <ac:spMk id="17" creationId="{DE6FA2BA-220F-4070-A46C-D437A6D2421C}"/>
          </ac:spMkLst>
        </pc:spChg>
        <pc:spChg chg="del">
          <ac:chgData name="Lucas Santana" userId="24393268788004ee" providerId="LiveId" clId="{F4559BBE-F367-4B6D-BE87-595D4BE1CB38}" dt="2024-02-03T20:43:11.398" v="3562"/>
          <ac:spMkLst>
            <pc:docMk/>
            <pc:sldMk cId="593085049" sldId="292"/>
            <ac:spMk id="18" creationId="{B18D2A95-840F-45DF-AD93-5FA412FCC7EA}"/>
          </ac:spMkLst>
        </pc:spChg>
        <pc:spChg chg="del">
          <ac:chgData name="Lucas Santana" userId="24393268788004ee" providerId="LiveId" clId="{F4559BBE-F367-4B6D-BE87-595D4BE1CB38}" dt="2024-02-03T20:43:11.398" v="3562"/>
          <ac:spMkLst>
            <pc:docMk/>
            <pc:sldMk cId="593085049" sldId="292"/>
            <ac:spMk id="20" creationId="{F92A3F2D-F424-43A3-88B0-FB258A0C1829}"/>
          </ac:spMkLst>
        </pc:spChg>
        <pc:grpChg chg="add">
          <ac:chgData name="Lucas Santana" userId="24393268788004ee" providerId="LiveId" clId="{F4559BBE-F367-4B6D-BE87-595D4BE1CB38}" dt="2024-02-03T20:43:37.120" v="3572" actId="26606"/>
          <ac:grpSpMkLst>
            <pc:docMk/>
            <pc:sldMk cId="593085049" sldId="292"/>
            <ac:grpSpMk id="11" creationId="{E8BBA9B4-EF00-4579-A73A-061C5F902438}"/>
          </ac:grpSpMkLst>
        </pc:grpChg>
        <pc:grpChg chg="del">
          <ac:chgData name="Lucas Santana" userId="24393268788004ee" providerId="LiveId" clId="{F4559BBE-F367-4B6D-BE87-595D4BE1CB38}" dt="2024-02-03T20:43:11.398" v="3562"/>
          <ac:grpSpMkLst>
            <pc:docMk/>
            <pc:sldMk cId="593085049" sldId="292"/>
            <ac:grpSpMk id="22" creationId="{E8BBA9B4-EF00-4579-A73A-061C5F90243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Right Triangle 14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lowchart: Document 15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9E17B-1374-70CF-9179-C6B7AC53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11" y="1280937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t-BR" sz="5000" dirty="0">
                <a:solidFill>
                  <a:schemeClr val="tx2"/>
                </a:solidFill>
              </a:rPr>
              <a:t>Trabalho de conclusão </a:t>
            </a:r>
            <a:r>
              <a:rPr lang="pt-BR" sz="5000">
                <a:solidFill>
                  <a:schemeClr val="tx2"/>
                </a:solidFill>
              </a:rPr>
              <a:t>de curso</a:t>
            </a:r>
            <a:r>
              <a:rPr lang="pt-BR" sz="5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DE46-C1A6-E39E-5165-B5516C46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05" y="3257724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tx2"/>
                </a:solidFill>
              </a:rPr>
              <a:t>Migração de infraestrutura em nuvem – Grupo Saúde100</a:t>
            </a:r>
          </a:p>
          <a:p>
            <a:pPr algn="l"/>
            <a:r>
              <a:rPr lang="pt-BR" dirty="0">
                <a:solidFill>
                  <a:schemeClr val="tx2"/>
                </a:solidFill>
              </a:rPr>
              <a:t>Janeiro/2024</a:t>
            </a:r>
          </a:p>
        </p:txBody>
      </p:sp>
      <p:pic>
        <p:nvPicPr>
          <p:cNvPr id="12" name="Picture 11" descr="A logo with a cross and keys&#10;&#10;Description automatically generated">
            <a:extLst>
              <a:ext uri="{FF2B5EF4-FFF2-40B4-BE49-F238E27FC236}">
                <a16:creationId xmlns:a16="http://schemas.microsoft.com/office/drawing/2014/main" id="{894FA7C8-80EC-1CE5-B83E-F5A0F7EDF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6189156" y="401840"/>
            <a:ext cx="5810316" cy="54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logo with a cross and keys&#10;&#10;Description automatically generated">
            <a:extLst>
              <a:ext uri="{FF2B5EF4-FFF2-40B4-BE49-F238E27FC236}">
                <a16:creationId xmlns:a16="http://schemas.microsoft.com/office/drawing/2014/main" id="{CD61A090-6F51-E099-753B-2D3EC3BE3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0EEFB4-C238-5806-0495-2BD761953000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83A416-1C24-9DD4-B3DA-3D2DC5C24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C0134402-F614-21D5-EABD-F2CF8E63F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D3CBB5-196F-554A-37AF-A75079A3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7411327" cy="1061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Sobre</a:t>
            </a:r>
            <a:r>
              <a:rPr lang="en-US" sz="4400" dirty="0">
                <a:solidFill>
                  <a:schemeClr val="tx2"/>
                </a:solidFill>
              </a:rPr>
              <a:t> o SAP 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BFDAF-9D90-C28B-6E3B-8732A0E70EB0}"/>
              </a:ext>
            </a:extLst>
          </p:cNvPr>
          <p:cNvSpPr txBox="1"/>
          <p:nvPr/>
        </p:nvSpPr>
        <p:spPr>
          <a:xfrm>
            <a:off x="441425" y="2014997"/>
            <a:ext cx="6554641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Sigla ERP - Enterprise Resource Planning traduzida literalmente, significa "Planejamento dos Recursos da Empresa"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Empresa SAP é um dos líderes mundiais de desenvolvimento de softwares para gerenciamento de processos de negócios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Dentre os seus sistemas está o SAP ECC, que é um software de planejamento empresárial.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Esse software tem a função de gerenciar as diversas áreas internas da empresa.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5A9906-D6F6-AB2D-2C05-0041FF827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8" t="3944" r="3327" b="3291"/>
          <a:stretch/>
        </p:blipFill>
        <p:spPr>
          <a:xfrm>
            <a:off x="6691891" y="2045948"/>
            <a:ext cx="5397631" cy="29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8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967FE25D-1FCD-16AA-9445-240D31759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F172D9-07F9-DC79-1300-F20BEE2E5886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9B31D4-F036-283D-7A9A-47FB8064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0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0961EAB1-8D8E-4527-EB94-40C4BA93B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A04FD8-2C81-DA7B-86DE-7426B73CD4C3}"/>
              </a:ext>
            </a:extLst>
          </p:cNvPr>
          <p:cNvSpPr txBox="1">
            <a:spLocks/>
          </p:cNvSpPr>
          <p:nvPr/>
        </p:nvSpPr>
        <p:spPr>
          <a:xfrm>
            <a:off x="545575" y="1943"/>
            <a:ext cx="5512467" cy="697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chemeClr val="tx2"/>
                </a:solidFill>
              </a:rPr>
              <a:t>Cenário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400" dirty="0" err="1">
                <a:solidFill>
                  <a:schemeClr val="tx2"/>
                </a:solidFill>
              </a:rPr>
              <a:t>pré-migração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A diagram of a computer">
            <a:extLst>
              <a:ext uri="{FF2B5EF4-FFF2-40B4-BE49-F238E27FC236}">
                <a16:creationId xmlns:a16="http://schemas.microsoft.com/office/drawing/2014/main" id="{0B17C75D-FB45-B407-5BB6-186749E8F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2504" r="1901" b="2504"/>
          <a:stretch/>
        </p:blipFill>
        <p:spPr>
          <a:xfrm>
            <a:off x="346991" y="1549636"/>
            <a:ext cx="6023640" cy="4141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D6F56-3297-47A8-2B27-118D210AFB32}"/>
              </a:ext>
            </a:extLst>
          </p:cNvPr>
          <p:cNvSpPr txBox="1"/>
          <p:nvPr/>
        </p:nvSpPr>
        <p:spPr>
          <a:xfrm>
            <a:off x="365522" y="1169510"/>
            <a:ext cx="3083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Arquitetura on premise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D393AB-7320-20EE-527C-6C2EFD163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81" r="658" b="9195"/>
          <a:stretch/>
        </p:blipFill>
        <p:spPr>
          <a:xfrm>
            <a:off x="6532532" y="1549636"/>
            <a:ext cx="5243799" cy="2904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90140D-5843-DBCF-0D2B-3750B2220E33}"/>
              </a:ext>
            </a:extLst>
          </p:cNvPr>
          <p:cNvSpPr txBox="1"/>
          <p:nvPr/>
        </p:nvSpPr>
        <p:spPr>
          <a:xfrm>
            <a:off x="6483507" y="1165100"/>
            <a:ext cx="4554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Configuração dos servidores on premise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576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5019A769-1939-CBF0-05CC-AFE16BA9E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8025EB-232E-DEAD-0DE3-B262E4829F2B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4DDF3C-0CD8-347A-4631-155856F01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9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13D9222D-2E6B-53C8-B9F1-FCDF5E65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A88658-8006-D456-3D03-4AF420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5512467" cy="8986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Requisitos</a:t>
            </a:r>
            <a:r>
              <a:rPr lang="en-US" sz="4400" dirty="0">
                <a:solidFill>
                  <a:schemeClr val="tx2"/>
                </a:solidFill>
              </a:rPr>
              <a:t> do </a:t>
            </a:r>
            <a:r>
              <a:rPr lang="en-US" sz="4400" dirty="0" err="1">
                <a:solidFill>
                  <a:schemeClr val="tx2"/>
                </a:solidFill>
              </a:rPr>
              <a:t>projeto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3F4C7-E4BF-1684-833C-D3513B83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3" y="1098743"/>
            <a:ext cx="6840918" cy="53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6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516C209C-B818-4213-E348-BF7FDEA6F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5C0538-510D-43E1-7E47-F61F63C557EA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8EF0A9-596F-D1C6-70BB-4B886486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A2498157-BD23-D876-5559-1D9D0C1BD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CAF4828-BBE6-A7FD-106E-FF3D8376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7619631" cy="100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Relação</a:t>
            </a:r>
            <a:r>
              <a:rPr lang="en-US" sz="4400" dirty="0">
                <a:solidFill>
                  <a:schemeClr val="tx2"/>
                </a:solidFill>
              </a:rPr>
              <a:t> de custos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512D6-8CD4-A141-4947-0AE2D32D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0" y="1615006"/>
            <a:ext cx="9192083" cy="1742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1AF15C-705D-1A60-2CF9-9338FD291F2A}"/>
              </a:ext>
            </a:extLst>
          </p:cNvPr>
          <p:cNvSpPr txBox="1"/>
          <p:nvPr/>
        </p:nvSpPr>
        <p:spPr>
          <a:xfrm>
            <a:off x="504502" y="1295764"/>
            <a:ext cx="4987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Servidores de aplicação e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764D26-6726-A69E-36AC-AEF7EF3B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75" y="3838256"/>
            <a:ext cx="4657725" cy="828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47AFAC-16B3-4346-B0A6-7BA0AEED12DF}"/>
              </a:ext>
            </a:extLst>
          </p:cNvPr>
          <p:cNvSpPr txBox="1"/>
          <p:nvPr/>
        </p:nvSpPr>
        <p:spPr>
          <a:xfrm>
            <a:off x="504503" y="3524527"/>
            <a:ext cx="4899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Recursos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3EF9E-3FE1-1F07-30C6-76999B645807}"/>
              </a:ext>
            </a:extLst>
          </p:cNvPr>
          <p:cNvSpPr txBox="1"/>
          <p:nvPr/>
        </p:nvSpPr>
        <p:spPr>
          <a:xfrm>
            <a:off x="701961" y="5334359"/>
            <a:ext cx="55162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 total: 23.888,88 USD por ano.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509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216674F1-CE15-F5C7-ED9D-C843A5DB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462A4C-9F44-C010-9C85-1E0CB981E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3" y="1079019"/>
            <a:ext cx="6989851" cy="56931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B59090-4E26-D5CA-2D29-1D82F493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7619631" cy="100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Relação</a:t>
            </a:r>
            <a:r>
              <a:rPr lang="en-US" sz="4400" dirty="0">
                <a:solidFill>
                  <a:schemeClr val="tx2"/>
                </a:solidFill>
              </a:rPr>
              <a:t> de custos</a:t>
            </a:r>
          </a:p>
        </p:txBody>
      </p:sp>
    </p:spTree>
    <p:extLst>
      <p:ext uri="{BB962C8B-B14F-4D97-AF65-F5344CB8AC3E}">
        <p14:creationId xmlns:p14="http://schemas.microsoft.com/office/powerpoint/2010/main" val="153338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88B880D4-1507-7AF7-1072-026462583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35472" y="51485"/>
            <a:ext cx="852202" cy="8062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EC9DAB-6969-943E-06FB-B05CCF817057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8F2F80-C43F-D57A-36D1-5148F196E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0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9E17B-1374-70CF-9179-C6B7AC53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7F0937-805D-8310-6A9C-C1024DF14B66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3D4EF1E1-2BCC-898F-8F25-44EC46E3A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1226FA34-9862-6164-782F-F81E88EAB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7A1C25-CA64-11E1-03D1-329B7BE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7619631" cy="100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Arquitetura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400" dirty="0" err="1">
                <a:solidFill>
                  <a:schemeClr val="tx2"/>
                </a:solidFill>
              </a:rPr>
              <a:t>em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  <a:r>
              <a:rPr lang="en-US" sz="4400" dirty="0" err="1">
                <a:solidFill>
                  <a:schemeClr val="tx2"/>
                </a:solidFill>
              </a:rPr>
              <a:t>nuvem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45E09426-AD73-6E67-901A-7332153F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5" y="1051150"/>
            <a:ext cx="9220594" cy="55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logo with a cross and keys&#10;&#10;Description automatically generated">
            <a:extLst>
              <a:ext uri="{FF2B5EF4-FFF2-40B4-BE49-F238E27FC236}">
                <a16:creationId xmlns:a16="http://schemas.microsoft.com/office/drawing/2014/main" id="{3C4EBA9A-EC3C-6336-35BB-890228199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018C57-0A7D-72BE-15AB-0DB1AF0F3062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970F15-AED9-48D9-F1DD-438F7BA6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7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C29BCFC-16C2-5038-D233-953A8886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42" y="33464"/>
            <a:ext cx="3849659" cy="6619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Desempenho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D958C-9ACC-4F7A-2264-97D28A8A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1" r="658" b="9195"/>
          <a:stretch/>
        </p:blipFill>
        <p:spPr>
          <a:xfrm>
            <a:off x="700569" y="1033080"/>
            <a:ext cx="8173380" cy="4526482"/>
          </a:xfrm>
          <a:prstGeom prst="rect">
            <a:avLst/>
          </a:prstGeom>
        </p:spPr>
      </p:pic>
      <p:pic>
        <p:nvPicPr>
          <p:cNvPr id="12" name="Picture 11" descr="A logo with a cross and keys&#10;&#10;Description automatically generated">
            <a:extLst>
              <a:ext uri="{FF2B5EF4-FFF2-40B4-BE49-F238E27FC236}">
                <a16:creationId xmlns:a16="http://schemas.microsoft.com/office/drawing/2014/main" id="{953979F9-06E3-53F3-5684-43480F3E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46D11-6E79-079D-526B-53019E64AC5D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4EFACB-425A-A725-8C88-DF29FB2EB0EB}"/>
              </a:ext>
            </a:extLst>
          </p:cNvPr>
          <p:cNvSpPr txBox="1">
            <a:spLocks/>
          </p:cNvSpPr>
          <p:nvPr/>
        </p:nvSpPr>
        <p:spPr>
          <a:xfrm>
            <a:off x="545576" y="1943"/>
            <a:ext cx="2541114" cy="1061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ABD13230-F9FA-AE98-6B3F-922CB54F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131BA8F-840A-B111-575C-94761F75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42" y="33464"/>
            <a:ext cx="3849659" cy="6619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Segurança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4F0FE-6588-2716-DC44-AEA25CF2DBD1}"/>
              </a:ext>
            </a:extLst>
          </p:cNvPr>
          <p:cNvSpPr txBox="1"/>
          <p:nvPr/>
        </p:nvSpPr>
        <p:spPr>
          <a:xfrm>
            <a:off x="503156" y="1627255"/>
            <a:ext cx="63854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VPC (Rede Privada)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IAM (Gerenciamento de usuários)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Security Groups (Firewall)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Internet Gateway (Saída para a internet) </a:t>
            </a: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EDB4A354-12EC-C089-8AF1-F32FFFC99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242DEDC-E162-023F-5949-888100ADB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42" y="33464"/>
            <a:ext cx="3849659" cy="6619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Segurança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42B0D1-6AE8-A43D-21E2-A7FD85B67315}"/>
              </a:ext>
            </a:extLst>
          </p:cNvPr>
          <p:cNvSpPr txBox="1"/>
          <p:nvPr/>
        </p:nvSpPr>
        <p:spPr>
          <a:xfrm>
            <a:off x="657253" y="1138896"/>
            <a:ext cx="209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VPC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4" name="Picture 53" descr="A screenshot of a computer&#10;&#10;Description automatically generated">
            <a:extLst>
              <a:ext uri="{FF2B5EF4-FFF2-40B4-BE49-F238E27FC236}">
                <a16:creationId xmlns:a16="http://schemas.microsoft.com/office/drawing/2014/main" id="{1CE8AD5A-C8AA-D9F9-B406-D667E557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3" y="3942278"/>
            <a:ext cx="5190480" cy="19743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76660E8-7C1D-5405-DFF0-5543BA86935D}"/>
              </a:ext>
            </a:extLst>
          </p:cNvPr>
          <p:cNvSpPr txBox="1"/>
          <p:nvPr/>
        </p:nvSpPr>
        <p:spPr>
          <a:xfrm>
            <a:off x="500470" y="3620049"/>
            <a:ext cx="3935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IAM – Gerenciamento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B745B871-75F8-D8F7-A71F-B3FF6B30E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r="15668"/>
          <a:stretch/>
        </p:blipFill>
        <p:spPr>
          <a:xfrm>
            <a:off x="6089786" y="1560460"/>
            <a:ext cx="5474474" cy="104249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6FFE365-447D-96BD-4DF4-DADC7C6414B9}"/>
              </a:ext>
            </a:extLst>
          </p:cNvPr>
          <p:cNvSpPr txBox="1"/>
          <p:nvPr/>
        </p:nvSpPr>
        <p:spPr>
          <a:xfrm>
            <a:off x="6060640" y="1138896"/>
            <a:ext cx="209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Internet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0" name="Picture 59" descr="A screenshot of a computer&#10;&#10;Description automatically generated">
            <a:extLst>
              <a:ext uri="{FF2B5EF4-FFF2-40B4-BE49-F238E27FC236}">
                <a16:creationId xmlns:a16="http://schemas.microsoft.com/office/drawing/2014/main" id="{AB10A93C-5ED7-01CC-D444-095B0FCD1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92" y="4080438"/>
            <a:ext cx="5504958" cy="17456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BAAEC0-FE5F-D8EC-C31A-7C50493E2789}"/>
              </a:ext>
            </a:extLst>
          </p:cNvPr>
          <p:cNvSpPr txBox="1"/>
          <p:nvPr/>
        </p:nvSpPr>
        <p:spPr>
          <a:xfrm>
            <a:off x="5911892" y="3663929"/>
            <a:ext cx="3459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 Groups (Firewall)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3" name="Picture 62" descr="A screenshot of a chat&#10;&#10;Description automatically generated">
            <a:extLst>
              <a:ext uri="{FF2B5EF4-FFF2-40B4-BE49-F238E27FC236}">
                <a16:creationId xmlns:a16="http://schemas.microsoft.com/office/drawing/2014/main" id="{0CC8146F-7CD6-C384-915F-D67269E1D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1497648"/>
            <a:ext cx="5061690" cy="1805656"/>
          </a:xfrm>
          <a:prstGeom prst="rect">
            <a:avLst/>
          </a:prstGeom>
        </p:spPr>
      </p:pic>
      <p:pic>
        <p:nvPicPr>
          <p:cNvPr id="64" name="Picture 63" descr="A logo with a cross and keys&#10;&#10;Description automatically generated">
            <a:extLst>
              <a:ext uri="{FF2B5EF4-FFF2-40B4-BE49-F238E27FC236}">
                <a16:creationId xmlns:a16="http://schemas.microsoft.com/office/drawing/2014/main" id="{43E36413-D0D9-73EB-0E97-353ACE69ED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8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3ADD5EF-3006-9AC0-338F-13CC9662FF6D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F8F664-A331-7706-545E-0E1CCBEBC278}"/>
              </a:ext>
            </a:extLst>
          </p:cNvPr>
          <p:cNvSpPr txBox="1">
            <a:spLocks/>
          </p:cNvSpPr>
          <p:nvPr/>
        </p:nvSpPr>
        <p:spPr>
          <a:xfrm>
            <a:off x="545576" y="1943"/>
            <a:ext cx="2541114" cy="1061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65E85C7E-14C5-A5D9-7197-66B336A09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2B0A50D-465D-E61F-A047-FC5541B4522E}"/>
              </a:ext>
            </a:extLst>
          </p:cNvPr>
          <p:cNvSpPr txBox="1">
            <a:spLocks/>
          </p:cNvSpPr>
          <p:nvPr/>
        </p:nvSpPr>
        <p:spPr>
          <a:xfrm>
            <a:off x="63202" y="-27139"/>
            <a:ext cx="8963477" cy="76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tx2"/>
                </a:solidFill>
              </a:rPr>
              <a:t>Disponibilidade</a:t>
            </a:r>
            <a:r>
              <a:rPr lang="en-US" sz="4000" dirty="0">
                <a:solidFill>
                  <a:schemeClr val="tx2"/>
                </a:solidFill>
              </a:rPr>
              <a:t> e </a:t>
            </a:r>
            <a:r>
              <a:rPr lang="en-US" sz="4000" dirty="0" err="1">
                <a:solidFill>
                  <a:schemeClr val="tx2"/>
                </a:solidFill>
              </a:rPr>
              <a:t>escalabilidade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5927D-C2A5-9AE0-4E61-67323A7A5622}"/>
              </a:ext>
            </a:extLst>
          </p:cNvPr>
          <p:cNvSpPr txBox="1"/>
          <p:nvPr/>
        </p:nvSpPr>
        <p:spPr>
          <a:xfrm>
            <a:off x="503156" y="1627255"/>
            <a:ext cx="6385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Pay-as-you-go (pago conforme o uso)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EC2 (Instâncias)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subnets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Amazon Auto-Scaling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Zonas de disponibilidade distintas.</a:t>
            </a: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59050456-83C1-D41E-C387-B4CC9902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2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8E84E-AD75-D524-D059-B48CCD12627C}"/>
              </a:ext>
            </a:extLst>
          </p:cNvPr>
          <p:cNvSpPr txBox="1">
            <a:spLocks/>
          </p:cNvSpPr>
          <p:nvPr/>
        </p:nvSpPr>
        <p:spPr>
          <a:xfrm>
            <a:off x="63202" y="-27139"/>
            <a:ext cx="8963477" cy="76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tx2"/>
                </a:solidFill>
              </a:rPr>
              <a:t>Disponibilidade</a:t>
            </a:r>
            <a:r>
              <a:rPr lang="en-US" sz="4000" dirty="0">
                <a:solidFill>
                  <a:schemeClr val="tx2"/>
                </a:solidFill>
              </a:rPr>
              <a:t> e </a:t>
            </a:r>
            <a:r>
              <a:rPr lang="en-US" sz="4000" dirty="0" err="1">
                <a:solidFill>
                  <a:schemeClr val="tx2"/>
                </a:solidFill>
              </a:rPr>
              <a:t>escalabilidade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8EFD2C-7979-3A23-EADC-8D4B730EA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6" y="4680913"/>
            <a:ext cx="5207282" cy="158482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68E6D24-C6A5-404D-DFD2-A16A1935E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391" y="1743304"/>
            <a:ext cx="5130945" cy="2224202"/>
          </a:xfrm>
          <a:prstGeom prst="rect">
            <a:avLst/>
          </a:prstGeom>
        </p:spPr>
      </p:pic>
      <p:pic>
        <p:nvPicPr>
          <p:cNvPr id="52" name="Picture 5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EED1C-2978-3BBA-D7EB-22A493A7A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9" y="4885738"/>
            <a:ext cx="5407295" cy="10706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4E0363-4BE1-3F93-ECC2-94DABAFA6E64}"/>
              </a:ext>
            </a:extLst>
          </p:cNvPr>
          <p:cNvSpPr txBox="1"/>
          <p:nvPr/>
        </p:nvSpPr>
        <p:spPr>
          <a:xfrm>
            <a:off x="294257" y="4282247"/>
            <a:ext cx="209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Sub-nets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834A25-E1AB-8F83-724E-5909696B5AE3}"/>
              </a:ext>
            </a:extLst>
          </p:cNvPr>
          <p:cNvSpPr txBox="1"/>
          <p:nvPr/>
        </p:nvSpPr>
        <p:spPr>
          <a:xfrm>
            <a:off x="6272226" y="1299451"/>
            <a:ext cx="209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Instâncias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EE13C3-0052-3C93-D653-26015C232836}"/>
              </a:ext>
            </a:extLst>
          </p:cNvPr>
          <p:cNvSpPr txBox="1"/>
          <p:nvPr/>
        </p:nvSpPr>
        <p:spPr>
          <a:xfrm>
            <a:off x="6275391" y="4248861"/>
            <a:ext cx="209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Auto-Scaling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6" name="Picture 55" descr="A logo with a cross and keys&#10;&#10;Description automatically generated">
            <a:extLst>
              <a:ext uri="{FF2B5EF4-FFF2-40B4-BE49-F238E27FC236}">
                <a16:creationId xmlns:a16="http://schemas.microsoft.com/office/drawing/2014/main" id="{17EC61EF-478F-2466-C2C0-F4EEACFAF3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pic>
        <p:nvPicPr>
          <p:cNvPr id="58" name="Picture 57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0D52E685-83AA-9C26-1261-AE79DAD60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8" y="1702896"/>
            <a:ext cx="4926179" cy="236483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1B55E7A-C8ED-659C-77B0-C75E3897C17C}"/>
              </a:ext>
            </a:extLst>
          </p:cNvPr>
          <p:cNvSpPr txBox="1"/>
          <p:nvPr/>
        </p:nvSpPr>
        <p:spPr>
          <a:xfrm>
            <a:off x="292823" y="1301884"/>
            <a:ext cx="2878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Pay-as-you-go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86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87C53FD-FC53-FED7-5DE3-17138D304260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9247FA-96C1-B835-301F-D13591BD5C3A}"/>
              </a:ext>
            </a:extLst>
          </p:cNvPr>
          <p:cNvSpPr txBox="1">
            <a:spLocks/>
          </p:cNvSpPr>
          <p:nvPr/>
        </p:nvSpPr>
        <p:spPr>
          <a:xfrm>
            <a:off x="545576" y="1943"/>
            <a:ext cx="2541114" cy="1061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A0292C7C-1C60-08F2-F42D-507ED8CEC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7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3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2" name="Rectangle 40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4" name="Right Triangle 40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10D8D31-9C69-9A00-82D8-D11A373DA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Apresentação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916D23-9080-4CCE-F8E2-17DC4CA3F811}"/>
              </a:ext>
            </a:extLst>
          </p:cNvPr>
          <p:cNvSpPr txBox="1">
            <a:spLocks/>
          </p:cNvSpPr>
          <p:nvPr/>
        </p:nvSpPr>
        <p:spPr>
          <a:xfrm>
            <a:off x="457201" y="3264832"/>
            <a:ext cx="4419600" cy="29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Nome: Lucas Santana da Silva</a:t>
            </a: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RA: 1407174</a:t>
            </a: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8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curso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pós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graduação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Cloud computing</a:t>
            </a: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28600" indent="-22860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C6FC0-500D-3CA8-4F69-282D7701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52" y="732348"/>
            <a:ext cx="5407131" cy="5541973"/>
          </a:xfrm>
          <a:prstGeom prst="rect">
            <a:avLst/>
          </a:prstGeom>
        </p:spPr>
      </p:pic>
      <p:pic>
        <p:nvPicPr>
          <p:cNvPr id="10" name="Picture 9" descr="A logo with a cross and keys&#10;&#10;Description automatically generated">
            <a:extLst>
              <a:ext uri="{FF2B5EF4-FFF2-40B4-BE49-F238E27FC236}">
                <a16:creationId xmlns:a16="http://schemas.microsoft.com/office/drawing/2014/main" id="{DE8DCF3D-6292-8928-2FE5-898A50163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2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C29BCFC-16C2-5038-D233-953A8886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Apresentação</a:t>
            </a:r>
            <a:r>
              <a:rPr lang="en-US" dirty="0">
                <a:solidFill>
                  <a:schemeClr val="tx2"/>
                </a:solidFill>
              </a:rPr>
              <a:t> Técnica</a:t>
            </a:r>
          </a:p>
        </p:txBody>
      </p:sp>
      <p:pic>
        <p:nvPicPr>
          <p:cNvPr id="2" name="Picture 1" descr="A logo with a cross and keys&#10;&#10;Description automatically generated">
            <a:extLst>
              <a:ext uri="{FF2B5EF4-FFF2-40B4-BE49-F238E27FC236}">
                <a16:creationId xmlns:a16="http://schemas.microsoft.com/office/drawing/2014/main" id="{277919A9-0509-2EB0-A2B6-EABB721D0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5A27C9F-16F5-F54A-B52A-8EE54ED626C1}"/>
              </a:ext>
            </a:extLst>
          </p:cNvPr>
          <p:cNvSpPr txBox="1">
            <a:spLocks/>
          </p:cNvSpPr>
          <p:nvPr/>
        </p:nvSpPr>
        <p:spPr>
          <a:xfrm>
            <a:off x="530298" y="1208923"/>
            <a:ext cx="4769669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29AD65-EB36-69E5-8F15-8D397E022826}"/>
              </a:ext>
            </a:extLst>
          </p:cNvPr>
          <p:cNvSpPr txBox="1">
            <a:spLocks/>
          </p:cNvSpPr>
          <p:nvPr/>
        </p:nvSpPr>
        <p:spPr>
          <a:xfrm>
            <a:off x="545576" y="1943"/>
            <a:ext cx="2541114" cy="1061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5" descr="A logo with a cross and keys&#10;&#10;Description automatically generated">
            <a:extLst>
              <a:ext uri="{FF2B5EF4-FFF2-40B4-BE49-F238E27FC236}">
                <a16:creationId xmlns:a16="http://schemas.microsoft.com/office/drawing/2014/main" id="{DFFA6085-3F8B-4731-5DA6-4C46F0972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C29BCFC-16C2-5038-D233-953A8886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Conclusão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 descr="A logo with a cross and keys&#10;&#10;Description automatically generated">
            <a:extLst>
              <a:ext uri="{FF2B5EF4-FFF2-40B4-BE49-F238E27FC236}">
                <a16:creationId xmlns:a16="http://schemas.microsoft.com/office/drawing/2014/main" id="{B084D3D7-32C3-738F-9BEB-55BAB72FC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C29BCFC-16C2-5038-D233-953A8886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Muito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Obrigado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8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2C3BBC9F-0654-AF36-4B56-FDDB494A8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0C6BD9-E58F-38C3-4B57-4768CAE594AC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ECCDD6-F1B0-0DD3-1060-46F9D6B2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7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84BA241A-4F0A-B7D0-5316-E69CDEAF3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C4EEF3-5AA1-21EA-1ABA-30B6364C3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5055124" cy="10619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Objetivo</a:t>
            </a:r>
            <a:r>
              <a:rPr lang="en-US" sz="4400" dirty="0">
                <a:solidFill>
                  <a:schemeClr val="tx2"/>
                </a:solidFill>
              </a:rPr>
              <a:t> do </a:t>
            </a:r>
            <a:r>
              <a:rPr lang="en-US" sz="4400" dirty="0" err="1">
                <a:solidFill>
                  <a:schemeClr val="tx2"/>
                </a:solidFill>
              </a:rPr>
              <a:t>Projeto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2FBD0-C582-BEA9-3A75-38DDEC28E699}"/>
              </a:ext>
            </a:extLst>
          </p:cNvPr>
          <p:cNvSpPr txBox="1"/>
          <p:nvPr/>
        </p:nvSpPr>
        <p:spPr>
          <a:xfrm>
            <a:off x="626349" y="2065617"/>
            <a:ext cx="6385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Migrar a infraestrutura on-premisse para a infraestrutura em cloud da empresa Saúde100</a:t>
            </a:r>
          </a:p>
          <a:p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Priorizar desempenho, escalabilidade e disponibilidade dos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Assegurar a segurança dos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Custos acessiveis para a compania</a:t>
            </a:r>
          </a:p>
        </p:txBody>
      </p:sp>
    </p:spTree>
    <p:extLst>
      <p:ext uri="{BB962C8B-B14F-4D97-AF65-F5344CB8AC3E}">
        <p14:creationId xmlns:p14="http://schemas.microsoft.com/office/powerpoint/2010/main" val="263884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1F6156C-0ADD-48E5-FE2D-DC8E011B1FBB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Sobre a empresa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Amazon Web Services(AWS)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C809C5-CC63-68E6-9917-85D23D3A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8" name="Picture 7" descr="A logo with a cross and keys&#10;&#10;Description automatically generated">
            <a:extLst>
              <a:ext uri="{FF2B5EF4-FFF2-40B4-BE49-F238E27FC236}">
                <a16:creationId xmlns:a16="http://schemas.microsoft.com/office/drawing/2014/main" id="{F4E1B51E-7B21-4E79-6467-D7606DC86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1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3C5D65E-C7A8-3923-CF4E-274F7C85C775}"/>
              </a:ext>
            </a:extLst>
          </p:cNvPr>
          <p:cNvSpPr txBox="1">
            <a:spLocks/>
          </p:cNvSpPr>
          <p:nvPr/>
        </p:nvSpPr>
        <p:spPr>
          <a:xfrm>
            <a:off x="106675" y="1800738"/>
            <a:ext cx="6642518" cy="4096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 Grupo Saúde100 é uma empresa de Saude com foco em exames laboratoriais e analises clinicas.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fundado em maio de 1994 em São Paulo, teve sua origem com o propósito de oferecer melhor qualidade de vida aos clientes com um serviço de qualidade.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Atualmente, a Saúde100 se destaca como uma organização robusta, contando com uma</a:t>
            </a:r>
            <a:br>
              <a:rPr lang="pt-BR" sz="1800" dirty="0">
                <a:solidFill>
                  <a:schemeClr val="tx2"/>
                </a:solidFill>
              </a:rPr>
            </a:br>
            <a:r>
              <a:rPr lang="pt-BR" sz="1800" dirty="0">
                <a:solidFill>
                  <a:schemeClr val="tx2"/>
                </a:solidFill>
              </a:rPr>
              <a:t>equipe composta por 400 colaboradores distribuídos nas áreas de saúde, vendas, distribuição,</a:t>
            </a:r>
            <a:br>
              <a:rPr lang="pt-BR" sz="1800" dirty="0">
                <a:solidFill>
                  <a:schemeClr val="tx2"/>
                </a:solidFill>
              </a:rPr>
            </a:br>
            <a:r>
              <a:rPr lang="pt-BR" sz="1800" dirty="0">
                <a:solidFill>
                  <a:schemeClr val="tx2"/>
                </a:solidFill>
              </a:rPr>
              <a:t>estoque, financeiro, recursos humanos, contabilidade e tecnologia.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Utiliza o SAP ERP como software de Gestão empresarial.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875330-A53B-A305-C2B0-FDBB80F7C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3" t="5729" r="19058" b="4122"/>
          <a:stretch/>
        </p:blipFill>
        <p:spPr>
          <a:xfrm>
            <a:off x="6749193" y="1707320"/>
            <a:ext cx="5262985" cy="3613516"/>
          </a:xfrm>
          <a:prstGeom prst="rect">
            <a:avLst/>
          </a:prstGeom>
        </p:spPr>
      </p:pic>
      <p:pic>
        <p:nvPicPr>
          <p:cNvPr id="11" name="Picture 10" descr="A logo with a cross and keys&#10;&#10;Description automatically generated">
            <a:extLst>
              <a:ext uri="{FF2B5EF4-FFF2-40B4-BE49-F238E27FC236}">
                <a16:creationId xmlns:a16="http://schemas.microsoft.com/office/drawing/2014/main" id="{5E7FB6AC-F2DA-9F17-1644-73B446445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C07A23D-7419-BB50-A6C8-AD4413976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109" y="383409"/>
            <a:ext cx="4665465" cy="674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Sobre</a:t>
            </a:r>
            <a:r>
              <a:rPr lang="en-US" sz="4400" dirty="0">
                <a:solidFill>
                  <a:schemeClr val="tx2"/>
                </a:solidFill>
              </a:rPr>
              <a:t> a </a:t>
            </a:r>
            <a:r>
              <a:rPr lang="en-US" sz="4400" dirty="0" err="1">
                <a:solidFill>
                  <a:schemeClr val="tx2"/>
                </a:solidFill>
              </a:rPr>
              <a:t>empresa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45C53068-9CEE-7FC4-A25B-1A583A99D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FC33B6-978B-03FB-29EC-718DDD6A1483}"/>
              </a:ext>
            </a:extLst>
          </p:cNvPr>
          <p:cNvSpPr txBox="1">
            <a:spLocks/>
          </p:cNvSpPr>
          <p:nvPr/>
        </p:nvSpPr>
        <p:spPr>
          <a:xfrm>
            <a:off x="530299" y="1208923"/>
            <a:ext cx="4290778" cy="3969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Objetivo do projeto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a empresa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u="sng" dirty="0">
                <a:solidFill>
                  <a:srgbClr val="0070C0"/>
                </a:solidFill>
              </a:rPr>
              <a:t>Amazon Web Services(AWS)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Sobre o ERP SAP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Cenário pré-migração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Requisitos do projeto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Relação de custos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Arquitetura em nuvem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Desempenho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Segurança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Disponibilidade e escalabilidade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Apresentação técnica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2"/>
                </a:solidFill>
              </a:rPr>
              <a:t>Conclusão</a:t>
            </a:r>
          </a:p>
          <a:p>
            <a:pPr algn="l"/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F91E48-DAD0-840A-0C1B-00F38D44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6" y="1943"/>
            <a:ext cx="2541114" cy="1061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tx2"/>
                </a:solidFill>
              </a:rPr>
              <a:t>Tópicos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6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logo with a cross and keys&#10;&#10;Description automatically generated">
            <a:extLst>
              <a:ext uri="{FF2B5EF4-FFF2-40B4-BE49-F238E27FC236}">
                <a16:creationId xmlns:a16="http://schemas.microsoft.com/office/drawing/2014/main" id="{0DF76D5A-0A3E-1022-694E-3AEFD208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2460" r="1888" b="-1"/>
          <a:stretch/>
        </p:blipFill>
        <p:spPr>
          <a:xfrm>
            <a:off x="11344997" y="41960"/>
            <a:ext cx="852202" cy="8062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12DF29-4189-6707-075B-AA1075722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75" y="1943"/>
            <a:ext cx="7411327" cy="1061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Amazon Web Services (AWS)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8DE26-2281-7B3F-FE50-98B14FA8F72B}"/>
              </a:ext>
            </a:extLst>
          </p:cNvPr>
          <p:cNvSpPr txBox="1"/>
          <p:nvPr/>
        </p:nvSpPr>
        <p:spPr>
          <a:xfrm>
            <a:off x="441426" y="2014997"/>
            <a:ext cx="6125592" cy="283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Amazon Web Services (AWS) é a plataforma de nuvem mais adotada e mais abrangente do mundo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oferece mais de 200 serviços completos de datacenters em todo o mundo. 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Milhões de clientes, incluindo as startups que crescem mais rápido, as maiores empresas e os maiores órgãos governamentais, estão usando a AWS para reduzir custos, ganhar agilidade e inovar mais rapidamente.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B07D6-5B8F-AB86-5DA3-93615D043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" t="1335" r="1356" b="2105"/>
          <a:stretch/>
        </p:blipFill>
        <p:spPr>
          <a:xfrm>
            <a:off x="6650728" y="1774221"/>
            <a:ext cx="5245997" cy="31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3072</TotalTime>
  <Words>963</Words>
  <Application>Microsoft Office PowerPoint</Application>
  <PresentationFormat>Widescreen</PresentationFormat>
  <Paragraphs>329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Avenir Next LT Pro</vt:lpstr>
      <vt:lpstr>Posterama</vt:lpstr>
      <vt:lpstr>SineVTI</vt:lpstr>
      <vt:lpstr>Trabalho de conclusão de curso.</vt:lpstr>
      <vt:lpstr>Tópicos</vt:lpstr>
      <vt:lpstr>Apresentação</vt:lpstr>
      <vt:lpstr>Tópicos</vt:lpstr>
      <vt:lpstr>Objetivo do Projeto</vt:lpstr>
      <vt:lpstr>Tópicos</vt:lpstr>
      <vt:lpstr>Sobre a empresa</vt:lpstr>
      <vt:lpstr>Tópicos</vt:lpstr>
      <vt:lpstr>Amazon Web Services (AWS)</vt:lpstr>
      <vt:lpstr>Tópicos</vt:lpstr>
      <vt:lpstr>Sobre o SAP ERP</vt:lpstr>
      <vt:lpstr>Tópicos</vt:lpstr>
      <vt:lpstr>PowerPoint Presentation</vt:lpstr>
      <vt:lpstr>Tópicos</vt:lpstr>
      <vt:lpstr>Requisitos do projeto</vt:lpstr>
      <vt:lpstr>Tópicos</vt:lpstr>
      <vt:lpstr>Relação de custos</vt:lpstr>
      <vt:lpstr>Relação de custos</vt:lpstr>
      <vt:lpstr>Tópicos</vt:lpstr>
      <vt:lpstr>Arquitetura em nuvem</vt:lpstr>
      <vt:lpstr>Tópicos</vt:lpstr>
      <vt:lpstr>Desempenho</vt:lpstr>
      <vt:lpstr>PowerPoint Presentation</vt:lpstr>
      <vt:lpstr>Segurança</vt:lpstr>
      <vt:lpstr>Segurança</vt:lpstr>
      <vt:lpstr>PowerPoint Presentation</vt:lpstr>
      <vt:lpstr>PowerPoint Presentation</vt:lpstr>
      <vt:lpstr>PowerPoint Presentation</vt:lpstr>
      <vt:lpstr>PowerPoint Presentation</vt:lpstr>
      <vt:lpstr>Apresentação Técnica</vt:lpstr>
      <vt:lpstr>PowerPoint Presentation</vt:lpstr>
      <vt:lpstr>Conclusão</vt:lpstr>
      <vt:lpstr>Muito 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cruso.</dc:title>
  <dc:creator>Lucas Santana</dc:creator>
  <cp:lastModifiedBy>Lucas Santana</cp:lastModifiedBy>
  <cp:revision>2</cp:revision>
  <dcterms:created xsi:type="dcterms:W3CDTF">2024-01-23T17:48:15Z</dcterms:created>
  <dcterms:modified xsi:type="dcterms:W3CDTF">2024-02-03T23:08:32Z</dcterms:modified>
</cp:coreProperties>
</file>