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0b00f20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0b00f20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b00f202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90b00f20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b00f202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b00f202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7aa81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7aa814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Referência</a:t>
            </a:r>
            <a:br>
              <a:rPr lang="en"/>
            </a:br>
            <a:r>
              <a:rPr lang="en"/>
              <a:t>Laboratório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4032824" y="191586"/>
            <a:ext cx="1192385" cy="1417509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0" u="none" strike="noStrike" cap="none" dirty="0">
                <a:solidFill>
                  <a:srgbClr val="666666"/>
                </a:solidFill>
              </a:rPr>
              <a:t>«component»</a:t>
            </a:r>
            <a:endParaRPr sz="13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/>
              <a:t>Historico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Pedidos</a:t>
            </a:r>
            <a:endParaRPr sz="1500" i="0" u="none" strike="noStrike" cap="none" dirty="0"/>
          </a:p>
        </p:txBody>
      </p:sp>
      <p:sp>
        <p:nvSpPr>
          <p:cNvPr id="63" name="Google Shape;63;p15"/>
          <p:cNvSpPr/>
          <p:nvPr/>
        </p:nvSpPr>
        <p:spPr>
          <a:xfrm>
            <a:off x="507039" y="1425580"/>
            <a:ext cx="1272000" cy="11103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3511310" y="3064483"/>
            <a:ext cx="1665300" cy="14862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Verdana"/>
                <a:ea typeface="Verdana"/>
                <a:cs typeface="Verdana"/>
                <a:sym typeface="Verdana"/>
              </a:rPr>
              <a:t>Efetiva</a:t>
            </a:r>
            <a:r>
              <a:rPr lang="pt-BR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 Compra</a:t>
            </a:r>
            <a:endParaRPr lang="pt-BR"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3062350" y="3316766"/>
            <a:ext cx="449014" cy="220970"/>
            <a:chOff x="3573000" y="4309200"/>
            <a:chExt cx="495000" cy="243600"/>
          </a:xfrm>
        </p:grpSpPr>
        <p:sp>
          <p:nvSpPr>
            <p:cNvPr id="66" name="Google Shape;66;p15"/>
            <p:cNvSpPr/>
            <p:nvPr/>
          </p:nvSpPr>
          <p:spPr>
            <a:xfrm>
              <a:off x="3573000" y="430920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5"/>
            <p:cNvCxnSpPr/>
            <p:nvPr/>
          </p:nvCxnSpPr>
          <p:spPr>
            <a:xfrm>
              <a:off x="3816000" y="44308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" name="Google Shape;68;p15"/>
          <p:cNvGrpSpPr/>
          <p:nvPr/>
        </p:nvGrpSpPr>
        <p:grpSpPr>
          <a:xfrm>
            <a:off x="3062350" y="1008668"/>
            <a:ext cx="449014" cy="220970"/>
            <a:chOff x="3573000" y="1764720"/>
            <a:chExt cx="495000" cy="243600"/>
          </a:xfrm>
        </p:grpSpPr>
        <p:sp>
          <p:nvSpPr>
            <p:cNvPr id="69" name="Google Shape;69;p15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5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71;p15"/>
          <p:cNvSpPr txBox="1"/>
          <p:nvPr/>
        </p:nvSpPr>
        <p:spPr>
          <a:xfrm>
            <a:off x="1536225" y="299280"/>
            <a:ext cx="1562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Verificar histórico pedidos cliente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3062350" y="576634"/>
            <a:ext cx="449014" cy="220970"/>
            <a:chOff x="3573000" y="1288440"/>
            <a:chExt cx="495000" cy="243600"/>
          </a:xfrm>
        </p:grpSpPr>
        <p:sp>
          <p:nvSpPr>
            <p:cNvPr id="73" name="Google Shape;73;p15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5" name="Google Shape;75;p15"/>
          <p:cNvCxnSpPr>
            <a:endCxn id="73" idx="2"/>
          </p:cNvCxnSpPr>
          <p:nvPr/>
        </p:nvCxnSpPr>
        <p:spPr>
          <a:xfrm rot="10800000" flipH="1">
            <a:off x="2128150" y="687119"/>
            <a:ext cx="934200" cy="922200"/>
          </a:xfrm>
          <a:prstGeom prst="bentConnector3">
            <a:avLst>
              <a:gd name="adj1" fmla="val 50000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5"/>
          <p:cNvCxnSpPr>
            <a:endCxn id="69" idx="2"/>
          </p:cNvCxnSpPr>
          <p:nvPr/>
        </p:nvCxnSpPr>
        <p:spPr>
          <a:xfrm rot="10800000" flipH="1">
            <a:off x="2177950" y="1119153"/>
            <a:ext cx="884400" cy="834300"/>
          </a:xfrm>
          <a:prstGeom prst="bentConnector3">
            <a:avLst>
              <a:gd name="adj1" fmla="val 68844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2317425" y="3528505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Efetivar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286995" y="3841974"/>
            <a:ext cx="2057400" cy="7251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strike="noStrik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trike="noStrike" dirty="0">
                <a:latin typeface="Verdana"/>
                <a:ea typeface="Verdana"/>
                <a:cs typeface="Verdana"/>
                <a:sym typeface="Verdana"/>
              </a:rPr>
              <a:t>Entrega Pedido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572826" y="1008668"/>
            <a:ext cx="1771500" cy="7251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strike="noStrik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trike="noStrike" dirty="0">
                <a:latin typeface="Verdana"/>
                <a:ea typeface="Verdana"/>
                <a:cs typeface="Verdana"/>
                <a:sym typeface="Verdana"/>
              </a:rPr>
              <a:t>Prepara Pedido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736480" y="874663"/>
            <a:ext cx="853395" cy="46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lvl="0" algn="ctr"/>
            <a:r>
              <a:rPr lang="pt-BR" sz="900" b="0" strike="noStrike" dirty="0">
                <a:latin typeface="Verdana"/>
                <a:ea typeface="Verdana"/>
                <a:sym typeface="Verdana"/>
              </a:rPr>
              <a:t>Preparar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013093" y="1496765"/>
            <a:ext cx="115599" cy="225313"/>
          </a:xfrm>
          <a:custGeom>
            <a:avLst/>
            <a:gdLst/>
            <a:ahLst/>
            <a:cxnLst/>
            <a:rect l="l" t="t" r="r" b="b"/>
            <a:pathLst>
              <a:path w="354" h="690" extrusionOk="0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1780588" y="1609095"/>
            <a:ext cx="2286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" name="Google Shape;93;p15"/>
          <p:cNvGrpSpPr/>
          <p:nvPr/>
        </p:nvGrpSpPr>
        <p:grpSpPr>
          <a:xfrm>
            <a:off x="1778984" y="1886450"/>
            <a:ext cx="349741" cy="225324"/>
            <a:chOff x="2158200" y="2732400"/>
            <a:chExt cx="385560" cy="248400"/>
          </a:xfrm>
        </p:grpSpPr>
        <p:sp>
          <p:nvSpPr>
            <p:cNvPr id="94" name="Google Shape;94;p15"/>
            <p:cNvSpPr/>
            <p:nvPr/>
          </p:nvSpPr>
          <p:spPr>
            <a:xfrm>
              <a:off x="2416320" y="273240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5"/>
          <p:cNvGrpSpPr/>
          <p:nvPr/>
        </p:nvGrpSpPr>
        <p:grpSpPr>
          <a:xfrm>
            <a:off x="5200778" y="3314480"/>
            <a:ext cx="348109" cy="225324"/>
            <a:chOff x="5891400" y="4307040"/>
            <a:chExt cx="383760" cy="248400"/>
          </a:xfrm>
        </p:grpSpPr>
        <p:sp>
          <p:nvSpPr>
            <p:cNvPr id="103" name="Google Shape;103;p15"/>
            <p:cNvSpPr/>
            <p:nvPr/>
          </p:nvSpPr>
          <p:spPr>
            <a:xfrm>
              <a:off x="6147720" y="430704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104;p15"/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" name="Google Shape;111;p15"/>
          <p:cNvGrpSpPr/>
          <p:nvPr/>
        </p:nvGrpSpPr>
        <p:grpSpPr>
          <a:xfrm>
            <a:off x="6140861" y="1301228"/>
            <a:ext cx="449014" cy="220970"/>
            <a:chOff x="6948000" y="3392280"/>
            <a:chExt cx="495000" cy="243600"/>
          </a:xfrm>
        </p:grpSpPr>
        <p:sp>
          <p:nvSpPr>
            <p:cNvPr id="112" name="Google Shape;112;p15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15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4" name="Google Shape;114;p15"/>
          <p:cNvGrpSpPr/>
          <p:nvPr/>
        </p:nvGrpSpPr>
        <p:grpSpPr>
          <a:xfrm>
            <a:off x="58034" y="1870449"/>
            <a:ext cx="449015" cy="220970"/>
            <a:chOff x="261000" y="2714760"/>
            <a:chExt cx="495000" cy="243600"/>
          </a:xfrm>
        </p:grpSpPr>
        <p:sp>
          <p:nvSpPr>
            <p:cNvPr id="115" name="Google Shape;115;p15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" name="Google Shape;116;p15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15"/>
          <p:cNvSpPr txBox="1"/>
          <p:nvPr/>
        </p:nvSpPr>
        <p:spPr>
          <a:xfrm>
            <a:off x="2806995" y="1236513"/>
            <a:ext cx="736967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 dirty="0">
                <a:latin typeface="Verdana"/>
                <a:ea typeface="Verdana"/>
                <a:cs typeface="Verdana"/>
                <a:sym typeface="Verdana"/>
              </a:rPr>
              <a:t>Verificar histórico pedidos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-105789" y="2126987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Refeição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360622" y="4543250"/>
            <a:ext cx="914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 dirty="0">
                <a:latin typeface="Verdana"/>
                <a:ea typeface="Verdana"/>
                <a:cs typeface="Verdana"/>
                <a:sym typeface="Verdana"/>
              </a:rPr>
              <a:t>Pedido Entregue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344326" y="4185765"/>
            <a:ext cx="348109" cy="225324"/>
            <a:chOff x="5957280" y="2713680"/>
            <a:chExt cx="383760" cy="248400"/>
          </a:xfrm>
        </p:grpSpPr>
        <p:sp>
          <p:nvSpPr>
            <p:cNvPr id="143" name="Google Shape;143;p15"/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5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8" name="Google Shape;148;p15"/>
          <p:cNvSpPr/>
          <p:nvPr/>
        </p:nvSpPr>
        <p:spPr>
          <a:xfrm>
            <a:off x="2184990" y="2032272"/>
            <a:ext cx="874014" cy="1384850"/>
          </a:xfrm>
          <a:custGeom>
            <a:avLst/>
            <a:gdLst/>
            <a:ahLst/>
            <a:cxnLst/>
            <a:rect l="l" t="t" r="r" b="b"/>
            <a:pathLst>
              <a:path w="38541" h="59391" extrusionOk="0">
                <a:moveTo>
                  <a:pt x="0" y="0"/>
                </a:moveTo>
                <a:lnTo>
                  <a:pt x="23693" y="0"/>
                </a:lnTo>
                <a:lnTo>
                  <a:pt x="23693" y="59391"/>
                </a:lnTo>
                <a:lnTo>
                  <a:pt x="38541" y="59391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sp>
      <p:sp>
        <p:nvSpPr>
          <p:cNvPr id="149" name="Google Shape;149;p15"/>
          <p:cNvSpPr/>
          <p:nvPr/>
        </p:nvSpPr>
        <p:spPr>
          <a:xfrm>
            <a:off x="5530530" y="1425580"/>
            <a:ext cx="593282" cy="2009105"/>
          </a:xfrm>
          <a:custGeom>
            <a:avLst/>
            <a:gdLst/>
            <a:ahLst/>
            <a:cxnLst/>
            <a:rect l="l" t="t" r="r" b="b"/>
            <a:pathLst>
              <a:path w="17375" h="54020" extrusionOk="0">
                <a:moveTo>
                  <a:pt x="0" y="54020"/>
                </a:moveTo>
                <a:lnTo>
                  <a:pt x="7898" y="54020"/>
                </a:lnTo>
                <a:lnTo>
                  <a:pt x="7898" y="0"/>
                </a:lnTo>
                <a:lnTo>
                  <a:pt x="1737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med" len="med"/>
          </a:ln>
        </p:spPr>
      </p:sp>
      <p:sp>
        <p:nvSpPr>
          <p:cNvPr id="150" name="Google Shape;138;p15">
            <a:extLst>
              <a:ext uri="{FF2B5EF4-FFF2-40B4-BE49-F238E27FC236}">
                <a16:creationId xmlns:a16="http://schemas.microsoft.com/office/drawing/2014/main" id="{0376FFBF-D7C4-4A56-9725-DA293A4F31B4}"/>
              </a:ext>
            </a:extLst>
          </p:cNvPr>
          <p:cNvSpPr txBox="1"/>
          <p:nvPr/>
        </p:nvSpPr>
        <p:spPr>
          <a:xfrm>
            <a:off x="8122585" y="3268174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Consultar Endereço Entrega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111;p15">
            <a:extLst>
              <a:ext uri="{FF2B5EF4-FFF2-40B4-BE49-F238E27FC236}">
                <a16:creationId xmlns:a16="http://schemas.microsoft.com/office/drawing/2014/main" id="{AB2F717D-AB00-4163-BE62-A291FE5733B1}"/>
              </a:ext>
            </a:extLst>
          </p:cNvPr>
          <p:cNvGrpSpPr/>
          <p:nvPr/>
        </p:nvGrpSpPr>
        <p:grpSpPr>
          <a:xfrm rot="16200000">
            <a:off x="7016854" y="1826560"/>
            <a:ext cx="449014" cy="220970"/>
            <a:chOff x="6948000" y="3392280"/>
            <a:chExt cx="495000" cy="243600"/>
          </a:xfrm>
        </p:grpSpPr>
        <p:sp>
          <p:nvSpPr>
            <p:cNvPr id="87" name="Google Shape;112;p15">
              <a:extLst>
                <a:ext uri="{FF2B5EF4-FFF2-40B4-BE49-F238E27FC236}">
                  <a16:creationId xmlns:a16="http://schemas.microsoft.com/office/drawing/2014/main" id="{9693957D-3DF5-4356-9649-C80D71AB6062}"/>
                </a:ext>
              </a:extLst>
            </p:cNvPr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113;p15">
              <a:extLst>
                <a:ext uri="{FF2B5EF4-FFF2-40B4-BE49-F238E27FC236}">
                  <a16:creationId xmlns:a16="http://schemas.microsoft.com/office/drawing/2014/main" id="{A2D7AA05-FF40-46D1-8A3F-CB8516983A1D}"/>
                </a:ext>
              </a:extLst>
            </p:cNvPr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" name="Google Shape;145;p15">
            <a:extLst>
              <a:ext uri="{FF2B5EF4-FFF2-40B4-BE49-F238E27FC236}">
                <a16:creationId xmlns:a16="http://schemas.microsoft.com/office/drawing/2014/main" id="{DF60FCDC-7F3C-47B6-9CBD-1EB1A0C3F986}"/>
              </a:ext>
            </a:extLst>
          </p:cNvPr>
          <p:cNvGrpSpPr/>
          <p:nvPr/>
        </p:nvGrpSpPr>
        <p:grpSpPr>
          <a:xfrm rot="16200000">
            <a:off x="7122808" y="3589897"/>
            <a:ext cx="348109" cy="225324"/>
            <a:chOff x="5957280" y="2713680"/>
            <a:chExt cx="383760" cy="248400"/>
          </a:xfrm>
        </p:grpSpPr>
        <p:sp>
          <p:nvSpPr>
            <p:cNvPr id="109" name="Google Shape;146;p15">
              <a:extLst>
                <a:ext uri="{FF2B5EF4-FFF2-40B4-BE49-F238E27FC236}">
                  <a16:creationId xmlns:a16="http://schemas.microsoft.com/office/drawing/2014/main" id="{22721848-ABB7-4B35-8D6A-5E5C73B099CF}"/>
                </a:ext>
              </a:extLst>
            </p:cNvPr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47;p15">
              <a:extLst>
                <a:ext uri="{FF2B5EF4-FFF2-40B4-BE49-F238E27FC236}">
                  <a16:creationId xmlns:a16="http://schemas.microsoft.com/office/drawing/2014/main" id="{2C921C16-86F8-4979-BB15-5DDA459BE90D}"/>
                </a:ext>
              </a:extLst>
            </p:cNvPr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3" name="Google Shape;209;p17">
            <a:extLst>
              <a:ext uri="{FF2B5EF4-FFF2-40B4-BE49-F238E27FC236}">
                <a16:creationId xmlns:a16="http://schemas.microsoft.com/office/drawing/2014/main" id="{6336574D-DA6B-4FF2-937C-92041F6799FB}"/>
              </a:ext>
            </a:extLst>
          </p:cNvPr>
          <p:cNvSpPr/>
          <p:nvPr/>
        </p:nvSpPr>
        <p:spPr>
          <a:xfrm>
            <a:off x="7278518" y="2148485"/>
            <a:ext cx="45719" cy="1376101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grpSp>
        <p:nvGrpSpPr>
          <p:cNvPr id="124" name="Google Shape;142;p15">
            <a:extLst>
              <a:ext uri="{FF2B5EF4-FFF2-40B4-BE49-F238E27FC236}">
                <a16:creationId xmlns:a16="http://schemas.microsoft.com/office/drawing/2014/main" id="{7F92D0CF-AF88-4454-8356-2CE944370BAC}"/>
              </a:ext>
            </a:extLst>
          </p:cNvPr>
          <p:cNvGrpSpPr/>
          <p:nvPr/>
        </p:nvGrpSpPr>
        <p:grpSpPr>
          <a:xfrm>
            <a:off x="8360622" y="3840828"/>
            <a:ext cx="348109" cy="225324"/>
            <a:chOff x="5957280" y="2713680"/>
            <a:chExt cx="383760" cy="248400"/>
          </a:xfrm>
        </p:grpSpPr>
        <p:sp>
          <p:nvSpPr>
            <p:cNvPr id="125" name="Google Shape;143;p15">
              <a:extLst>
                <a:ext uri="{FF2B5EF4-FFF2-40B4-BE49-F238E27FC236}">
                  <a16:creationId xmlns:a16="http://schemas.microsoft.com/office/drawing/2014/main" id="{32CF1E7A-D970-4DBB-89D1-DEF017628A7E}"/>
                </a:ext>
              </a:extLst>
            </p:cNvPr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6" name="Google Shape;144;p15">
              <a:extLst>
                <a:ext uri="{FF2B5EF4-FFF2-40B4-BE49-F238E27FC236}">
                  <a16:creationId xmlns:a16="http://schemas.microsoft.com/office/drawing/2014/main" id="{5CCE4CE8-B196-4C0F-A81D-97C88BDD2D6E}"/>
                </a:ext>
              </a:extLst>
            </p:cNvPr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1" name="Google Shape;138;p15">
            <a:extLst>
              <a:ext uri="{FF2B5EF4-FFF2-40B4-BE49-F238E27FC236}">
                <a16:creationId xmlns:a16="http://schemas.microsoft.com/office/drawing/2014/main" id="{3F55FF3B-7AB3-4F27-89F3-FF01A07FCD07}"/>
              </a:ext>
            </a:extLst>
          </p:cNvPr>
          <p:cNvSpPr txBox="1"/>
          <p:nvPr/>
        </p:nvSpPr>
        <p:spPr>
          <a:xfrm>
            <a:off x="7329586" y="1833126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Solicita Entrega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;p15">
            <a:extLst>
              <a:ext uri="{FF2B5EF4-FFF2-40B4-BE49-F238E27FC236}">
                <a16:creationId xmlns:a16="http://schemas.microsoft.com/office/drawing/2014/main" id="{51C7C004-D02A-451D-8230-EC83840CAC54}"/>
              </a:ext>
            </a:extLst>
          </p:cNvPr>
          <p:cNvSpPr/>
          <p:nvPr/>
        </p:nvSpPr>
        <p:spPr>
          <a:xfrm>
            <a:off x="3160374" y="3349137"/>
            <a:ext cx="922528" cy="78118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Pedido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14;p15">
            <a:extLst>
              <a:ext uri="{FF2B5EF4-FFF2-40B4-BE49-F238E27FC236}">
                <a16:creationId xmlns:a16="http://schemas.microsoft.com/office/drawing/2014/main" id="{E4C5E003-0322-4158-9480-10A57B0B8508}"/>
              </a:ext>
            </a:extLst>
          </p:cNvPr>
          <p:cNvGrpSpPr/>
          <p:nvPr/>
        </p:nvGrpSpPr>
        <p:grpSpPr>
          <a:xfrm>
            <a:off x="212910" y="1912160"/>
            <a:ext cx="449015" cy="220970"/>
            <a:chOff x="261000" y="2714760"/>
            <a:chExt cx="495000" cy="243600"/>
          </a:xfrm>
        </p:grpSpPr>
        <p:sp>
          <p:nvSpPr>
            <p:cNvPr id="4" name="Google Shape;115;p15">
              <a:extLst>
                <a:ext uri="{FF2B5EF4-FFF2-40B4-BE49-F238E27FC236}">
                  <a16:creationId xmlns:a16="http://schemas.microsoft.com/office/drawing/2014/main" id="{C048F9E2-2A1A-4FCA-8385-FBE1CF466796}"/>
                </a:ext>
              </a:extLst>
            </p:cNvPr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116;p15">
              <a:extLst>
                <a:ext uri="{FF2B5EF4-FFF2-40B4-BE49-F238E27FC236}">
                  <a16:creationId xmlns:a16="http://schemas.microsoft.com/office/drawing/2014/main" id="{F53E2AFF-382B-4611-9D16-07EEF74A228A}"/>
                </a:ext>
              </a:extLst>
            </p:cNvPr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" name="Google Shape;91;p15">
            <a:extLst>
              <a:ext uri="{FF2B5EF4-FFF2-40B4-BE49-F238E27FC236}">
                <a16:creationId xmlns:a16="http://schemas.microsoft.com/office/drawing/2014/main" id="{5E3D00DD-F78B-4751-91F3-D5FB3A6D867F}"/>
              </a:ext>
            </a:extLst>
          </p:cNvPr>
          <p:cNvSpPr/>
          <p:nvPr/>
        </p:nvSpPr>
        <p:spPr>
          <a:xfrm>
            <a:off x="2013093" y="1496765"/>
            <a:ext cx="115599" cy="225313"/>
          </a:xfrm>
          <a:custGeom>
            <a:avLst/>
            <a:gdLst/>
            <a:ahLst/>
            <a:cxnLst/>
            <a:rect l="l" t="t" r="r" b="b"/>
            <a:pathLst>
              <a:path w="354" h="690" extrusionOk="0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92;p15">
            <a:extLst>
              <a:ext uri="{FF2B5EF4-FFF2-40B4-BE49-F238E27FC236}">
                <a16:creationId xmlns:a16="http://schemas.microsoft.com/office/drawing/2014/main" id="{11E19C51-0950-45B3-916F-9B087E6F7B9E}"/>
              </a:ext>
            </a:extLst>
          </p:cNvPr>
          <p:cNvCxnSpPr/>
          <p:nvPr/>
        </p:nvCxnSpPr>
        <p:spPr>
          <a:xfrm>
            <a:off x="1780588" y="1609095"/>
            <a:ext cx="2286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69223321-BDB9-4722-95EF-21DF2A476E10}"/>
              </a:ext>
            </a:extLst>
          </p:cNvPr>
          <p:cNvSpPr/>
          <p:nvPr/>
        </p:nvSpPr>
        <p:spPr>
          <a:xfrm>
            <a:off x="3674784" y="167188"/>
            <a:ext cx="1615928" cy="814346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Recomendação Refeição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66;p16">
            <a:extLst>
              <a:ext uri="{FF2B5EF4-FFF2-40B4-BE49-F238E27FC236}">
                <a16:creationId xmlns:a16="http://schemas.microsoft.com/office/drawing/2014/main" id="{4F5BEAA4-9074-494F-BB67-BC03A5BF153A}"/>
              </a:ext>
            </a:extLst>
          </p:cNvPr>
          <p:cNvGrpSpPr/>
          <p:nvPr/>
        </p:nvGrpSpPr>
        <p:grpSpPr>
          <a:xfrm>
            <a:off x="3049524" y="574361"/>
            <a:ext cx="625260" cy="221700"/>
            <a:chOff x="4470180" y="4459680"/>
            <a:chExt cx="625260" cy="221700"/>
          </a:xfrm>
        </p:grpSpPr>
        <p:sp>
          <p:nvSpPr>
            <p:cNvPr id="14" name="Google Shape;167;p16">
              <a:extLst>
                <a:ext uri="{FF2B5EF4-FFF2-40B4-BE49-F238E27FC236}">
                  <a16:creationId xmlns:a16="http://schemas.microsoft.com/office/drawing/2014/main" id="{AF1944A6-B244-48C6-9A97-ED003869ED28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68;p16">
              <a:extLst>
                <a:ext uri="{FF2B5EF4-FFF2-40B4-BE49-F238E27FC236}">
                  <a16:creationId xmlns:a16="http://schemas.microsoft.com/office/drawing/2014/main" id="{60D62F18-63A0-498B-B7B6-3B5BD0A22DDC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75;p15">
            <a:extLst>
              <a:ext uri="{FF2B5EF4-FFF2-40B4-BE49-F238E27FC236}">
                <a16:creationId xmlns:a16="http://schemas.microsoft.com/office/drawing/2014/main" id="{26708BC3-1D31-433A-BD48-3A34E3B39279}"/>
              </a:ext>
            </a:extLst>
          </p:cNvPr>
          <p:cNvCxnSpPr/>
          <p:nvPr/>
        </p:nvCxnSpPr>
        <p:spPr>
          <a:xfrm rot="10800000" flipH="1">
            <a:off x="2059793" y="704233"/>
            <a:ext cx="934200" cy="922200"/>
          </a:xfrm>
          <a:prstGeom prst="bentConnector3">
            <a:avLst>
              <a:gd name="adj1" fmla="val 50000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7" name="Google Shape;71;p15">
            <a:extLst>
              <a:ext uri="{FF2B5EF4-FFF2-40B4-BE49-F238E27FC236}">
                <a16:creationId xmlns:a16="http://schemas.microsoft.com/office/drawing/2014/main" id="{43597C4C-C702-4C6A-821E-6EEFA8657C0A}"/>
              </a:ext>
            </a:extLst>
          </p:cNvPr>
          <p:cNvSpPr txBox="1"/>
          <p:nvPr/>
        </p:nvSpPr>
        <p:spPr>
          <a:xfrm>
            <a:off x="6174660" y="564998"/>
            <a:ext cx="1182391" cy="49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Verificar histório pedido cliente e rating 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3;p15">
            <a:extLst>
              <a:ext uri="{FF2B5EF4-FFF2-40B4-BE49-F238E27FC236}">
                <a16:creationId xmlns:a16="http://schemas.microsoft.com/office/drawing/2014/main" id="{3156886F-040A-4A49-A3BC-C74979F74719}"/>
              </a:ext>
            </a:extLst>
          </p:cNvPr>
          <p:cNvSpPr/>
          <p:nvPr/>
        </p:nvSpPr>
        <p:spPr>
          <a:xfrm>
            <a:off x="7364961" y="760149"/>
            <a:ext cx="1272000" cy="11103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Histórico Pedido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166;p16">
            <a:extLst>
              <a:ext uri="{FF2B5EF4-FFF2-40B4-BE49-F238E27FC236}">
                <a16:creationId xmlns:a16="http://schemas.microsoft.com/office/drawing/2014/main" id="{8C6F07A2-55C7-4634-832F-C3CE109A37E4}"/>
              </a:ext>
            </a:extLst>
          </p:cNvPr>
          <p:cNvGrpSpPr/>
          <p:nvPr/>
        </p:nvGrpSpPr>
        <p:grpSpPr>
          <a:xfrm>
            <a:off x="6853000" y="1089986"/>
            <a:ext cx="521115" cy="225313"/>
            <a:chOff x="4470180" y="4459680"/>
            <a:chExt cx="625260" cy="221700"/>
          </a:xfrm>
        </p:grpSpPr>
        <p:sp>
          <p:nvSpPr>
            <p:cNvPr id="31" name="Google Shape;167;p16">
              <a:extLst>
                <a:ext uri="{FF2B5EF4-FFF2-40B4-BE49-F238E27FC236}">
                  <a16:creationId xmlns:a16="http://schemas.microsoft.com/office/drawing/2014/main" id="{A42ECAA7-5D1F-4780-91A7-A3A65B30AA66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168;p16">
              <a:extLst>
                <a:ext uri="{FF2B5EF4-FFF2-40B4-BE49-F238E27FC236}">
                  <a16:creationId xmlns:a16="http://schemas.microsoft.com/office/drawing/2014/main" id="{88BCF39D-B35E-4056-A60F-A466A35A26D1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" name="Google Shape;166;p16">
            <a:extLst>
              <a:ext uri="{FF2B5EF4-FFF2-40B4-BE49-F238E27FC236}">
                <a16:creationId xmlns:a16="http://schemas.microsoft.com/office/drawing/2014/main" id="{4B89E86E-869B-4273-8211-C520C54C7D14}"/>
              </a:ext>
            </a:extLst>
          </p:cNvPr>
          <p:cNvGrpSpPr/>
          <p:nvPr/>
        </p:nvGrpSpPr>
        <p:grpSpPr>
          <a:xfrm>
            <a:off x="6842297" y="1496438"/>
            <a:ext cx="521115" cy="225313"/>
            <a:chOff x="4470180" y="4459680"/>
            <a:chExt cx="625260" cy="221700"/>
          </a:xfrm>
        </p:grpSpPr>
        <p:sp>
          <p:nvSpPr>
            <p:cNvPr id="34" name="Google Shape;167;p16">
              <a:extLst>
                <a:ext uri="{FF2B5EF4-FFF2-40B4-BE49-F238E27FC236}">
                  <a16:creationId xmlns:a16="http://schemas.microsoft.com/office/drawing/2014/main" id="{9BA2ABA0-AE2B-4036-B996-60E633CFE5F4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68;p16">
              <a:extLst>
                <a:ext uri="{FF2B5EF4-FFF2-40B4-BE49-F238E27FC236}">
                  <a16:creationId xmlns:a16="http://schemas.microsoft.com/office/drawing/2014/main" id="{F1E72557-764D-48FB-A520-FCC2A8545A9A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91;p15">
            <a:extLst>
              <a:ext uri="{FF2B5EF4-FFF2-40B4-BE49-F238E27FC236}">
                <a16:creationId xmlns:a16="http://schemas.microsoft.com/office/drawing/2014/main" id="{0A37B4CE-E4E9-445F-9E70-683AA513E6FF}"/>
              </a:ext>
            </a:extLst>
          </p:cNvPr>
          <p:cNvSpPr/>
          <p:nvPr/>
        </p:nvSpPr>
        <p:spPr>
          <a:xfrm>
            <a:off x="5535697" y="299279"/>
            <a:ext cx="115599" cy="225313"/>
          </a:xfrm>
          <a:custGeom>
            <a:avLst/>
            <a:gdLst/>
            <a:ahLst/>
            <a:cxnLst/>
            <a:rect l="l" t="t" r="r" b="b"/>
            <a:pathLst>
              <a:path w="354" h="690" extrusionOk="0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92;p15">
            <a:extLst>
              <a:ext uri="{FF2B5EF4-FFF2-40B4-BE49-F238E27FC236}">
                <a16:creationId xmlns:a16="http://schemas.microsoft.com/office/drawing/2014/main" id="{C70EB905-D112-4B7D-84F1-F3FA767EF563}"/>
              </a:ext>
            </a:extLst>
          </p:cNvPr>
          <p:cNvCxnSpPr>
            <a:cxnSpLocks/>
          </p:cNvCxnSpPr>
          <p:nvPr/>
        </p:nvCxnSpPr>
        <p:spPr>
          <a:xfrm>
            <a:off x="5307097" y="421464"/>
            <a:ext cx="2286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91;p15">
            <a:extLst>
              <a:ext uri="{FF2B5EF4-FFF2-40B4-BE49-F238E27FC236}">
                <a16:creationId xmlns:a16="http://schemas.microsoft.com/office/drawing/2014/main" id="{178F4589-8644-4D57-9AFC-E76AB62D6B83}"/>
              </a:ext>
            </a:extLst>
          </p:cNvPr>
          <p:cNvSpPr/>
          <p:nvPr/>
        </p:nvSpPr>
        <p:spPr>
          <a:xfrm>
            <a:off x="5547100" y="756221"/>
            <a:ext cx="115599" cy="225313"/>
          </a:xfrm>
          <a:custGeom>
            <a:avLst/>
            <a:gdLst/>
            <a:ahLst/>
            <a:cxnLst/>
            <a:rect l="l" t="t" r="r" b="b"/>
            <a:pathLst>
              <a:path w="354" h="690" extrusionOk="0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92;p15">
            <a:extLst>
              <a:ext uri="{FF2B5EF4-FFF2-40B4-BE49-F238E27FC236}">
                <a16:creationId xmlns:a16="http://schemas.microsoft.com/office/drawing/2014/main" id="{88CB0CF0-B45B-4ED9-813C-A0C782D2633E}"/>
              </a:ext>
            </a:extLst>
          </p:cNvPr>
          <p:cNvCxnSpPr>
            <a:cxnSpLocks/>
          </p:cNvCxnSpPr>
          <p:nvPr/>
        </p:nvCxnSpPr>
        <p:spPr>
          <a:xfrm>
            <a:off x="5326410" y="872805"/>
            <a:ext cx="2286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75;p15">
            <a:extLst>
              <a:ext uri="{FF2B5EF4-FFF2-40B4-BE49-F238E27FC236}">
                <a16:creationId xmlns:a16="http://schemas.microsoft.com/office/drawing/2014/main" id="{6DE40811-EA43-409D-9C31-547D7627EC00}"/>
              </a:ext>
            </a:extLst>
          </p:cNvPr>
          <p:cNvCxnSpPr>
            <a:cxnSpLocks/>
            <a:endCxn id="31" idx="6"/>
          </p:cNvCxnSpPr>
          <p:nvPr/>
        </p:nvCxnSpPr>
        <p:spPr>
          <a:xfrm>
            <a:off x="5670610" y="421463"/>
            <a:ext cx="1182390" cy="781180"/>
          </a:xfrm>
          <a:prstGeom prst="bentConnector3">
            <a:avLst>
              <a:gd name="adj1" fmla="val 50000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7" name="Google Shape;75;p15">
            <a:extLst>
              <a:ext uri="{FF2B5EF4-FFF2-40B4-BE49-F238E27FC236}">
                <a16:creationId xmlns:a16="http://schemas.microsoft.com/office/drawing/2014/main" id="{4F377E4B-3FAB-4F58-9904-AEB53C11F4C0}"/>
              </a:ext>
            </a:extLst>
          </p:cNvPr>
          <p:cNvCxnSpPr>
            <a:cxnSpLocks/>
          </p:cNvCxnSpPr>
          <p:nvPr/>
        </p:nvCxnSpPr>
        <p:spPr>
          <a:xfrm>
            <a:off x="5599453" y="832861"/>
            <a:ext cx="1182390" cy="781180"/>
          </a:xfrm>
          <a:prstGeom prst="bentConnector3">
            <a:avLst>
              <a:gd name="adj1" fmla="val 50000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0" name="Google Shape;71;p15">
            <a:extLst>
              <a:ext uri="{FF2B5EF4-FFF2-40B4-BE49-F238E27FC236}">
                <a16:creationId xmlns:a16="http://schemas.microsoft.com/office/drawing/2014/main" id="{819839A7-2844-4F1B-87EF-4448AEE8F27A}"/>
              </a:ext>
            </a:extLst>
          </p:cNvPr>
          <p:cNvSpPr txBox="1"/>
          <p:nvPr/>
        </p:nvSpPr>
        <p:spPr>
          <a:xfrm>
            <a:off x="1287256" y="329565"/>
            <a:ext cx="1615928" cy="49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Verificar Recomendações 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7;p15">
            <a:extLst>
              <a:ext uri="{FF2B5EF4-FFF2-40B4-BE49-F238E27FC236}">
                <a16:creationId xmlns:a16="http://schemas.microsoft.com/office/drawing/2014/main" id="{35250F5F-7295-4CAF-9847-FD32262FF25C}"/>
              </a:ext>
            </a:extLst>
          </p:cNvPr>
          <p:cNvSpPr txBox="1"/>
          <p:nvPr/>
        </p:nvSpPr>
        <p:spPr>
          <a:xfrm>
            <a:off x="6066269" y="1699004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Verificar histórico pedidos e rating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7;p15">
            <a:extLst>
              <a:ext uri="{FF2B5EF4-FFF2-40B4-BE49-F238E27FC236}">
                <a16:creationId xmlns:a16="http://schemas.microsoft.com/office/drawing/2014/main" id="{25254912-FAE9-4996-82B4-624A8A2437BE}"/>
              </a:ext>
            </a:extLst>
          </p:cNvPr>
          <p:cNvSpPr txBox="1"/>
          <p:nvPr/>
        </p:nvSpPr>
        <p:spPr>
          <a:xfrm>
            <a:off x="1934779" y="4123950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Solicitar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63;p15">
            <a:extLst>
              <a:ext uri="{FF2B5EF4-FFF2-40B4-BE49-F238E27FC236}">
                <a16:creationId xmlns:a16="http://schemas.microsoft.com/office/drawing/2014/main" id="{A998C017-2A6A-4011-BB84-F0C198C493C3}"/>
              </a:ext>
            </a:extLst>
          </p:cNvPr>
          <p:cNvSpPr/>
          <p:nvPr/>
        </p:nvSpPr>
        <p:spPr>
          <a:xfrm>
            <a:off x="659439" y="1577980"/>
            <a:ext cx="1272000" cy="11103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Solicita Refeição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166;p16">
            <a:extLst>
              <a:ext uri="{FF2B5EF4-FFF2-40B4-BE49-F238E27FC236}">
                <a16:creationId xmlns:a16="http://schemas.microsoft.com/office/drawing/2014/main" id="{00819328-3B44-4E02-B3C7-E74220A2ED08}"/>
              </a:ext>
            </a:extLst>
          </p:cNvPr>
          <p:cNvGrpSpPr/>
          <p:nvPr/>
        </p:nvGrpSpPr>
        <p:grpSpPr>
          <a:xfrm>
            <a:off x="2538872" y="3793437"/>
            <a:ext cx="625260" cy="221700"/>
            <a:chOff x="4470180" y="4459680"/>
            <a:chExt cx="625260" cy="221700"/>
          </a:xfrm>
        </p:grpSpPr>
        <p:sp>
          <p:nvSpPr>
            <p:cNvPr id="55" name="Google Shape;167;p16">
              <a:extLst>
                <a:ext uri="{FF2B5EF4-FFF2-40B4-BE49-F238E27FC236}">
                  <a16:creationId xmlns:a16="http://schemas.microsoft.com/office/drawing/2014/main" id="{9F437043-901B-469E-B2C7-19AE9C4E0D80}"/>
                </a:ext>
              </a:extLst>
            </p:cNvPr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168;p16">
              <a:extLst>
                <a:ext uri="{FF2B5EF4-FFF2-40B4-BE49-F238E27FC236}">
                  <a16:creationId xmlns:a16="http://schemas.microsoft.com/office/drawing/2014/main" id="{09F1C295-88F2-4C1D-A719-A8222A46BF9D}"/>
                </a:ext>
              </a:extLst>
            </p:cNvPr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Google Shape;142;p15">
            <a:extLst>
              <a:ext uri="{FF2B5EF4-FFF2-40B4-BE49-F238E27FC236}">
                <a16:creationId xmlns:a16="http://schemas.microsoft.com/office/drawing/2014/main" id="{17F444C2-4D5C-40A4-8E69-5CC1F946EA72}"/>
              </a:ext>
            </a:extLst>
          </p:cNvPr>
          <p:cNvGrpSpPr/>
          <p:nvPr/>
        </p:nvGrpSpPr>
        <p:grpSpPr>
          <a:xfrm rot="5400000">
            <a:off x="1295439" y="2781039"/>
            <a:ext cx="348109" cy="225324"/>
            <a:chOff x="5957280" y="2713680"/>
            <a:chExt cx="383760" cy="248400"/>
          </a:xfrm>
        </p:grpSpPr>
        <p:sp>
          <p:nvSpPr>
            <p:cNvPr id="59" name="Google Shape;143;p15">
              <a:extLst>
                <a:ext uri="{FF2B5EF4-FFF2-40B4-BE49-F238E27FC236}">
                  <a16:creationId xmlns:a16="http://schemas.microsoft.com/office/drawing/2014/main" id="{7F33B464-304E-4237-AE43-C8B60BA41E88}"/>
                </a:ext>
              </a:extLst>
            </p:cNvPr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144;p15">
              <a:extLst>
                <a:ext uri="{FF2B5EF4-FFF2-40B4-BE49-F238E27FC236}">
                  <a16:creationId xmlns:a16="http://schemas.microsoft.com/office/drawing/2014/main" id="{57D35700-1153-4D08-AF83-73C0394789BF}"/>
                </a:ext>
              </a:extLst>
            </p:cNvPr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4" name="Google Shape;75;p15">
            <a:extLst>
              <a:ext uri="{FF2B5EF4-FFF2-40B4-BE49-F238E27FC236}">
                <a16:creationId xmlns:a16="http://schemas.microsoft.com/office/drawing/2014/main" id="{CB910BFC-40F7-4D91-A0C8-92AAC3D3AF56}"/>
              </a:ext>
            </a:extLst>
          </p:cNvPr>
          <p:cNvCxnSpPr>
            <a:cxnSpLocks/>
            <a:endCxn id="55" idx="6"/>
          </p:cNvCxnSpPr>
          <p:nvPr/>
        </p:nvCxnSpPr>
        <p:spPr>
          <a:xfrm>
            <a:off x="1469493" y="3067756"/>
            <a:ext cx="1069379" cy="836531"/>
          </a:xfrm>
          <a:prstGeom prst="bentConnector3">
            <a:avLst>
              <a:gd name="adj1" fmla="val 286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2" name="Google Shape;75;p15">
            <a:extLst>
              <a:ext uri="{FF2B5EF4-FFF2-40B4-BE49-F238E27FC236}">
                <a16:creationId xmlns:a16="http://schemas.microsoft.com/office/drawing/2014/main" id="{BD9CB55C-5AA1-4531-B617-54F97FF73DBC}"/>
              </a:ext>
            </a:extLst>
          </p:cNvPr>
          <p:cNvCxnSpPr>
            <a:cxnSpLocks/>
            <a:endCxn id="78" idx="2"/>
          </p:cNvCxnSpPr>
          <p:nvPr/>
        </p:nvCxnSpPr>
        <p:spPr>
          <a:xfrm rot="5400000" flipH="1" flipV="1">
            <a:off x="3406852" y="2583494"/>
            <a:ext cx="654520" cy="314002"/>
          </a:xfrm>
          <a:prstGeom prst="bentConnector2">
            <a:avLst/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3" name="Google Shape;64;p15">
            <a:extLst>
              <a:ext uri="{FF2B5EF4-FFF2-40B4-BE49-F238E27FC236}">
                <a16:creationId xmlns:a16="http://schemas.microsoft.com/office/drawing/2014/main" id="{BE113C19-2496-4499-85A7-DD95DF9EB520}"/>
              </a:ext>
            </a:extLst>
          </p:cNvPr>
          <p:cNvSpPr/>
          <p:nvPr/>
        </p:nvSpPr>
        <p:spPr>
          <a:xfrm>
            <a:off x="4344215" y="2133130"/>
            <a:ext cx="1182390" cy="781181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Verdana"/>
                <a:ea typeface="Verdana"/>
                <a:cs typeface="Verdana"/>
                <a:sym typeface="Verdana"/>
              </a:rPr>
              <a:t>Cobrança</a:t>
            </a:r>
            <a:endParaRPr lang="pt-BR"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142;p15">
            <a:extLst>
              <a:ext uri="{FF2B5EF4-FFF2-40B4-BE49-F238E27FC236}">
                <a16:creationId xmlns:a16="http://schemas.microsoft.com/office/drawing/2014/main" id="{C793C9C8-0871-4E00-82DE-C88E2C6E55D2}"/>
              </a:ext>
            </a:extLst>
          </p:cNvPr>
          <p:cNvGrpSpPr/>
          <p:nvPr/>
        </p:nvGrpSpPr>
        <p:grpSpPr>
          <a:xfrm rot="16200000">
            <a:off x="3420507" y="3071347"/>
            <a:ext cx="348109" cy="225324"/>
            <a:chOff x="5957280" y="2713680"/>
            <a:chExt cx="383760" cy="248400"/>
          </a:xfrm>
        </p:grpSpPr>
        <p:sp>
          <p:nvSpPr>
            <p:cNvPr id="75" name="Google Shape;143;p15">
              <a:extLst>
                <a:ext uri="{FF2B5EF4-FFF2-40B4-BE49-F238E27FC236}">
                  <a16:creationId xmlns:a16="http://schemas.microsoft.com/office/drawing/2014/main" id="{8B79DB29-C2E9-4907-9330-50A2F9943ABC}"/>
                </a:ext>
              </a:extLst>
            </p:cNvPr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144;p15">
              <a:extLst>
                <a:ext uri="{FF2B5EF4-FFF2-40B4-BE49-F238E27FC236}">
                  <a16:creationId xmlns:a16="http://schemas.microsoft.com/office/drawing/2014/main" id="{2DC37B1A-F05A-427D-8424-6702AC01A879}"/>
                </a:ext>
              </a:extLst>
            </p:cNvPr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" name="Google Shape;114;p15">
            <a:extLst>
              <a:ext uri="{FF2B5EF4-FFF2-40B4-BE49-F238E27FC236}">
                <a16:creationId xmlns:a16="http://schemas.microsoft.com/office/drawing/2014/main" id="{665A8040-D947-414C-ACB1-8D14822DA6CF}"/>
              </a:ext>
            </a:extLst>
          </p:cNvPr>
          <p:cNvGrpSpPr/>
          <p:nvPr/>
        </p:nvGrpSpPr>
        <p:grpSpPr>
          <a:xfrm>
            <a:off x="3891113" y="2302750"/>
            <a:ext cx="449015" cy="220970"/>
            <a:chOff x="261000" y="2714760"/>
            <a:chExt cx="495000" cy="243600"/>
          </a:xfrm>
        </p:grpSpPr>
        <p:sp>
          <p:nvSpPr>
            <p:cNvPr id="78" name="Google Shape;115;p15">
              <a:extLst>
                <a:ext uri="{FF2B5EF4-FFF2-40B4-BE49-F238E27FC236}">
                  <a16:creationId xmlns:a16="http://schemas.microsoft.com/office/drawing/2014/main" id="{12066744-AAFC-4583-A26D-B005FB0F55B2}"/>
                </a:ext>
              </a:extLst>
            </p:cNvPr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116;p15">
              <a:extLst>
                <a:ext uri="{FF2B5EF4-FFF2-40B4-BE49-F238E27FC236}">
                  <a16:creationId xmlns:a16="http://schemas.microsoft.com/office/drawing/2014/main" id="{29F48844-0F37-46D7-8819-FF5C9EB54242}"/>
                </a:ext>
              </a:extLst>
            </p:cNvPr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77;p15">
            <a:extLst>
              <a:ext uri="{FF2B5EF4-FFF2-40B4-BE49-F238E27FC236}">
                <a16:creationId xmlns:a16="http://schemas.microsoft.com/office/drawing/2014/main" id="{000BC6D2-58D9-4790-9558-0D85ED6F6942}"/>
              </a:ext>
            </a:extLst>
          </p:cNvPr>
          <p:cNvSpPr txBox="1"/>
          <p:nvPr/>
        </p:nvSpPr>
        <p:spPr>
          <a:xfrm>
            <a:off x="3104934" y="2068354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Efetivar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5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1294500" y="145860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666666"/>
                </a:solidFill>
              </a:rPr>
              <a:t>«component»</a:t>
            </a:r>
            <a:endParaRPr sz="1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Componente A</a:t>
            </a:r>
            <a:endParaRPr sz="1800" i="0" u="none" strike="noStrike" cap="none"/>
          </a:p>
        </p:txBody>
      </p:sp>
      <p:cxnSp>
        <p:nvCxnSpPr>
          <p:cNvPr id="155" name="Google Shape;155;p16"/>
          <p:cNvCxnSpPr/>
          <p:nvPr/>
        </p:nvCxnSpPr>
        <p:spPr>
          <a:xfrm>
            <a:off x="3125215" y="2189400"/>
            <a:ext cx="5664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3707695" y="2076360"/>
            <a:ext cx="116280" cy="22644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154125" y="23024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0" u="none" strike="noStrike" cap="non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158" name="Google Shape;158;p16"/>
          <p:cNvSpPr/>
          <p:nvPr/>
        </p:nvSpPr>
        <p:spPr>
          <a:xfrm>
            <a:off x="3744775" y="1458600"/>
            <a:ext cx="221700" cy="221700"/>
          </a:xfrm>
          <a:prstGeom prst="ellipse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>
            <a:off x="3125215" y="1569120"/>
            <a:ext cx="6195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/>
          <p:nvPr/>
        </p:nvSpPr>
        <p:spPr>
          <a:xfrm>
            <a:off x="3125226" y="1673525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161" name="Google Shape;161;p16"/>
          <p:cNvSpPr/>
          <p:nvPr/>
        </p:nvSpPr>
        <p:spPr>
          <a:xfrm>
            <a:off x="6161825" y="1477675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5679415" y="2095440"/>
            <a:ext cx="482400" cy="226440"/>
            <a:chOff x="4613040" y="5077440"/>
            <a:chExt cx="482400" cy="226440"/>
          </a:xfrm>
        </p:grpSpPr>
        <p:cxnSp>
          <p:nvCxnSpPr>
            <p:cNvPr id="163" name="Google Shape;163;p16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6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 txBox="1"/>
          <p:nvPr/>
        </p:nvSpPr>
        <p:spPr>
          <a:xfrm>
            <a:off x="5156701" y="24675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536555" y="1477680"/>
            <a:ext cx="625260" cy="221700"/>
            <a:chOff x="4470180" y="4459680"/>
            <a:chExt cx="625260" cy="221700"/>
          </a:xfrm>
        </p:grpSpPr>
        <p:sp>
          <p:nvSpPr>
            <p:cNvPr id="167" name="Google Shape;167;p16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16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9" name="Google Shape;169;p16"/>
          <p:cNvSpPr txBox="1"/>
          <p:nvPr/>
        </p:nvSpPr>
        <p:spPr>
          <a:xfrm>
            <a:off x="4734600" y="16839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170" name="Google Shape;170;p16"/>
          <p:cNvSpPr/>
          <p:nvPr/>
        </p:nvSpPr>
        <p:spPr>
          <a:xfrm>
            <a:off x="3823615" y="1631760"/>
            <a:ext cx="1830960" cy="577080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71" name="Google Shape;171;p16"/>
          <p:cNvSpPr/>
          <p:nvPr/>
        </p:nvSpPr>
        <p:spPr>
          <a:xfrm>
            <a:off x="6170100" y="301560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72" name="Google Shape;172;p16"/>
          <p:cNvGrpSpPr/>
          <p:nvPr/>
        </p:nvGrpSpPr>
        <p:grpSpPr>
          <a:xfrm>
            <a:off x="5544835" y="3015600"/>
            <a:ext cx="625260" cy="221700"/>
            <a:chOff x="4478460" y="5997600"/>
            <a:chExt cx="625260" cy="221700"/>
          </a:xfrm>
        </p:grpSpPr>
        <p:sp>
          <p:nvSpPr>
            <p:cNvPr id="173" name="Google Shape;173;p16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16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5" name="Google Shape;175;p16"/>
          <p:cNvSpPr txBox="1"/>
          <p:nvPr/>
        </p:nvSpPr>
        <p:spPr>
          <a:xfrm>
            <a:off x="4886325" y="33180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176" name="Google Shape;176;p16"/>
          <p:cNvSpPr/>
          <p:nvPr/>
        </p:nvSpPr>
        <p:spPr>
          <a:xfrm>
            <a:off x="5112415" y="2208480"/>
            <a:ext cx="568440" cy="935280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77" name="Google Shape;177;p16"/>
          <p:cNvSpPr/>
          <p:nvPr/>
        </p:nvSpPr>
        <p:spPr>
          <a:xfrm>
            <a:off x="1609725" y="238125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1377050" y="26901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179" name="Google Shape;179;p16"/>
          <p:cNvSpPr/>
          <p:nvPr/>
        </p:nvSpPr>
        <p:spPr>
          <a:xfrm>
            <a:off x="2676525" y="2379775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443850" y="26886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181" name="Google Shape;181;p16"/>
          <p:cNvSpPr/>
          <p:nvPr/>
        </p:nvSpPr>
        <p:spPr>
          <a:xfrm>
            <a:off x="6962775" y="396240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6730100" y="42712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206300" y="242025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 dirty="0">
                <a:solidFill>
                  <a:srgbClr val="666666"/>
                </a:solidFill>
              </a:rPr>
              <a:t>«cmponent»</a:t>
            </a:r>
            <a:endParaRPr sz="16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Comonente A</a:t>
            </a:r>
            <a:endParaRPr sz="1800" i="0" u="none" strike="noStrike" cap="none" dirty="0"/>
          </a:p>
        </p:txBody>
      </p:sp>
      <p:cxnSp>
        <p:nvCxnSpPr>
          <p:cNvPr id="188" name="Google Shape;188;p17"/>
          <p:cNvCxnSpPr/>
          <p:nvPr/>
        </p:nvCxnSpPr>
        <p:spPr>
          <a:xfrm>
            <a:off x="2037015" y="972825"/>
            <a:ext cx="5664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17"/>
          <p:cNvSpPr/>
          <p:nvPr/>
        </p:nvSpPr>
        <p:spPr>
          <a:xfrm>
            <a:off x="2619495" y="859785"/>
            <a:ext cx="116280" cy="22644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2065925" y="10858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0" u="none" strike="noStrike" cap="non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191" name="Google Shape;191;p17"/>
          <p:cNvSpPr/>
          <p:nvPr/>
        </p:nvSpPr>
        <p:spPr>
          <a:xfrm>
            <a:off x="2656575" y="242025"/>
            <a:ext cx="221700" cy="221700"/>
          </a:xfrm>
          <a:prstGeom prst="ellipse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7"/>
          <p:cNvCxnSpPr/>
          <p:nvPr/>
        </p:nvCxnSpPr>
        <p:spPr>
          <a:xfrm>
            <a:off x="2037015" y="352545"/>
            <a:ext cx="6195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7"/>
          <p:cNvSpPr txBox="1"/>
          <p:nvPr/>
        </p:nvSpPr>
        <p:spPr>
          <a:xfrm>
            <a:off x="2037026" y="456950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194" name="Google Shape;194;p17"/>
          <p:cNvSpPr/>
          <p:nvPr/>
        </p:nvSpPr>
        <p:spPr>
          <a:xfrm>
            <a:off x="5073625" y="261100"/>
            <a:ext cx="3963000" cy="21315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Componente de Predição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4600452" y="1628840"/>
            <a:ext cx="482400" cy="226440"/>
            <a:chOff x="4613040" y="5077440"/>
            <a:chExt cx="482400" cy="226440"/>
          </a:xfrm>
        </p:grpSpPr>
        <p:cxnSp>
          <p:nvCxnSpPr>
            <p:cNvPr id="196" name="Google Shape;196;p17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17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7"/>
          <p:cNvSpPr txBox="1"/>
          <p:nvPr/>
        </p:nvSpPr>
        <p:spPr>
          <a:xfrm>
            <a:off x="3690724" y="1271000"/>
            <a:ext cx="1187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4448355" y="261105"/>
            <a:ext cx="625260" cy="221700"/>
            <a:chOff x="4470180" y="4459680"/>
            <a:chExt cx="625260" cy="221700"/>
          </a:xfrm>
        </p:grpSpPr>
        <p:sp>
          <p:nvSpPr>
            <p:cNvPr id="200" name="Google Shape;200;p17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" name="Google Shape;201;p17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02;p17"/>
          <p:cNvSpPr txBox="1"/>
          <p:nvPr/>
        </p:nvSpPr>
        <p:spPr>
          <a:xfrm>
            <a:off x="3646400" y="467375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203" name="Google Shape;203;p17"/>
          <p:cNvSpPr/>
          <p:nvPr/>
        </p:nvSpPr>
        <p:spPr>
          <a:xfrm>
            <a:off x="2735415" y="415185"/>
            <a:ext cx="1830960" cy="577080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04" name="Google Shape;204;p17"/>
          <p:cNvSpPr/>
          <p:nvPr/>
        </p:nvSpPr>
        <p:spPr>
          <a:xfrm>
            <a:off x="5237350" y="276295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612085" y="2762950"/>
            <a:ext cx="625260" cy="221700"/>
            <a:chOff x="4478460" y="5997600"/>
            <a:chExt cx="625260" cy="221700"/>
          </a:xfrm>
        </p:grpSpPr>
        <p:sp>
          <p:nvSpPr>
            <p:cNvPr id="206" name="Google Shape;206;p17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" name="Google Shape;207;p17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8" name="Google Shape;208;p17"/>
          <p:cNvSpPr txBox="1"/>
          <p:nvPr/>
        </p:nvSpPr>
        <p:spPr>
          <a:xfrm>
            <a:off x="3953575" y="306535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209" name="Google Shape;209;p17"/>
          <p:cNvSpPr/>
          <p:nvPr/>
        </p:nvSpPr>
        <p:spPr>
          <a:xfrm>
            <a:off x="4179675" y="1730255"/>
            <a:ext cx="568424" cy="114227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10" name="Google Shape;210;p17"/>
          <p:cNvSpPr/>
          <p:nvPr/>
        </p:nvSpPr>
        <p:spPr>
          <a:xfrm>
            <a:off x="521525" y="1164675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88850" y="1473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212" name="Google Shape;212;p17"/>
          <p:cNvSpPr/>
          <p:nvPr/>
        </p:nvSpPr>
        <p:spPr>
          <a:xfrm>
            <a:off x="1588325" y="116320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1355650" y="14720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214" name="Google Shape;214;p17"/>
          <p:cNvSpPr/>
          <p:nvPr/>
        </p:nvSpPr>
        <p:spPr>
          <a:xfrm>
            <a:off x="6030025" y="370975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5797350" y="52378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138" y="1090147"/>
            <a:ext cx="3823974" cy="120329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03;p17">
            <a:extLst>
              <a:ext uri="{FF2B5EF4-FFF2-40B4-BE49-F238E27FC236}">
                <a16:creationId xmlns:a16="http://schemas.microsoft.com/office/drawing/2014/main" id="{B523BF31-FE10-4F34-AC06-B9E6B89B8BDF}"/>
              </a:ext>
            </a:extLst>
          </p:cNvPr>
          <p:cNvSpPr/>
          <p:nvPr/>
        </p:nvSpPr>
        <p:spPr>
          <a:xfrm>
            <a:off x="1047315" y="4223120"/>
            <a:ext cx="807710" cy="45719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3" name="Google Shape;209;p17">
            <a:extLst>
              <a:ext uri="{FF2B5EF4-FFF2-40B4-BE49-F238E27FC236}">
                <a16:creationId xmlns:a16="http://schemas.microsoft.com/office/drawing/2014/main" id="{86048A12-7385-4B0B-9E14-A1606C52382F}"/>
              </a:ext>
            </a:extLst>
          </p:cNvPr>
          <p:cNvSpPr/>
          <p:nvPr/>
        </p:nvSpPr>
        <p:spPr>
          <a:xfrm flipH="1">
            <a:off x="2439222" y="2290247"/>
            <a:ext cx="45719" cy="1692610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4" name="Google Shape;209;p17">
            <a:extLst>
              <a:ext uri="{FF2B5EF4-FFF2-40B4-BE49-F238E27FC236}">
                <a16:creationId xmlns:a16="http://schemas.microsoft.com/office/drawing/2014/main" id="{734A220C-CB85-40E5-BFE6-3BDAA55A5DFD}"/>
              </a:ext>
            </a:extLst>
          </p:cNvPr>
          <p:cNvSpPr/>
          <p:nvPr/>
        </p:nvSpPr>
        <p:spPr>
          <a:xfrm flipH="1">
            <a:off x="2591622" y="2442647"/>
            <a:ext cx="45719" cy="1692610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35" name="Google Shape;209;p17">
            <a:extLst>
              <a:ext uri="{FF2B5EF4-FFF2-40B4-BE49-F238E27FC236}">
                <a16:creationId xmlns:a16="http://schemas.microsoft.com/office/drawing/2014/main" id="{679DCB01-E981-4302-AAE8-66EBCB597853}"/>
              </a:ext>
            </a:extLst>
          </p:cNvPr>
          <p:cNvSpPr/>
          <p:nvPr/>
        </p:nvSpPr>
        <p:spPr>
          <a:xfrm>
            <a:off x="7278518" y="2148485"/>
            <a:ext cx="45719" cy="1376101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154</Words>
  <Application>Microsoft Office PowerPoint</Application>
  <PresentationFormat>Apresentação na tela (16:9)</PresentationFormat>
  <Paragraphs>80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Verdana</vt:lpstr>
      <vt:lpstr>Simple Light</vt:lpstr>
      <vt:lpstr>Diagramas de Referência Laboratório 1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Referência Laboratório 1</dc:title>
  <dc:creator>SONY</dc:creator>
  <cp:lastModifiedBy>SONY</cp:lastModifiedBy>
  <cp:revision>5</cp:revision>
  <dcterms:modified xsi:type="dcterms:W3CDTF">2021-08-05T01:05:52Z</dcterms:modified>
</cp:coreProperties>
</file>