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76" r:id="rId5"/>
    <p:sldId id="273" r:id="rId6"/>
    <p:sldId id="259" r:id="rId7"/>
    <p:sldId id="321" r:id="rId8"/>
    <p:sldId id="322" r:id="rId9"/>
    <p:sldId id="323" r:id="rId10"/>
    <p:sldId id="385" r:id="rId11"/>
    <p:sldId id="367" r:id="rId12"/>
    <p:sldId id="368" r:id="rId13"/>
    <p:sldId id="369" r:id="rId14"/>
    <p:sldId id="371" r:id="rId15"/>
    <p:sldId id="372" r:id="rId16"/>
    <p:sldId id="370" r:id="rId17"/>
    <p:sldId id="260" r:id="rId18"/>
    <p:sldId id="351" r:id="rId19"/>
    <p:sldId id="352" r:id="rId20"/>
    <p:sldId id="373" r:id="rId21"/>
    <p:sldId id="374" r:id="rId22"/>
    <p:sldId id="375" r:id="rId23"/>
    <p:sldId id="353" r:id="rId24"/>
    <p:sldId id="354" r:id="rId25"/>
    <p:sldId id="350" r:id="rId26"/>
    <p:sldId id="376" r:id="rId27"/>
    <p:sldId id="377" r:id="rId28"/>
    <p:sldId id="378" r:id="rId29"/>
    <p:sldId id="349" r:id="rId30"/>
    <p:sldId id="355" r:id="rId31"/>
    <p:sldId id="356" r:id="rId32"/>
    <p:sldId id="379" r:id="rId33"/>
    <p:sldId id="380" r:id="rId34"/>
    <p:sldId id="381" r:id="rId35"/>
    <p:sldId id="348" r:id="rId36"/>
    <p:sldId id="358" r:id="rId37"/>
    <p:sldId id="357" r:id="rId38"/>
    <p:sldId id="347" r:id="rId39"/>
    <p:sldId id="359" r:id="rId40"/>
    <p:sldId id="360" r:id="rId41"/>
    <p:sldId id="382" r:id="rId42"/>
    <p:sldId id="383" r:id="rId43"/>
    <p:sldId id="384" r:id="rId44"/>
    <p:sldId id="346" r:id="rId45"/>
    <p:sldId id="363" r:id="rId46"/>
    <p:sldId id="362" r:id="rId47"/>
    <p:sldId id="284" r:id="rId48"/>
    <p:sldId id="361" r:id="rId49"/>
    <p:sldId id="365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m Amy USRS" initials="HAU" lastIdx="2" clrIdx="0">
    <p:extLst>
      <p:ext uri="{19B8F6BF-5375-455C-9EA6-DF929625EA0E}">
        <p15:presenceInfo xmlns:p15="http://schemas.microsoft.com/office/powerpoint/2012/main" userId="S::amy.holm@syngenta.com::e503febe-00da-47fa-9cb2-effe556a5f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339933"/>
    <a:srgbClr val="0000FF"/>
    <a:srgbClr val="996633"/>
    <a:srgbClr val="CC6600"/>
    <a:srgbClr val="00CC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6BD3-BF83-420D-AAD7-8B33F33E3F73}" v="2" dt="2020-08-19T14:00:38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108" d="100"/>
          <a:sy n="108" d="100"/>
        </p:scale>
        <p:origin x="666" y="102"/>
      </p:cViewPr>
      <p:guideLst>
        <p:guide orient="horz" pos="2160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oway James USRS" userId="209a2036-82a2-4c68-aa90-367cf796b15e" providerId="ADAL" clId="{830C6BD3-BF83-420D-AAD7-8B33F33E3F73}"/>
    <pc:docChg chg="custSel addSld delSld modSld sldOrd">
      <pc:chgData name="Holloway James USRS" userId="209a2036-82a2-4c68-aa90-367cf796b15e" providerId="ADAL" clId="{830C6BD3-BF83-420D-AAD7-8B33F33E3F73}" dt="2020-08-28T17:10:05.433" v="2165" actId="6549"/>
      <pc:docMkLst>
        <pc:docMk/>
      </pc:docMkLst>
      <pc:sldChg chg="addSp delSp modSp modTransition">
        <pc:chgData name="Holloway James USRS" userId="209a2036-82a2-4c68-aa90-367cf796b15e" providerId="ADAL" clId="{830C6BD3-BF83-420D-AAD7-8B33F33E3F73}" dt="2020-08-26T20:15:35.921" v="1943" actId="1076"/>
        <pc:sldMkLst>
          <pc:docMk/>
          <pc:sldMk cId="0" sldId="260"/>
        </pc:sldMkLst>
        <pc:spChg chg="add mod">
          <ac:chgData name="Holloway James USRS" userId="209a2036-82a2-4c68-aa90-367cf796b15e" providerId="ADAL" clId="{830C6BD3-BF83-420D-AAD7-8B33F33E3F73}" dt="2020-08-26T20:15:35.921" v="1943" actId="1076"/>
          <ac:spMkLst>
            <pc:docMk/>
            <pc:sldMk cId="0" sldId="260"/>
            <ac:spMk id="6" creationId="{D6A82F5D-2D58-4C3A-A319-3CD2D5CAD4B4}"/>
          </ac:spMkLst>
        </pc:spChg>
        <pc:graphicFrameChg chg="del">
          <ac:chgData name="Holloway James USRS" userId="209a2036-82a2-4c68-aa90-367cf796b15e" providerId="ADAL" clId="{830C6BD3-BF83-420D-AAD7-8B33F33E3F73}" dt="2020-08-26T16:53:43.226" v="157"/>
          <ac:graphicFrameMkLst>
            <pc:docMk/>
            <pc:sldMk cId="0" sldId="260"/>
            <ac:graphicFrameMk id="2" creationId="{8D1EDA4B-8D59-4400-A478-BEAA429BE849}"/>
          </ac:graphicFrameMkLst>
        </pc:graphicFrameChg>
        <pc:graphicFrameChg chg="add del mod modGraphic">
          <ac:chgData name="Holloway James USRS" userId="209a2036-82a2-4c68-aa90-367cf796b15e" providerId="ADAL" clId="{830C6BD3-BF83-420D-AAD7-8B33F33E3F73}" dt="2020-08-26T16:57:01.586" v="220"/>
          <ac:graphicFrameMkLst>
            <pc:docMk/>
            <pc:sldMk cId="0" sldId="260"/>
            <ac:graphicFrameMk id="3" creationId="{94A51498-1D8D-40BE-BFE2-D2D472A017E1}"/>
          </ac:graphicFrameMkLst>
        </pc:graphicFrameChg>
        <pc:graphicFrameChg chg="add mod modGraphic">
          <ac:chgData name="Holloway James USRS" userId="209a2036-82a2-4c68-aa90-367cf796b15e" providerId="ADAL" clId="{830C6BD3-BF83-420D-AAD7-8B33F33E3F73}" dt="2020-08-26T16:57:34.623" v="226" actId="113"/>
          <ac:graphicFrameMkLst>
            <pc:docMk/>
            <pc:sldMk cId="0" sldId="260"/>
            <ac:graphicFrameMk id="4" creationId="{26FA5F65-B180-49B7-ACEA-11ED4090DB6B}"/>
          </ac:graphicFrameMkLst>
        </pc:graphicFrameChg>
      </pc:sldChg>
      <pc:sldChg chg="modSp">
        <pc:chgData name="Holloway James USRS" userId="209a2036-82a2-4c68-aa90-367cf796b15e" providerId="ADAL" clId="{830C6BD3-BF83-420D-AAD7-8B33F33E3F73}" dt="2020-08-27T18:16:08.946" v="1945" actId="2165"/>
        <pc:sldMkLst>
          <pc:docMk/>
          <pc:sldMk cId="0" sldId="273"/>
        </pc:sldMkLst>
        <pc:graphicFrameChg chg="modGraphic">
          <ac:chgData name="Holloway James USRS" userId="209a2036-82a2-4c68-aa90-367cf796b15e" providerId="ADAL" clId="{830C6BD3-BF83-420D-AAD7-8B33F33E3F73}" dt="2020-08-27T18:16:08.946" v="1945" actId="2165"/>
          <ac:graphicFrameMkLst>
            <pc:docMk/>
            <pc:sldMk cId="0" sldId="273"/>
            <ac:graphicFrameMk id="5" creationId="{586B9909-D84B-4010-9D50-0CC79388A400}"/>
          </ac:graphicFrameMkLst>
        </pc:graphicFrameChg>
      </pc:sldChg>
      <pc:sldChg chg="modSp">
        <pc:chgData name="Holloway James USRS" userId="209a2036-82a2-4c68-aa90-367cf796b15e" providerId="ADAL" clId="{830C6BD3-BF83-420D-AAD7-8B33F33E3F73}" dt="2020-08-26T15:48:58.555" v="3" actId="6549"/>
        <pc:sldMkLst>
          <pc:docMk/>
          <pc:sldMk cId="0" sldId="276"/>
        </pc:sldMkLst>
        <pc:spChg chg="mod">
          <ac:chgData name="Holloway James USRS" userId="209a2036-82a2-4c68-aa90-367cf796b15e" providerId="ADAL" clId="{830C6BD3-BF83-420D-AAD7-8B33F33E3F73}" dt="2020-08-26T15:48:58.555" v="3" actId="6549"/>
          <ac:spMkLst>
            <pc:docMk/>
            <pc:sldMk cId="0" sldId="276"/>
            <ac:spMk id="29698" creationId="{00000000-0000-0000-0000-000000000000}"/>
          </ac:spMkLst>
        </pc:spChg>
      </pc:sldChg>
      <pc:sldChg chg="modSp">
        <pc:chgData name="Holloway James USRS" userId="209a2036-82a2-4c68-aa90-367cf796b15e" providerId="ADAL" clId="{830C6BD3-BF83-420D-AAD7-8B33F33E3F73}" dt="2020-08-27T21:46:47.244" v="1987" actId="20577"/>
        <pc:sldMkLst>
          <pc:docMk/>
          <pc:sldMk cId="1323897802" sldId="284"/>
        </pc:sldMkLst>
        <pc:spChg chg="mod">
          <ac:chgData name="Holloway James USRS" userId="209a2036-82a2-4c68-aa90-367cf796b15e" providerId="ADAL" clId="{830C6BD3-BF83-420D-AAD7-8B33F33E3F73}" dt="2020-08-26T18:37:33.001" v="1202" actId="1076"/>
          <ac:spMkLst>
            <pc:docMk/>
            <pc:sldMk cId="1323897802" sldId="284"/>
            <ac:spMk id="6146" creationId="{00000000-0000-0000-0000-000000000000}"/>
          </ac:spMkLst>
        </pc:spChg>
        <pc:spChg chg="mod">
          <ac:chgData name="Holloway James USRS" userId="209a2036-82a2-4c68-aa90-367cf796b15e" providerId="ADAL" clId="{830C6BD3-BF83-420D-AAD7-8B33F33E3F73}" dt="2020-08-27T21:46:47.244" v="1987" actId="20577"/>
          <ac:spMkLst>
            <pc:docMk/>
            <pc:sldMk cId="1323897802" sldId="284"/>
            <ac:spMk id="6147" creationId="{00000000-0000-0000-0000-000000000000}"/>
          </ac:spMkLst>
        </pc:spChg>
      </pc:sldChg>
      <pc:sldChg chg="modSp modTransition">
        <pc:chgData name="Holloway James USRS" userId="209a2036-82a2-4c68-aa90-367cf796b15e" providerId="ADAL" clId="{830C6BD3-BF83-420D-AAD7-8B33F33E3F73}" dt="2020-08-27T22:17:21.981" v="2146"/>
        <pc:sldMkLst>
          <pc:docMk/>
          <pc:sldMk cId="1323050127" sldId="321"/>
        </pc:sldMkLst>
        <pc:graphicFrameChg chg="modGraphic">
          <ac:chgData name="Holloway James USRS" userId="209a2036-82a2-4c68-aa90-367cf796b15e" providerId="ADAL" clId="{830C6BD3-BF83-420D-AAD7-8B33F33E3F73}" dt="2020-08-26T16:46:49.515" v="141" actId="207"/>
          <ac:graphicFrameMkLst>
            <pc:docMk/>
            <pc:sldMk cId="1323050127" sldId="321"/>
            <ac:graphicFrameMk id="6" creationId="{C2E74248-0F46-4977-89F6-22CC26285978}"/>
          </ac:graphicFrameMkLst>
        </pc:graphicFrameChg>
      </pc:sldChg>
      <pc:sldChg chg="modSp modTransition">
        <pc:chgData name="Holloway James USRS" userId="209a2036-82a2-4c68-aa90-367cf796b15e" providerId="ADAL" clId="{830C6BD3-BF83-420D-AAD7-8B33F33E3F73}" dt="2020-08-27T22:17:24.454" v="2147"/>
        <pc:sldMkLst>
          <pc:docMk/>
          <pc:sldMk cId="3213828445" sldId="322"/>
        </pc:sldMkLst>
        <pc:graphicFrameChg chg="modGraphic">
          <ac:chgData name="Holloway James USRS" userId="209a2036-82a2-4c68-aa90-367cf796b15e" providerId="ADAL" clId="{830C6BD3-BF83-420D-AAD7-8B33F33E3F73}" dt="2020-08-26T16:47:40.174" v="145" actId="207"/>
          <ac:graphicFrameMkLst>
            <pc:docMk/>
            <pc:sldMk cId="3213828445" sldId="322"/>
            <ac:graphicFrameMk id="6" creationId="{C2E74248-0F46-4977-89F6-22CC26285978}"/>
          </ac:graphicFrameMkLst>
        </pc:graphicFrameChg>
      </pc:sldChg>
      <pc:sldChg chg="modSp modTransition">
        <pc:chgData name="Holloway James USRS" userId="209a2036-82a2-4c68-aa90-367cf796b15e" providerId="ADAL" clId="{830C6BD3-BF83-420D-AAD7-8B33F33E3F73}" dt="2020-08-27T22:17:26.503" v="2148"/>
        <pc:sldMkLst>
          <pc:docMk/>
          <pc:sldMk cId="1545073245" sldId="323"/>
        </pc:sldMkLst>
        <pc:graphicFrameChg chg="modGraphic">
          <ac:chgData name="Holloway James USRS" userId="209a2036-82a2-4c68-aa90-367cf796b15e" providerId="ADAL" clId="{830C6BD3-BF83-420D-AAD7-8B33F33E3F73}" dt="2020-08-26T16:47:52.486" v="146" actId="207"/>
          <ac:graphicFrameMkLst>
            <pc:docMk/>
            <pc:sldMk cId="1545073245" sldId="323"/>
            <ac:graphicFrameMk id="6" creationId="{C2E74248-0F46-4977-89F6-22CC26285978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9:22:31.940" v="1915" actId="255"/>
        <pc:sldMkLst>
          <pc:docMk/>
          <pc:sldMk cId="1898666566" sldId="346"/>
        </pc:sldMkLst>
        <pc:graphicFrameChg chg="del">
          <ac:chgData name="Holloway James USRS" userId="209a2036-82a2-4c68-aa90-367cf796b15e" providerId="ADAL" clId="{830C6BD3-BF83-420D-AAD7-8B33F33E3F73}" dt="2020-08-26T18:02:36.191" v="622"/>
          <ac:graphicFrameMkLst>
            <pc:docMk/>
            <pc:sldMk cId="1898666566" sldId="346"/>
            <ac:graphicFrameMk id="2" creationId="{82249D4E-84F7-4EE8-A2E5-48116A1E1F20}"/>
          </ac:graphicFrameMkLst>
        </pc:graphicFrameChg>
        <pc:graphicFrameChg chg="add mod modGraphic">
          <ac:chgData name="Holloway James USRS" userId="209a2036-82a2-4c68-aa90-367cf796b15e" providerId="ADAL" clId="{830C6BD3-BF83-420D-AAD7-8B33F33E3F73}" dt="2020-08-26T19:22:31.940" v="1915" actId="255"/>
          <ac:graphicFrameMkLst>
            <pc:docMk/>
            <pc:sldMk cId="1898666566" sldId="346"/>
            <ac:graphicFrameMk id="2" creationId="{CA0F9002-E351-4ADD-9119-A36AFFC7C8EE}"/>
          </ac:graphicFrameMkLst>
        </pc:graphicFrameChg>
        <pc:graphicFrameChg chg="add del mod modGraphic">
          <ac:chgData name="Holloway James USRS" userId="209a2036-82a2-4c68-aa90-367cf796b15e" providerId="ADAL" clId="{830C6BD3-BF83-420D-AAD7-8B33F33E3F73}" dt="2020-08-26T19:22:10.719" v="1910"/>
          <ac:graphicFrameMkLst>
            <pc:docMk/>
            <pc:sldMk cId="1898666566" sldId="346"/>
            <ac:graphicFrameMk id="3" creationId="{0CD40B0A-9EAC-418B-9910-2C5E3DC6DE11}"/>
          </ac:graphicFrameMkLst>
        </pc:graphicFrameChg>
      </pc:sldChg>
      <pc:sldChg chg="modTransition">
        <pc:chgData name="Holloway James USRS" userId="209a2036-82a2-4c68-aa90-367cf796b15e" providerId="ADAL" clId="{830C6BD3-BF83-420D-AAD7-8B33F33E3F73}" dt="2020-08-26T18:56:28.372" v="1872"/>
        <pc:sldMkLst>
          <pc:docMk/>
          <pc:sldMk cId="90384522" sldId="347"/>
        </pc:sldMkLst>
      </pc:sldChg>
      <pc:sldChg chg="addSp delSp modSp modTransition">
        <pc:chgData name="Holloway James USRS" userId="209a2036-82a2-4c68-aa90-367cf796b15e" providerId="ADAL" clId="{830C6BD3-BF83-420D-AAD7-8B33F33E3F73}" dt="2020-08-26T18:56:24.159" v="1871"/>
        <pc:sldMkLst>
          <pc:docMk/>
          <pc:sldMk cId="825332479" sldId="348"/>
        </pc:sldMkLst>
        <pc:spChg chg="mod">
          <ac:chgData name="Holloway James USRS" userId="209a2036-82a2-4c68-aa90-367cf796b15e" providerId="ADAL" clId="{830C6BD3-BF83-420D-AAD7-8B33F33E3F73}" dt="2020-08-26T17:27:44.749" v="503" actId="20577"/>
          <ac:spMkLst>
            <pc:docMk/>
            <pc:sldMk cId="825332479" sldId="348"/>
            <ac:spMk id="36866" creationId="{00000000-0000-0000-0000-000000000000}"/>
          </ac:spMkLst>
        </pc:spChg>
        <pc:graphicFrameChg chg="add modGraphic">
          <ac:chgData name="Holloway James USRS" userId="209a2036-82a2-4c68-aa90-367cf796b15e" providerId="ADAL" clId="{830C6BD3-BF83-420D-AAD7-8B33F33E3F73}" dt="2020-08-26T17:28:07.538" v="508" actId="113"/>
          <ac:graphicFrameMkLst>
            <pc:docMk/>
            <pc:sldMk cId="825332479" sldId="348"/>
            <ac:graphicFrameMk id="2" creationId="{21B7D84E-3AAB-49F0-8597-9DAB02AE6C2E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7:27:47.749" v="504"/>
          <ac:graphicFrameMkLst>
            <pc:docMk/>
            <pc:sldMk cId="825332479" sldId="348"/>
            <ac:graphicFrameMk id="3" creationId="{F14DCFC5-7814-4CF6-9C7F-2E4A6237F438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8.905" v="1870"/>
        <pc:sldMkLst>
          <pc:docMk/>
          <pc:sldMk cId="3151229854" sldId="349"/>
        </pc:sldMkLst>
        <pc:graphicFrameChg chg="add mod modGraphic">
          <ac:chgData name="Holloway James USRS" userId="209a2036-82a2-4c68-aa90-367cf796b15e" providerId="ADAL" clId="{830C6BD3-BF83-420D-AAD7-8B33F33E3F73}" dt="2020-08-26T17:22:42.392" v="335" actId="207"/>
          <ac:graphicFrameMkLst>
            <pc:docMk/>
            <pc:sldMk cId="3151229854" sldId="349"/>
            <ac:graphicFrameMk id="2" creationId="{F4B7FF2E-FE65-4178-AABF-62FF68198BB2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7:21:12.046" v="332"/>
          <ac:graphicFrameMkLst>
            <pc:docMk/>
            <pc:sldMk cId="3151229854" sldId="349"/>
            <ac:graphicFrameMk id="3" creationId="{EB2392D2-6D03-4C18-BF57-9CEF140F0FFA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4.078" v="1869"/>
        <pc:sldMkLst>
          <pc:docMk/>
          <pc:sldMk cId="1361514272" sldId="350"/>
        </pc:sldMkLst>
        <pc:graphicFrameChg chg="add modGraphic">
          <ac:chgData name="Holloway James USRS" userId="209a2036-82a2-4c68-aa90-367cf796b15e" providerId="ADAL" clId="{830C6BD3-BF83-420D-AAD7-8B33F33E3F73}" dt="2020-08-26T17:00:48.050" v="252" actId="207"/>
          <ac:graphicFrameMkLst>
            <pc:docMk/>
            <pc:sldMk cId="1361514272" sldId="350"/>
            <ac:graphicFrameMk id="2" creationId="{601AB1C3-BE7F-4A32-AE8D-C19999CAC6F2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7:00:28.452" v="246"/>
          <ac:graphicFrameMkLst>
            <pc:docMk/>
            <pc:sldMk cId="1361514272" sldId="350"/>
            <ac:graphicFrameMk id="3" creationId="{6FEDEFE3-6644-4F12-992E-B5ADCED6CA9F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5:54.938" v="1867"/>
        <pc:sldMkLst>
          <pc:docMk/>
          <pc:sldMk cId="3248615765" sldId="351"/>
        </pc:sldMkLst>
        <pc:graphicFrameChg chg="add modGraphic">
          <ac:chgData name="Holloway James USRS" userId="209a2036-82a2-4c68-aa90-367cf796b15e" providerId="ADAL" clId="{830C6BD3-BF83-420D-AAD7-8B33F33E3F73}" dt="2020-08-26T16:57:56.942" v="231" actId="113"/>
          <ac:graphicFrameMkLst>
            <pc:docMk/>
            <pc:sldMk cId="3248615765" sldId="351"/>
            <ac:graphicFrameMk id="2" creationId="{8F594BC5-CBE6-49F8-9263-55807F0174C8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6:57:39.463" v="227"/>
          <ac:graphicFrameMkLst>
            <pc:docMk/>
            <pc:sldMk cId="3248615765" sldId="351"/>
            <ac:graphicFrameMk id="4" creationId="{CC10E5B8-D228-417E-BEE5-B91559D2350D}"/>
          </ac:graphicFrameMkLst>
        </pc:graphicFrameChg>
      </pc:sldChg>
      <pc:sldChg chg="addSp delSp modTransition">
        <pc:chgData name="Holloway James USRS" userId="209a2036-82a2-4c68-aa90-367cf796b15e" providerId="ADAL" clId="{830C6BD3-BF83-420D-AAD7-8B33F33E3F73}" dt="2020-08-26T18:55:54.938" v="1867"/>
        <pc:sldMkLst>
          <pc:docMk/>
          <pc:sldMk cId="97915435" sldId="352"/>
        </pc:sldMkLst>
        <pc:graphicFrameChg chg="del">
          <ac:chgData name="Holloway James USRS" userId="209a2036-82a2-4c68-aa90-367cf796b15e" providerId="ADAL" clId="{830C6BD3-BF83-420D-AAD7-8B33F33E3F73}" dt="2020-08-26T16:56:47.932" v="218"/>
          <ac:graphicFrameMkLst>
            <pc:docMk/>
            <pc:sldMk cId="97915435" sldId="352"/>
            <ac:graphicFrameMk id="4" creationId="{A3579486-EB64-4D0B-AC20-5C129C86C810}"/>
          </ac:graphicFrameMkLst>
        </pc:graphicFrameChg>
        <pc:graphicFrameChg chg="add">
          <ac:chgData name="Holloway James USRS" userId="209a2036-82a2-4c68-aa90-367cf796b15e" providerId="ADAL" clId="{830C6BD3-BF83-420D-AAD7-8B33F33E3F73}" dt="2020-08-26T16:56:56.979" v="219"/>
          <ac:graphicFrameMkLst>
            <pc:docMk/>
            <pc:sldMk cId="97915435" sldId="352"/>
            <ac:graphicFrameMk id="6" creationId="{3A36FCB2-4B6E-45B5-9124-7EDC16B903DF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4.078" v="1869"/>
        <pc:sldMkLst>
          <pc:docMk/>
          <pc:sldMk cId="1449891768" sldId="353"/>
        </pc:sldMkLst>
        <pc:graphicFrameChg chg="add mod modGraphic">
          <ac:chgData name="Holloway James USRS" userId="209a2036-82a2-4c68-aa90-367cf796b15e" providerId="ADAL" clId="{830C6BD3-BF83-420D-AAD7-8B33F33E3F73}" dt="2020-08-26T16:59:51.206" v="241" actId="14100"/>
          <ac:graphicFrameMkLst>
            <pc:docMk/>
            <pc:sldMk cId="1449891768" sldId="353"/>
            <ac:graphicFrameMk id="2" creationId="{0496CCA7-3DC8-47E0-A842-D220FA69C786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6:59:24.304" v="232"/>
          <ac:graphicFrameMkLst>
            <pc:docMk/>
            <pc:sldMk cId="1449891768" sldId="353"/>
            <ac:graphicFrameMk id="4" creationId="{2366C736-F120-47C7-AAC5-BE97944026FE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4.078" v="1869"/>
        <pc:sldMkLst>
          <pc:docMk/>
          <pc:sldMk cId="1919990489" sldId="354"/>
        </pc:sldMkLst>
        <pc:graphicFrameChg chg="del">
          <ac:chgData name="Holloway James USRS" userId="209a2036-82a2-4c68-aa90-367cf796b15e" providerId="ADAL" clId="{830C6BD3-BF83-420D-AAD7-8B33F33E3F73}" dt="2020-08-26T16:59:59.702" v="242"/>
          <ac:graphicFrameMkLst>
            <pc:docMk/>
            <pc:sldMk cId="1919990489" sldId="354"/>
            <ac:graphicFrameMk id="2" creationId="{42F5AEE6-59BD-4717-9958-6D29481F98A0}"/>
          </ac:graphicFrameMkLst>
        </pc:graphicFrameChg>
        <pc:graphicFrameChg chg="add modGraphic">
          <ac:chgData name="Holloway James USRS" userId="209a2036-82a2-4c68-aa90-367cf796b15e" providerId="ADAL" clId="{830C6BD3-BF83-420D-AAD7-8B33F33E3F73}" dt="2020-08-26T17:00:23.508" v="245" actId="207"/>
          <ac:graphicFrameMkLst>
            <pc:docMk/>
            <pc:sldMk cId="1919990489" sldId="354"/>
            <ac:graphicFrameMk id="3" creationId="{E9A54D21-C534-409C-8450-4728556EEE03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8.905" v="1870"/>
        <pc:sldMkLst>
          <pc:docMk/>
          <pc:sldMk cId="2651009478" sldId="355"/>
        </pc:sldMkLst>
        <pc:graphicFrameChg chg="del">
          <ac:chgData name="Holloway James USRS" userId="209a2036-82a2-4c68-aa90-367cf796b15e" providerId="ADAL" clId="{830C6BD3-BF83-420D-AAD7-8B33F33E3F73}" dt="2020-08-26T17:22:49.818" v="336"/>
          <ac:graphicFrameMkLst>
            <pc:docMk/>
            <pc:sldMk cId="2651009478" sldId="355"/>
            <ac:graphicFrameMk id="2" creationId="{45A690A1-1A94-4868-ABF9-60D1F101DD7C}"/>
          </ac:graphicFrameMkLst>
        </pc:graphicFrameChg>
        <pc:graphicFrameChg chg="add modGraphic">
          <ac:chgData name="Holloway James USRS" userId="209a2036-82a2-4c68-aa90-367cf796b15e" providerId="ADAL" clId="{830C6BD3-BF83-420D-AAD7-8B33F33E3F73}" dt="2020-08-26T17:23:04.913" v="338" actId="207"/>
          <ac:graphicFrameMkLst>
            <pc:docMk/>
            <pc:sldMk cId="2651009478" sldId="355"/>
            <ac:graphicFrameMk id="3" creationId="{C50F5F9A-9C29-478B-9256-131DD8D15354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08.905" v="1870"/>
        <pc:sldMkLst>
          <pc:docMk/>
          <pc:sldMk cId="3632296838" sldId="356"/>
        </pc:sldMkLst>
        <pc:graphicFrameChg chg="add modGraphic">
          <ac:chgData name="Holloway James USRS" userId="209a2036-82a2-4c68-aa90-367cf796b15e" providerId="ADAL" clId="{830C6BD3-BF83-420D-AAD7-8B33F33E3F73}" dt="2020-08-26T17:23:30.546" v="341" actId="207"/>
          <ac:graphicFrameMkLst>
            <pc:docMk/>
            <pc:sldMk cId="3632296838" sldId="356"/>
            <ac:graphicFrameMk id="2" creationId="{FFF2FA0C-DA35-43C6-9675-E52ACE3614F8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7:23:10.420" v="339"/>
          <ac:graphicFrameMkLst>
            <pc:docMk/>
            <pc:sldMk cId="3632296838" sldId="356"/>
            <ac:graphicFrameMk id="3" creationId="{592717BE-EFDF-4750-B2B1-EED6210F95F1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24.159" v="1871"/>
        <pc:sldMkLst>
          <pc:docMk/>
          <pc:sldMk cId="229177883" sldId="357"/>
        </pc:sldMkLst>
        <pc:spChg chg="mod">
          <ac:chgData name="Holloway James USRS" userId="209a2036-82a2-4c68-aa90-367cf796b15e" providerId="ADAL" clId="{830C6BD3-BF83-420D-AAD7-8B33F33E3F73}" dt="2020-08-26T18:28:55.248" v="942" actId="6549"/>
          <ac:spMkLst>
            <pc:docMk/>
            <pc:sldMk cId="229177883" sldId="357"/>
            <ac:spMk id="36866" creationId="{00000000-0000-0000-0000-000000000000}"/>
          </ac:spMkLst>
        </pc:spChg>
        <pc:graphicFrameChg chg="add modGraphic">
          <ac:chgData name="Holloway James USRS" userId="209a2036-82a2-4c68-aa90-367cf796b15e" providerId="ADAL" clId="{830C6BD3-BF83-420D-AAD7-8B33F33E3F73}" dt="2020-08-26T17:28:57.777" v="528" actId="207"/>
          <ac:graphicFrameMkLst>
            <pc:docMk/>
            <pc:sldMk cId="229177883" sldId="357"/>
            <ac:graphicFrameMk id="2" creationId="{1AB5B441-7576-41B6-AE6B-5438DD87AE85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7:28:37.448" v="526"/>
          <ac:graphicFrameMkLst>
            <pc:docMk/>
            <pc:sldMk cId="229177883" sldId="357"/>
            <ac:graphicFrameMk id="4" creationId="{B415D6F1-6FE1-489A-9952-CE6E2622CD09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8:56:24.159" v="1871"/>
        <pc:sldMkLst>
          <pc:docMk/>
          <pc:sldMk cId="1487107702" sldId="358"/>
        </pc:sldMkLst>
        <pc:spChg chg="mod">
          <ac:chgData name="Holloway James USRS" userId="209a2036-82a2-4c68-aa90-367cf796b15e" providerId="ADAL" clId="{830C6BD3-BF83-420D-AAD7-8B33F33E3F73}" dt="2020-08-26T17:28:16.997" v="523" actId="6549"/>
          <ac:spMkLst>
            <pc:docMk/>
            <pc:sldMk cId="1487107702" sldId="358"/>
            <ac:spMk id="36866" creationId="{00000000-0000-0000-0000-000000000000}"/>
          </ac:spMkLst>
        </pc:spChg>
        <pc:graphicFrameChg chg="del">
          <ac:chgData name="Holloway James USRS" userId="209a2036-82a2-4c68-aa90-367cf796b15e" providerId="ADAL" clId="{830C6BD3-BF83-420D-AAD7-8B33F33E3F73}" dt="2020-08-26T17:28:12.620" v="509"/>
          <ac:graphicFrameMkLst>
            <pc:docMk/>
            <pc:sldMk cId="1487107702" sldId="358"/>
            <ac:graphicFrameMk id="2" creationId="{12A8B2BB-BD31-4FFE-A22C-F4B5E108D4A7}"/>
          </ac:graphicFrameMkLst>
        </pc:graphicFrameChg>
        <pc:graphicFrameChg chg="add modGraphic">
          <ac:chgData name="Holloway James USRS" userId="209a2036-82a2-4c68-aa90-367cf796b15e" providerId="ADAL" clId="{830C6BD3-BF83-420D-AAD7-8B33F33E3F73}" dt="2020-08-26T17:28:34.356" v="525" actId="207"/>
          <ac:graphicFrameMkLst>
            <pc:docMk/>
            <pc:sldMk cId="1487107702" sldId="358"/>
            <ac:graphicFrameMk id="3" creationId="{C4D473F4-95F9-4DF5-BD5E-C4C5EBDCD324}"/>
          </ac:graphicFrameMkLst>
        </pc:graphicFrameChg>
      </pc:sldChg>
      <pc:sldChg chg="modTransition">
        <pc:chgData name="Holloway James USRS" userId="209a2036-82a2-4c68-aa90-367cf796b15e" providerId="ADAL" clId="{830C6BD3-BF83-420D-AAD7-8B33F33E3F73}" dt="2020-08-26T18:56:28.372" v="1872"/>
        <pc:sldMkLst>
          <pc:docMk/>
          <pc:sldMk cId="1695634342" sldId="359"/>
        </pc:sldMkLst>
      </pc:sldChg>
      <pc:sldChg chg="modSp">
        <pc:chgData name="Holloway James USRS" userId="209a2036-82a2-4c68-aa90-367cf796b15e" providerId="ADAL" clId="{830C6BD3-BF83-420D-AAD7-8B33F33E3F73}" dt="2020-08-28T17:10:05.433" v="2165" actId="6549"/>
        <pc:sldMkLst>
          <pc:docMk/>
          <pc:sldMk cId="616350488" sldId="361"/>
        </pc:sldMkLst>
        <pc:spChg chg="mod">
          <ac:chgData name="Holloway James USRS" userId="209a2036-82a2-4c68-aa90-367cf796b15e" providerId="ADAL" clId="{830C6BD3-BF83-420D-AAD7-8B33F33E3F73}" dt="2020-08-28T17:10:05.433" v="2165" actId="6549"/>
          <ac:spMkLst>
            <pc:docMk/>
            <pc:sldMk cId="616350488" sldId="361"/>
            <ac:spMk id="6147" creationId="{00000000-0000-0000-0000-000000000000}"/>
          </ac:spMkLst>
        </pc:spChg>
      </pc:sldChg>
      <pc:sldChg chg="addSp delSp modSp modTransition">
        <pc:chgData name="Holloway James USRS" userId="209a2036-82a2-4c68-aa90-367cf796b15e" providerId="ADAL" clId="{830C6BD3-BF83-420D-AAD7-8B33F33E3F73}" dt="2020-08-26T19:21:28.934" v="1903" actId="255"/>
        <pc:sldMkLst>
          <pc:docMk/>
          <pc:sldMk cId="2029212207" sldId="362"/>
        </pc:sldMkLst>
        <pc:graphicFrameChg chg="add del mod modGraphic">
          <ac:chgData name="Holloway James USRS" userId="209a2036-82a2-4c68-aa90-367cf796b15e" providerId="ADAL" clId="{830C6BD3-BF83-420D-AAD7-8B33F33E3F73}" dt="2020-08-26T19:20:38.360" v="1898"/>
          <ac:graphicFrameMkLst>
            <pc:docMk/>
            <pc:sldMk cId="2029212207" sldId="362"/>
            <ac:graphicFrameMk id="2" creationId="{8FBB5F50-551B-423F-B243-531B0D144475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8:11:40.128" v="675"/>
          <ac:graphicFrameMkLst>
            <pc:docMk/>
            <pc:sldMk cId="2029212207" sldId="362"/>
            <ac:graphicFrameMk id="3" creationId="{40BCF26A-93CC-4AB7-A6E6-E452BA60A9F0}"/>
          </ac:graphicFrameMkLst>
        </pc:graphicFrameChg>
        <pc:graphicFrameChg chg="add mod modGraphic">
          <ac:chgData name="Holloway James USRS" userId="209a2036-82a2-4c68-aa90-367cf796b15e" providerId="ADAL" clId="{830C6BD3-BF83-420D-AAD7-8B33F33E3F73}" dt="2020-08-26T19:21:28.934" v="1903" actId="255"/>
          <ac:graphicFrameMkLst>
            <pc:docMk/>
            <pc:sldMk cId="2029212207" sldId="362"/>
            <ac:graphicFrameMk id="3" creationId="{5669E412-50DD-4D76-A63C-3B9EA816D65A}"/>
          </ac:graphicFrameMkLst>
        </pc:graphicFrameChg>
      </pc:sldChg>
      <pc:sldChg chg="addSp delSp modSp modTransition">
        <pc:chgData name="Holloway James USRS" userId="209a2036-82a2-4c68-aa90-367cf796b15e" providerId="ADAL" clId="{830C6BD3-BF83-420D-AAD7-8B33F33E3F73}" dt="2020-08-26T19:22:03.478" v="1909" actId="255"/>
        <pc:sldMkLst>
          <pc:docMk/>
          <pc:sldMk cId="2490299983" sldId="363"/>
        </pc:sldMkLst>
        <pc:graphicFrameChg chg="add del mod modGraphic">
          <ac:chgData name="Holloway James USRS" userId="209a2036-82a2-4c68-aa90-367cf796b15e" providerId="ADAL" clId="{830C6BD3-BF83-420D-AAD7-8B33F33E3F73}" dt="2020-08-26T19:21:39.424" v="1904"/>
          <ac:graphicFrameMkLst>
            <pc:docMk/>
            <pc:sldMk cId="2490299983" sldId="363"/>
            <ac:graphicFrameMk id="2" creationId="{31EC0516-21EB-46EB-868A-CCF4B47C2B83}"/>
          </ac:graphicFrameMkLst>
        </pc:graphicFrameChg>
        <pc:graphicFrameChg chg="add mod modGraphic">
          <ac:chgData name="Holloway James USRS" userId="209a2036-82a2-4c68-aa90-367cf796b15e" providerId="ADAL" clId="{830C6BD3-BF83-420D-AAD7-8B33F33E3F73}" dt="2020-08-26T19:22:03.478" v="1909" actId="255"/>
          <ac:graphicFrameMkLst>
            <pc:docMk/>
            <pc:sldMk cId="2490299983" sldId="363"/>
            <ac:graphicFrameMk id="3" creationId="{A8454AB9-6893-4EAC-AEBB-E37FF310299D}"/>
          </ac:graphicFrameMkLst>
        </pc:graphicFrameChg>
        <pc:graphicFrameChg chg="del">
          <ac:chgData name="Holloway James USRS" userId="209a2036-82a2-4c68-aa90-367cf796b15e" providerId="ADAL" clId="{830C6BD3-BF83-420D-AAD7-8B33F33E3F73}" dt="2020-08-26T18:10:37.363" v="661"/>
          <ac:graphicFrameMkLst>
            <pc:docMk/>
            <pc:sldMk cId="2490299983" sldId="363"/>
            <ac:graphicFrameMk id="4" creationId="{97C0FACB-225A-4935-B20A-0BF95A6A4DDD}"/>
          </ac:graphicFrameMkLst>
        </pc:graphicFrameChg>
      </pc:sldChg>
      <pc:sldChg chg="del">
        <pc:chgData name="Holloway James USRS" userId="209a2036-82a2-4c68-aa90-367cf796b15e" providerId="ADAL" clId="{830C6BD3-BF83-420D-AAD7-8B33F33E3F73}" dt="2020-08-26T18:50:43.776" v="1792" actId="2696"/>
        <pc:sldMkLst>
          <pc:docMk/>
          <pc:sldMk cId="3054811858" sldId="364"/>
        </pc:sldMkLst>
      </pc:sldChg>
      <pc:sldChg chg="modSp">
        <pc:chgData name="Holloway James USRS" userId="209a2036-82a2-4c68-aa90-367cf796b15e" providerId="ADAL" clId="{830C6BD3-BF83-420D-AAD7-8B33F33E3F73}" dt="2020-08-27T22:15:12.485" v="2145" actId="313"/>
        <pc:sldMkLst>
          <pc:docMk/>
          <pc:sldMk cId="2821833046" sldId="365"/>
        </pc:sldMkLst>
        <pc:spChg chg="mod">
          <ac:chgData name="Holloway James USRS" userId="209a2036-82a2-4c68-aa90-367cf796b15e" providerId="ADAL" clId="{830C6BD3-BF83-420D-AAD7-8B33F33E3F73}" dt="2020-08-27T22:15:12.485" v="2145" actId="313"/>
          <ac:spMkLst>
            <pc:docMk/>
            <pc:sldMk cId="2821833046" sldId="365"/>
            <ac:spMk id="3" creationId="{31B25455-032A-4446-B1EC-6FD8CC4AAF24}"/>
          </ac:spMkLst>
        </pc:spChg>
      </pc:sldChg>
      <pc:sldChg chg="modSp del modTransition">
        <pc:chgData name="Holloway James USRS" userId="209a2036-82a2-4c68-aa90-367cf796b15e" providerId="ADAL" clId="{830C6BD3-BF83-420D-AAD7-8B33F33E3F73}" dt="2020-08-27T16:24:19.514" v="1944" actId="2696"/>
        <pc:sldMkLst>
          <pc:docMk/>
          <pc:sldMk cId="4232861367" sldId="366"/>
        </pc:sldMkLst>
        <pc:spChg chg="mod">
          <ac:chgData name="Holloway James USRS" userId="209a2036-82a2-4c68-aa90-367cf796b15e" providerId="ADAL" clId="{830C6BD3-BF83-420D-AAD7-8B33F33E3F73}" dt="2020-08-26T18:23:19.730" v="693" actId="20577"/>
          <ac:spMkLst>
            <pc:docMk/>
            <pc:sldMk cId="4232861367" sldId="366"/>
            <ac:spMk id="3" creationId="{274B1553-E371-4FF8-9746-81D49CD156F3}"/>
          </ac:spMkLst>
        </pc:spChg>
      </pc:sldChg>
      <pc:sldChg chg="delSp modSp mod modTransition">
        <pc:chgData name="Holloway James USRS" userId="209a2036-82a2-4c68-aa90-367cf796b15e" providerId="ADAL" clId="{830C6BD3-BF83-420D-AAD7-8B33F33E3F73}" dt="2020-08-27T18:20:31.972" v="1960" actId="207"/>
        <pc:sldMkLst>
          <pc:docMk/>
          <pc:sldMk cId="2460765508" sldId="367"/>
        </pc:sldMkLst>
        <pc:spChg chg="mod">
          <ac:chgData name="Holloway James USRS" userId="209a2036-82a2-4c68-aa90-367cf796b15e" providerId="ADAL" clId="{830C6BD3-BF83-420D-AAD7-8B33F33E3F73}" dt="2020-08-26T16:40:07.779" v="109" actId="1076"/>
          <ac:spMkLst>
            <pc:docMk/>
            <pc:sldMk cId="2460765508" sldId="367"/>
            <ac:spMk id="6" creationId="{00000000-0000-0000-0000-000000000000}"/>
          </ac:spMkLst>
        </pc:spChg>
        <pc:spChg chg="del">
          <ac:chgData name="Holloway James USRS" userId="209a2036-82a2-4c68-aa90-367cf796b15e" providerId="ADAL" clId="{830C6BD3-BF83-420D-AAD7-8B33F33E3F73}" dt="2020-08-26T16:40:12.944" v="110"/>
          <ac:spMkLst>
            <pc:docMk/>
            <pc:sldMk cId="2460765508" sldId="367"/>
            <ac:spMk id="7" creationId="{550012E3-F852-49DC-8523-B7F5B6F89B00}"/>
          </ac:spMkLst>
        </pc:spChg>
        <pc:spChg chg="mod">
          <ac:chgData name="Holloway James USRS" userId="209a2036-82a2-4c68-aa90-367cf796b15e" providerId="ADAL" clId="{830C6BD3-BF83-420D-AAD7-8B33F33E3F73}" dt="2020-08-26T16:40:18.919" v="111" actId="6549"/>
          <ac:spMkLst>
            <pc:docMk/>
            <pc:sldMk cId="2460765508" sldId="367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0:31.972" v="1960" actId="207"/>
          <ac:graphicFrameMkLst>
            <pc:docMk/>
            <pc:sldMk cId="2460765508" sldId="367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0:59.542" v="1962" actId="207"/>
        <pc:sldMkLst>
          <pc:docMk/>
          <pc:sldMk cId="482265866" sldId="368"/>
        </pc:sldMkLst>
        <pc:spChg chg="mod">
          <ac:chgData name="Holloway James USRS" userId="209a2036-82a2-4c68-aa90-367cf796b15e" providerId="ADAL" clId="{830C6BD3-BF83-420D-AAD7-8B33F33E3F73}" dt="2020-08-26T16:40:38.263" v="115" actId="6549"/>
          <ac:spMkLst>
            <pc:docMk/>
            <pc:sldMk cId="482265866" sldId="368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0:59.542" v="1962" actId="207"/>
          <ac:graphicFrameMkLst>
            <pc:docMk/>
            <pc:sldMk cId="482265866" sldId="368"/>
            <ac:graphicFrameMk id="2" creationId="{00000000-0000-0000-0000-000000000000}"/>
          </ac:graphicFrameMkLst>
        </pc:graphicFrameChg>
      </pc:sldChg>
      <pc:sldChg chg="modSp add del mod">
        <pc:chgData name="Holloway James USRS" userId="209a2036-82a2-4c68-aa90-367cf796b15e" providerId="ADAL" clId="{830C6BD3-BF83-420D-AAD7-8B33F33E3F73}" dt="2020-08-26T16:44:44.788" v="130" actId="2696"/>
        <pc:sldMkLst>
          <pc:docMk/>
          <pc:sldMk cId="645608524" sldId="369"/>
        </pc:sldMkLst>
        <pc:spChg chg="mod">
          <ac:chgData name="Holloway James USRS" userId="209a2036-82a2-4c68-aa90-367cf796b15e" providerId="ADAL" clId="{830C6BD3-BF83-420D-AAD7-8B33F33E3F73}" dt="2020-08-26T16:44:03.556" v="125" actId="6549"/>
          <ac:spMkLst>
            <pc:docMk/>
            <pc:sldMk cId="645608524" sldId="369"/>
            <ac:spMk id="38914" creationId="{00000000-0000-0000-0000-000000000000}"/>
          </ac:spMkLst>
        </pc:spChg>
      </pc:sldChg>
      <pc:sldChg chg="modSp add mod ord">
        <pc:chgData name="Holloway James USRS" userId="209a2036-82a2-4c68-aa90-367cf796b15e" providerId="ADAL" clId="{830C6BD3-BF83-420D-AAD7-8B33F33E3F73}" dt="2020-08-27T18:17:53.178" v="1948" actId="207"/>
        <pc:sldMkLst>
          <pc:docMk/>
          <pc:sldMk cId="1945843567" sldId="369"/>
        </pc:sldMkLst>
        <pc:spChg chg="mod">
          <ac:chgData name="Holloway James USRS" userId="209a2036-82a2-4c68-aa90-367cf796b15e" providerId="ADAL" clId="{830C6BD3-BF83-420D-AAD7-8B33F33E3F73}" dt="2020-08-26T16:44:52.159" v="135" actId="6549"/>
          <ac:spMkLst>
            <pc:docMk/>
            <pc:sldMk cId="1945843567" sldId="369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17:53.178" v="1948" actId="207"/>
          <ac:graphicFrameMkLst>
            <pc:docMk/>
            <pc:sldMk cId="1945843567" sldId="369"/>
            <ac:graphicFrameMk id="2" creationId="{00000000-0000-0000-0000-000000000000}"/>
          </ac:graphicFrameMkLst>
        </pc:graphicFrameChg>
      </pc:sldChg>
      <pc:sldChg chg="modSp add mod ord">
        <pc:chgData name="Holloway James USRS" userId="209a2036-82a2-4c68-aa90-367cf796b15e" providerId="ADAL" clId="{830C6BD3-BF83-420D-AAD7-8B33F33E3F73}" dt="2020-08-27T18:18:37.307" v="1950" actId="207"/>
        <pc:sldMkLst>
          <pc:docMk/>
          <pc:sldMk cId="976995486" sldId="370"/>
        </pc:sldMkLst>
        <pc:spChg chg="mod">
          <ac:chgData name="Holloway James USRS" userId="209a2036-82a2-4c68-aa90-367cf796b15e" providerId="ADAL" clId="{830C6BD3-BF83-420D-AAD7-8B33F33E3F73}" dt="2020-08-26T16:56:00.879" v="210" actId="6549"/>
          <ac:spMkLst>
            <pc:docMk/>
            <pc:sldMk cId="976995486" sldId="370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18:37.307" v="1950" actId="207"/>
          <ac:graphicFrameMkLst>
            <pc:docMk/>
            <pc:sldMk cId="976995486" sldId="370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1:11.757" v="1964" actId="207"/>
        <pc:sldMkLst>
          <pc:docMk/>
          <pc:sldMk cId="3555241454" sldId="371"/>
        </pc:sldMkLst>
        <pc:spChg chg="mod">
          <ac:chgData name="Holloway James USRS" userId="209a2036-82a2-4c68-aa90-367cf796b15e" providerId="ADAL" clId="{830C6BD3-BF83-420D-AAD7-8B33F33E3F73}" dt="2020-08-26T16:55:55.110" v="206" actId="20577"/>
          <ac:spMkLst>
            <pc:docMk/>
            <pc:sldMk cId="3555241454" sldId="371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1:11.757" v="1964" actId="207"/>
          <ac:graphicFrameMkLst>
            <pc:docMk/>
            <pc:sldMk cId="3555241454" sldId="371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1:26.167" v="1966" actId="207"/>
        <pc:sldMkLst>
          <pc:docMk/>
          <pc:sldMk cId="545371567" sldId="372"/>
        </pc:sldMkLst>
        <pc:spChg chg="mod">
          <ac:chgData name="Holloway James USRS" userId="209a2036-82a2-4c68-aa90-367cf796b15e" providerId="ADAL" clId="{830C6BD3-BF83-420D-AAD7-8B33F33E3F73}" dt="2020-08-26T16:56:07.105" v="214" actId="6549"/>
          <ac:spMkLst>
            <pc:docMk/>
            <pc:sldMk cId="545371567" sldId="372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1:26.167" v="1966" actId="207"/>
          <ac:graphicFrameMkLst>
            <pc:docMk/>
            <pc:sldMk cId="545371567" sldId="372"/>
            <ac:graphicFrameMk id="2" creationId="{00000000-0000-0000-0000-000000000000}"/>
          </ac:graphicFrameMkLst>
        </pc:graphicFrameChg>
      </pc:sldChg>
      <pc:sldChg chg="modSp add mod ord modTransition">
        <pc:chgData name="Holloway James USRS" userId="209a2036-82a2-4c68-aa90-367cf796b15e" providerId="ADAL" clId="{830C6BD3-BF83-420D-AAD7-8B33F33E3F73}" dt="2020-08-27T18:21:40.564" v="1968" actId="207"/>
        <pc:sldMkLst>
          <pc:docMk/>
          <pc:sldMk cId="3295766972" sldId="373"/>
        </pc:sldMkLst>
        <pc:spChg chg="mod">
          <ac:chgData name="Holloway James USRS" userId="209a2036-82a2-4c68-aa90-367cf796b15e" providerId="ADAL" clId="{830C6BD3-BF83-420D-AAD7-8B33F33E3F73}" dt="2020-08-26T17:01:12.974" v="285" actId="6549"/>
          <ac:spMkLst>
            <pc:docMk/>
            <pc:sldMk cId="3295766972" sldId="373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1:40.564" v="1968" actId="207"/>
          <ac:graphicFrameMkLst>
            <pc:docMk/>
            <pc:sldMk cId="3295766972" sldId="373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1:52.239" v="1970" actId="207"/>
        <pc:sldMkLst>
          <pc:docMk/>
          <pc:sldMk cId="3207760484" sldId="374"/>
        </pc:sldMkLst>
        <pc:spChg chg="mod">
          <ac:chgData name="Holloway James USRS" userId="209a2036-82a2-4c68-aa90-367cf796b15e" providerId="ADAL" clId="{830C6BD3-BF83-420D-AAD7-8B33F33E3F73}" dt="2020-08-26T17:04:00.380" v="306" actId="6549"/>
          <ac:spMkLst>
            <pc:docMk/>
            <pc:sldMk cId="3207760484" sldId="374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1:52.239" v="1970" actId="207"/>
          <ac:graphicFrameMkLst>
            <pc:docMk/>
            <pc:sldMk cId="3207760484" sldId="374"/>
            <ac:graphicFrameMk id="2" creationId="{00000000-0000-0000-0000-000000000000}"/>
          </ac:graphicFrameMkLst>
        </pc:graphicFrameChg>
      </pc:sldChg>
      <pc:sldChg chg="modSp add mod">
        <pc:chgData name="Holloway James USRS" userId="209a2036-82a2-4c68-aa90-367cf796b15e" providerId="ADAL" clId="{830C6BD3-BF83-420D-AAD7-8B33F33E3F73}" dt="2020-08-27T18:18:55.346" v="1952" actId="207"/>
        <pc:sldMkLst>
          <pc:docMk/>
          <pc:sldMk cId="3373517477" sldId="375"/>
        </pc:sldMkLst>
        <pc:spChg chg="mod">
          <ac:chgData name="Holloway James USRS" userId="209a2036-82a2-4c68-aa90-367cf796b15e" providerId="ADAL" clId="{830C6BD3-BF83-420D-AAD7-8B33F33E3F73}" dt="2020-08-26T17:04:15.601" v="311" actId="6549"/>
          <ac:spMkLst>
            <pc:docMk/>
            <pc:sldMk cId="3373517477" sldId="375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18:55.346" v="1952" actId="207"/>
          <ac:graphicFrameMkLst>
            <pc:docMk/>
            <pc:sldMk cId="3373517477" sldId="375"/>
            <ac:graphicFrameMk id="2" creationId="{00000000-0000-0000-0000-000000000000}"/>
          </ac:graphicFrameMkLst>
        </pc:graphicFrameChg>
      </pc:sldChg>
      <pc:sldChg chg="modSp add mod ord modTransition">
        <pc:chgData name="Holloway James USRS" userId="209a2036-82a2-4c68-aa90-367cf796b15e" providerId="ADAL" clId="{830C6BD3-BF83-420D-AAD7-8B33F33E3F73}" dt="2020-08-27T18:22:05.289" v="1972" actId="207"/>
        <pc:sldMkLst>
          <pc:docMk/>
          <pc:sldMk cId="1088879002" sldId="376"/>
        </pc:sldMkLst>
        <pc:spChg chg="mod">
          <ac:chgData name="Holloway James USRS" userId="209a2036-82a2-4c68-aa90-367cf796b15e" providerId="ADAL" clId="{830C6BD3-BF83-420D-AAD7-8B33F33E3F73}" dt="2020-08-26T17:25:02.186" v="395" actId="6549"/>
          <ac:spMkLst>
            <pc:docMk/>
            <pc:sldMk cId="1088879002" sldId="376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2:05.289" v="1972" actId="207"/>
          <ac:graphicFrameMkLst>
            <pc:docMk/>
            <pc:sldMk cId="1088879002" sldId="376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2:18.161" v="1974" actId="207"/>
        <pc:sldMkLst>
          <pc:docMk/>
          <pc:sldMk cId="2766855405" sldId="377"/>
        </pc:sldMkLst>
        <pc:spChg chg="mod">
          <ac:chgData name="Holloway James USRS" userId="209a2036-82a2-4c68-aa90-367cf796b15e" providerId="ADAL" clId="{830C6BD3-BF83-420D-AAD7-8B33F33E3F73}" dt="2020-08-26T17:25:09.008" v="399" actId="6549"/>
          <ac:spMkLst>
            <pc:docMk/>
            <pc:sldMk cId="2766855405" sldId="377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2:18.161" v="1974" actId="207"/>
          <ac:graphicFrameMkLst>
            <pc:docMk/>
            <pc:sldMk cId="2766855405" sldId="377"/>
            <ac:graphicFrameMk id="2" creationId="{00000000-0000-0000-0000-000000000000}"/>
          </ac:graphicFrameMkLst>
        </pc:graphicFrameChg>
      </pc:sldChg>
      <pc:sldChg chg="modSp add mod">
        <pc:chgData name="Holloway James USRS" userId="209a2036-82a2-4c68-aa90-367cf796b15e" providerId="ADAL" clId="{830C6BD3-BF83-420D-AAD7-8B33F33E3F73}" dt="2020-08-27T18:19:11.469" v="1954" actId="207"/>
        <pc:sldMkLst>
          <pc:docMk/>
          <pc:sldMk cId="3222316060" sldId="378"/>
        </pc:sldMkLst>
        <pc:spChg chg="mod">
          <ac:chgData name="Holloway James USRS" userId="209a2036-82a2-4c68-aa90-367cf796b15e" providerId="ADAL" clId="{830C6BD3-BF83-420D-AAD7-8B33F33E3F73}" dt="2020-08-26T17:25:34.914" v="407" actId="6549"/>
          <ac:spMkLst>
            <pc:docMk/>
            <pc:sldMk cId="3222316060" sldId="378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19:11.469" v="1954" actId="207"/>
          <ac:graphicFrameMkLst>
            <pc:docMk/>
            <pc:sldMk cId="3222316060" sldId="378"/>
            <ac:graphicFrameMk id="2" creationId="{00000000-0000-0000-0000-000000000000}"/>
          </ac:graphicFrameMkLst>
        </pc:graphicFrameChg>
      </pc:sldChg>
      <pc:sldChg chg="modSp add mod ord modTransition">
        <pc:chgData name="Holloway James USRS" userId="209a2036-82a2-4c68-aa90-367cf796b15e" providerId="ADAL" clId="{830C6BD3-BF83-420D-AAD7-8B33F33E3F73}" dt="2020-08-27T18:22:28.825" v="1976" actId="207"/>
        <pc:sldMkLst>
          <pc:docMk/>
          <pc:sldMk cId="2623114784" sldId="379"/>
        </pc:sldMkLst>
        <pc:spChg chg="mod">
          <ac:chgData name="Holloway James USRS" userId="209a2036-82a2-4c68-aa90-367cf796b15e" providerId="ADAL" clId="{830C6BD3-BF83-420D-AAD7-8B33F33E3F73}" dt="2020-08-26T17:26:48.444" v="447" actId="6549"/>
          <ac:spMkLst>
            <pc:docMk/>
            <pc:sldMk cId="2623114784" sldId="379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2:28.825" v="1976" actId="207"/>
          <ac:graphicFrameMkLst>
            <pc:docMk/>
            <pc:sldMk cId="2623114784" sldId="379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2:44.751" v="1978" actId="207"/>
        <pc:sldMkLst>
          <pc:docMk/>
          <pc:sldMk cId="2328191242" sldId="380"/>
        </pc:sldMkLst>
        <pc:spChg chg="mod">
          <ac:chgData name="Holloway James USRS" userId="209a2036-82a2-4c68-aa90-367cf796b15e" providerId="ADAL" clId="{830C6BD3-BF83-420D-AAD7-8B33F33E3F73}" dt="2020-08-26T17:30:10.827" v="539" actId="6549"/>
          <ac:spMkLst>
            <pc:docMk/>
            <pc:sldMk cId="2328191242" sldId="380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2:44.751" v="1978" actId="207"/>
          <ac:graphicFrameMkLst>
            <pc:docMk/>
            <pc:sldMk cId="2328191242" sldId="380"/>
            <ac:graphicFrameMk id="2" creationId="{00000000-0000-0000-0000-000000000000}"/>
          </ac:graphicFrameMkLst>
        </pc:graphicFrameChg>
      </pc:sldChg>
      <pc:sldChg chg="modSp add mod ord">
        <pc:chgData name="Holloway James USRS" userId="209a2036-82a2-4c68-aa90-367cf796b15e" providerId="ADAL" clId="{830C6BD3-BF83-420D-AAD7-8B33F33E3F73}" dt="2020-08-27T18:19:26.052" v="1956" actId="207"/>
        <pc:sldMkLst>
          <pc:docMk/>
          <pc:sldMk cId="763430039" sldId="381"/>
        </pc:sldMkLst>
        <pc:spChg chg="mod">
          <ac:chgData name="Holloway James USRS" userId="209a2036-82a2-4c68-aa90-367cf796b15e" providerId="ADAL" clId="{830C6BD3-BF83-420D-AAD7-8B33F33E3F73}" dt="2020-08-26T17:31:37.718" v="555" actId="6549"/>
          <ac:spMkLst>
            <pc:docMk/>
            <pc:sldMk cId="763430039" sldId="381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19:26.052" v="1956" actId="207"/>
          <ac:graphicFrameMkLst>
            <pc:docMk/>
            <pc:sldMk cId="763430039" sldId="381"/>
            <ac:graphicFrameMk id="2" creationId="{00000000-0000-0000-0000-000000000000}"/>
          </ac:graphicFrameMkLst>
        </pc:graphicFrameChg>
      </pc:sldChg>
      <pc:sldChg chg="modSp mod modTransition">
        <pc:chgData name="Holloway James USRS" userId="209a2036-82a2-4c68-aa90-367cf796b15e" providerId="ADAL" clId="{830C6BD3-BF83-420D-AAD7-8B33F33E3F73}" dt="2020-08-27T18:23:03.816" v="1980" actId="207"/>
        <pc:sldMkLst>
          <pc:docMk/>
          <pc:sldMk cId="1512051550" sldId="382"/>
        </pc:sldMkLst>
        <pc:spChg chg="mod">
          <ac:chgData name="Holloway James USRS" userId="209a2036-82a2-4c68-aa90-367cf796b15e" providerId="ADAL" clId="{830C6BD3-BF83-420D-AAD7-8B33F33E3F73}" dt="2020-08-26T18:01:50.185" v="621" actId="6549"/>
          <ac:spMkLst>
            <pc:docMk/>
            <pc:sldMk cId="1512051550" sldId="382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3:03.816" v="1980" actId="207"/>
          <ac:graphicFrameMkLst>
            <pc:docMk/>
            <pc:sldMk cId="1512051550" sldId="382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830C6BD3-BF83-420D-AAD7-8B33F33E3F73}" dt="2020-08-27T18:23:12.884" v="1982" actId="207"/>
        <pc:sldMkLst>
          <pc:docMk/>
          <pc:sldMk cId="2593279332" sldId="383"/>
        </pc:sldMkLst>
        <pc:spChg chg="mod">
          <ac:chgData name="Holloway James USRS" userId="209a2036-82a2-4c68-aa90-367cf796b15e" providerId="ADAL" clId="{830C6BD3-BF83-420D-AAD7-8B33F33E3F73}" dt="2020-08-26T18:09:32.394" v="652" actId="6549"/>
          <ac:spMkLst>
            <pc:docMk/>
            <pc:sldMk cId="2593279332" sldId="383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3:12.884" v="1982" actId="207"/>
          <ac:graphicFrameMkLst>
            <pc:docMk/>
            <pc:sldMk cId="2593279332" sldId="383"/>
            <ac:graphicFrameMk id="2" creationId="{00000000-0000-0000-0000-000000000000}"/>
          </ac:graphicFrameMkLst>
        </pc:graphicFrameChg>
      </pc:sldChg>
      <pc:sldChg chg="modSp add mod">
        <pc:chgData name="Holloway James USRS" userId="209a2036-82a2-4c68-aa90-367cf796b15e" providerId="ADAL" clId="{830C6BD3-BF83-420D-AAD7-8B33F33E3F73}" dt="2020-08-27T18:20:02.176" v="1958" actId="207"/>
        <pc:sldMkLst>
          <pc:docMk/>
          <pc:sldMk cId="1432047496" sldId="384"/>
        </pc:sldMkLst>
        <pc:spChg chg="mod">
          <ac:chgData name="Holloway James USRS" userId="209a2036-82a2-4c68-aa90-367cf796b15e" providerId="ADAL" clId="{830C6BD3-BF83-420D-AAD7-8B33F33E3F73}" dt="2020-08-26T18:10:30.515" v="660" actId="6549"/>
          <ac:spMkLst>
            <pc:docMk/>
            <pc:sldMk cId="1432047496" sldId="384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830C6BD3-BF83-420D-AAD7-8B33F33E3F73}" dt="2020-08-27T18:20:02.176" v="1958" actId="207"/>
          <ac:graphicFrameMkLst>
            <pc:docMk/>
            <pc:sldMk cId="1432047496" sldId="384"/>
            <ac:graphicFrameMk id="2" creationId="{00000000-0000-0000-0000-000000000000}"/>
          </ac:graphicFrameMkLst>
        </pc:graphicFrameChg>
      </pc:sldChg>
      <pc:sldChg chg="addSp delSp modSp add modTransition">
        <pc:chgData name="Holloway James USRS" userId="209a2036-82a2-4c68-aa90-367cf796b15e" providerId="ADAL" clId="{830C6BD3-BF83-420D-AAD7-8B33F33E3F73}" dt="2020-08-26T18:55:40.357" v="1864"/>
        <pc:sldMkLst>
          <pc:docMk/>
          <pc:sldMk cId="144610579" sldId="385"/>
        </pc:sldMkLst>
        <pc:spChg chg="mod">
          <ac:chgData name="Holloway James USRS" userId="209a2036-82a2-4c68-aa90-367cf796b15e" providerId="ADAL" clId="{830C6BD3-BF83-420D-AAD7-8B33F33E3F73}" dt="2020-08-26T18:53:22.062" v="1852" actId="20577"/>
          <ac:spMkLst>
            <pc:docMk/>
            <pc:sldMk cId="144610579" sldId="385"/>
            <ac:spMk id="2" creationId="{3C9B18B3-EC35-455C-9E8E-CAF4ECCD62CB}"/>
          </ac:spMkLst>
        </pc:spChg>
        <pc:spChg chg="del">
          <ac:chgData name="Holloway James USRS" userId="209a2036-82a2-4c68-aa90-367cf796b15e" providerId="ADAL" clId="{830C6BD3-BF83-420D-AAD7-8B33F33E3F73}" dt="2020-08-26T18:52:55.559" v="1809"/>
          <ac:spMkLst>
            <pc:docMk/>
            <pc:sldMk cId="144610579" sldId="385"/>
            <ac:spMk id="3" creationId="{7EBDC658-6084-4875-AAA7-8236070105AA}"/>
          </ac:spMkLst>
        </pc:spChg>
        <pc:spChg chg="add del mod">
          <ac:chgData name="Holloway James USRS" userId="209a2036-82a2-4c68-aa90-367cf796b15e" providerId="ADAL" clId="{830C6BD3-BF83-420D-AAD7-8B33F33E3F73}" dt="2020-08-26T18:53:39.142" v="1854"/>
          <ac:spMkLst>
            <pc:docMk/>
            <pc:sldMk cId="144610579" sldId="385"/>
            <ac:spMk id="6" creationId="{90D0102D-A583-4831-B5D9-43DDC0A1074F}"/>
          </ac:spMkLst>
        </pc:spChg>
        <pc:spChg chg="add del mod">
          <ac:chgData name="Holloway James USRS" userId="209a2036-82a2-4c68-aa90-367cf796b15e" providerId="ADAL" clId="{830C6BD3-BF83-420D-AAD7-8B33F33E3F73}" dt="2020-08-26T18:54:36.041" v="1860"/>
          <ac:spMkLst>
            <pc:docMk/>
            <pc:sldMk cId="144610579" sldId="385"/>
            <ac:spMk id="8" creationId="{DD4F674A-3E94-49E4-AD90-D47C7F1A116B}"/>
          </ac:spMkLst>
        </pc:spChg>
        <pc:graphicFrameChg chg="add del mod modGraphic">
          <ac:chgData name="Holloway James USRS" userId="209a2036-82a2-4c68-aa90-367cf796b15e" providerId="ADAL" clId="{830C6BD3-BF83-420D-AAD7-8B33F33E3F73}" dt="2020-08-26T18:53:32.677" v="1853"/>
          <ac:graphicFrameMkLst>
            <pc:docMk/>
            <pc:sldMk cId="144610579" sldId="385"/>
            <ac:graphicFrameMk id="5" creationId="{CBE21E8D-0245-4C28-A217-997723693B19}"/>
          </ac:graphicFrameMkLst>
        </pc:graphicFrameChg>
        <pc:graphicFrameChg chg="add del mod modGraphic">
          <ac:chgData name="Holloway James USRS" userId="209a2036-82a2-4c68-aa90-367cf796b15e" providerId="ADAL" clId="{830C6BD3-BF83-420D-AAD7-8B33F33E3F73}" dt="2020-08-26T18:54:27.258" v="1859"/>
          <ac:graphicFrameMkLst>
            <pc:docMk/>
            <pc:sldMk cId="144610579" sldId="385"/>
            <ac:graphicFrameMk id="7" creationId="{B39B48D1-0904-4D9F-9C5E-BC9C96F82811}"/>
          </ac:graphicFrameMkLst>
        </pc:graphicFrameChg>
        <pc:graphicFrameChg chg="add mod modGraphic">
          <ac:chgData name="Holloway James USRS" userId="209a2036-82a2-4c68-aa90-367cf796b15e" providerId="ADAL" clId="{830C6BD3-BF83-420D-AAD7-8B33F33E3F73}" dt="2020-08-26T18:54:43.768" v="1863" actId="14100"/>
          <ac:graphicFrameMkLst>
            <pc:docMk/>
            <pc:sldMk cId="144610579" sldId="385"/>
            <ac:graphicFrameMk id="9" creationId="{E5856A9F-F7B2-4B9F-9CB2-381A30BD9F8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72.731481481481268</c:v>
                </c:pt>
                <c:pt idx="1">
                  <c:v>77.629629629629349</c:v>
                </c:pt>
                <c:pt idx="2">
                  <c:v>79.518518518518292</c:v>
                </c:pt>
                <c:pt idx="3">
                  <c:v>90.800925925925725</c:v>
                </c:pt>
                <c:pt idx="4">
                  <c:v>93.791666666666458</c:v>
                </c:pt>
                <c:pt idx="5">
                  <c:v>93.319444444444287</c:v>
                </c:pt>
                <c:pt idx="6">
                  <c:v>92.09722222222193</c:v>
                </c:pt>
                <c:pt idx="7">
                  <c:v>89.634259259258968</c:v>
                </c:pt>
                <c:pt idx="8">
                  <c:v>92.736111111110915</c:v>
                </c:pt>
                <c:pt idx="9">
                  <c:v>83.842592592592339</c:v>
                </c:pt>
                <c:pt idx="10">
                  <c:v>87.433333333333053</c:v>
                </c:pt>
                <c:pt idx="11">
                  <c:v>74.861904761904484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43.333333333333002</c:v>
                </c:pt>
                <c:pt idx="1">
                  <c:v>50</c:v>
                </c:pt>
                <c:pt idx="2">
                  <c:v>56.666666666666003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95</c:v>
                </c:pt>
                <c:pt idx="9">
                  <c:v>90</c:v>
                </c:pt>
                <c:pt idx="10">
                  <c:v>93.333333333332988</c:v>
                </c:pt>
                <c:pt idx="11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DIGSA-MN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80</c:v>
                </c:pt>
                <c:pt idx="1">
                  <c:v>78.333333333333002</c:v>
                </c:pt>
                <c:pt idx="2">
                  <c:v>80</c:v>
                </c:pt>
                <c:pt idx="3">
                  <c:v>90</c:v>
                </c:pt>
                <c:pt idx="4">
                  <c:v>96.333333333332988</c:v>
                </c:pt>
                <c:pt idx="5">
                  <c:v>95</c:v>
                </c:pt>
                <c:pt idx="6">
                  <c:v>97.666666666666003</c:v>
                </c:pt>
                <c:pt idx="7">
                  <c:v>92.666666666666003</c:v>
                </c:pt>
                <c:pt idx="8">
                  <c:v>96.666666666666003</c:v>
                </c:pt>
                <c:pt idx="9">
                  <c:v>88.333333333332988</c:v>
                </c:pt>
                <c:pt idx="10">
                  <c:v>94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DIGSA-TN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85</c:v>
                </c:pt>
                <c:pt idx="1">
                  <c:v>83.333333333333002</c:v>
                </c:pt>
                <c:pt idx="2">
                  <c:v>73.333333333333002</c:v>
                </c:pt>
                <c:pt idx="3">
                  <c:v>65</c:v>
                </c:pt>
                <c:pt idx="4">
                  <c:v>71.666666666666003</c:v>
                </c:pt>
                <c:pt idx="5">
                  <c:v>71.666666666666003</c:v>
                </c:pt>
                <c:pt idx="6">
                  <c:v>60</c:v>
                </c:pt>
                <c:pt idx="7">
                  <c:v>78.333333333333002</c:v>
                </c:pt>
                <c:pt idx="8">
                  <c:v>76.666666666666003</c:v>
                </c:pt>
                <c:pt idx="9">
                  <c:v>63.333333333333002</c:v>
                </c:pt>
                <c:pt idx="10">
                  <c:v>65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83.333333333333002</c:v>
                </c:pt>
                <c:pt idx="1">
                  <c:v>85</c:v>
                </c:pt>
                <c:pt idx="2">
                  <c:v>88.333333333332988</c:v>
                </c:pt>
                <c:pt idx="3">
                  <c:v>86.666666666666003</c:v>
                </c:pt>
                <c:pt idx="4">
                  <c:v>88.333333333332988</c:v>
                </c:pt>
                <c:pt idx="5">
                  <c:v>90</c:v>
                </c:pt>
                <c:pt idx="6">
                  <c:v>94.333333333332988</c:v>
                </c:pt>
                <c:pt idx="7">
                  <c:v>96</c:v>
                </c:pt>
                <c:pt idx="8">
                  <c:v>95</c:v>
                </c:pt>
                <c:pt idx="9">
                  <c:v>91</c:v>
                </c:pt>
                <c:pt idx="10">
                  <c:v>95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8C-49D4-BED3-C5169AF9B0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60</c:v>
                </c:pt>
                <c:pt idx="1">
                  <c:v>65.666666666666003</c:v>
                </c:pt>
                <c:pt idx="2">
                  <c:v>60</c:v>
                </c:pt>
                <c:pt idx="3">
                  <c:v>97.666666666666003</c:v>
                </c:pt>
                <c:pt idx="4">
                  <c:v>95.666666666666003</c:v>
                </c:pt>
                <c:pt idx="5">
                  <c:v>97.666666666666003</c:v>
                </c:pt>
                <c:pt idx="6">
                  <c:v>88.333333333332988</c:v>
                </c:pt>
                <c:pt idx="7">
                  <c:v>95.333333333332988</c:v>
                </c:pt>
                <c:pt idx="8">
                  <c:v>97.666666666666003</c:v>
                </c:pt>
                <c:pt idx="9">
                  <c:v>94</c:v>
                </c:pt>
                <c:pt idx="10">
                  <c:v>98.333333333332988</c:v>
                </c:pt>
                <c:pt idx="11">
                  <c:v>71.666666666666003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8C-49D4-BED3-C5169AF9B0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45</c:v>
                </c:pt>
                <c:pt idx="1">
                  <c:v>48.333333333333002</c:v>
                </c:pt>
                <c:pt idx="2">
                  <c:v>61.666666666666003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96.666666666666003</c:v>
                </c:pt>
                <c:pt idx="9">
                  <c:v>91.666666666666003</c:v>
                </c:pt>
                <c:pt idx="10">
                  <c:v>93.333333333332988</c:v>
                </c:pt>
                <c:pt idx="11">
                  <c:v>73.333333333333002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28C-49D4-BED3-C5169AF9B0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ECHCG-MN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86.666666666666003</c:v>
                </c:pt>
                <c:pt idx="1">
                  <c:v>91.333333333332988</c:v>
                </c:pt>
                <c:pt idx="2">
                  <c:v>94.666666666666003</c:v>
                </c:pt>
                <c:pt idx="3">
                  <c:v>99.333333333332988</c:v>
                </c:pt>
                <c:pt idx="4">
                  <c:v>99.333333333332988</c:v>
                </c:pt>
                <c:pt idx="5">
                  <c:v>99</c:v>
                </c:pt>
                <c:pt idx="6">
                  <c:v>88.333333333332988</c:v>
                </c:pt>
                <c:pt idx="7">
                  <c:v>94.666666666666003</c:v>
                </c:pt>
                <c:pt idx="8">
                  <c:v>99</c:v>
                </c:pt>
                <c:pt idx="9">
                  <c:v>93</c:v>
                </c:pt>
                <c:pt idx="10">
                  <c:v>99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28C-49D4-BED3-C5169AF9B0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ECHCG-OH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85</c:v>
                </c:pt>
                <c:pt idx="1">
                  <c:v>83.333333333333002</c:v>
                </c:pt>
                <c:pt idx="2">
                  <c:v>86.666666666666003</c:v>
                </c:pt>
                <c:pt idx="3">
                  <c:v>98.333333333332988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98.333333333332988</c:v>
                </c:pt>
                <c:pt idx="10">
                  <c:v>95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28C-49D4-BED3-C5169AF9B0F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98.333333333332988</c:v>
                </c:pt>
                <c:pt idx="2">
                  <c:v>97.5</c:v>
                </c:pt>
                <c:pt idx="3">
                  <c:v>97.5</c:v>
                </c:pt>
                <c:pt idx="4">
                  <c:v>95.833333333332988</c:v>
                </c:pt>
                <c:pt idx="5">
                  <c:v>95.833333333332988</c:v>
                </c:pt>
                <c:pt idx="6">
                  <c:v>95.833333333332988</c:v>
                </c:pt>
                <c:pt idx="7">
                  <c:v>95.833333333332988</c:v>
                </c:pt>
                <c:pt idx="8">
                  <c:v>97.5</c:v>
                </c:pt>
                <c:pt idx="9">
                  <c:v>95.5</c:v>
                </c:pt>
                <c:pt idx="10">
                  <c:v>95.833333333332988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28C-49D4-BED3-C5169AF9B0F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95</c:v>
                </c:pt>
                <c:pt idx="1">
                  <c:v>95</c:v>
                </c:pt>
                <c:pt idx="2">
                  <c:v>93</c:v>
                </c:pt>
                <c:pt idx="3">
                  <c:v>81.666666666666003</c:v>
                </c:pt>
                <c:pt idx="4">
                  <c:v>88.333333333332988</c:v>
                </c:pt>
                <c:pt idx="5">
                  <c:v>81.666666666666003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93</c:v>
                </c:pt>
                <c:pt idx="9">
                  <c:v>71.666666666666003</c:v>
                </c:pt>
                <c:pt idx="10">
                  <c:v>78.333333333333002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28C-49D4-BED3-C5169AF9B0F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ECHCG-TX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70</c:v>
                </c:pt>
                <c:pt idx="3">
                  <c:v>60</c:v>
                </c:pt>
                <c:pt idx="4">
                  <c:v>85</c:v>
                </c:pt>
                <c:pt idx="5">
                  <c:v>80</c:v>
                </c:pt>
                <c:pt idx="6">
                  <c:v>60</c:v>
                </c:pt>
                <c:pt idx="7">
                  <c:v>75</c:v>
                </c:pt>
                <c:pt idx="8">
                  <c:v>75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28C-49D4-BED3-C5169AF9B0F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ECHCG-IL1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36.666666666666003</c:v>
                </c:pt>
                <c:pt idx="1">
                  <c:v>55</c:v>
                </c:pt>
                <c:pt idx="2">
                  <c:v>85</c:v>
                </c:pt>
                <c:pt idx="3">
                  <c:v>98.333333333332988</c:v>
                </c:pt>
                <c:pt idx="4">
                  <c:v>99.333333333332988</c:v>
                </c:pt>
                <c:pt idx="5">
                  <c:v>98</c:v>
                </c:pt>
                <c:pt idx="6">
                  <c:v>94</c:v>
                </c:pt>
                <c:pt idx="7">
                  <c:v>92.333333333332988</c:v>
                </c:pt>
                <c:pt idx="8">
                  <c:v>94.333333333332988</c:v>
                </c:pt>
                <c:pt idx="9">
                  <c:v>89</c:v>
                </c:pt>
                <c:pt idx="10">
                  <c:v>97.666666666666003</c:v>
                </c:pt>
                <c:pt idx="11">
                  <c:v>65.666666666666003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28C-49D4-BED3-C5169AF9B0F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ECHCG-IL2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85</c:v>
                </c:pt>
                <c:pt idx="1">
                  <c:v>91.666666666666003</c:v>
                </c:pt>
                <c:pt idx="2">
                  <c:v>89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98.333333333332988</c:v>
                </c:pt>
                <c:pt idx="7">
                  <c:v>100</c:v>
                </c:pt>
                <c:pt idx="8">
                  <c:v>100</c:v>
                </c:pt>
                <c:pt idx="9">
                  <c:v>95</c:v>
                </c:pt>
                <c:pt idx="10">
                  <c:v>100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28C-49D4-BED3-C5169AF9B0FC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LEFFI-TX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81.666666666666003</c:v>
                </c:pt>
                <c:pt idx="1">
                  <c:v>91.666666666666003</c:v>
                </c:pt>
                <c:pt idx="2">
                  <c:v>85</c:v>
                </c:pt>
                <c:pt idx="3">
                  <c:v>95.333333333332988</c:v>
                </c:pt>
                <c:pt idx="4">
                  <c:v>98</c:v>
                </c:pt>
                <c:pt idx="5">
                  <c:v>98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93.666666666666003</c:v>
                </c:pt>
                <c:pt idx="10">
                  <c:v>93.666666666666003</c:v>
                </c:pt>
                <c:pt idx="11">
                  <c:v>78.333333333333002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28C-49D4-BED3-C5169AF9B0FC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PANDI-FL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73.333333333333002</c:v>
                </c:pt>
                <c:pt idx="1">
                  <c:v>76.666666666666003</c:v>
                </c:pt>
                <c:pt idx="2">
                  <c:v>80</c:v>
                </c:pt>
                <c:pt idx="3">
                  <c:v>75</c:v>
                </c:pt>
                <c:pt idx="4">
                  <c:v>76.666666666666003</c:v>
                </c:pt>
                <c:pt idx="5">
                  <c:v>78.333333333333002</c:v>
                </c:pt>
                <c:pt idx="6">
                  <c:v>91.666666666666003</c:v>
                </c:pt>
                <c:pt idx="7">
                  <c:v>86.666666666666003</c:v>
                </c:pt>
                <c:pt idx="8">
                  <c:v>86.666666666666003</c:v>
                </c:pt>
                <c:pt idx="9">
                  <c:v>85</c:v>
                </c:pt>
                <c:pt idx="10">
                  <c:v>86.666666666666003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28C-49D4-BED3-C5169AF9B0FC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PANSS-MN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93</c:v>
                </c:pt>
                <c:pt idx="1">
                  <c:v>98.666666666666003</c:v>
                </c:pt>
                <c:pt idx="2">
                  <c:v>99</c:v>
                </c:pt>
                <c:pt idx="3">
                  <c:v>95.333333333332988</c:v>
                </c:pt>
                <c:pt idx="4">
                  <c:v>99</c:v>
                </c:pt>
                <c:pt idx="5">
                  <c:v>99</c:v>
                </c:pt>
                <c:pt idx="6">
                  <c:v>99.333333333332988</c:v>
                </c:pt>
                <c:pt idx="7">
                  <c:v>95.666666666666003</c:v>
                </c:pt>
                <c:pt idx="8">
                  <c:v>99</c:v>
                </c:pt>
                <c:pt idx="9">
                  <c:v>93</c:v>
                </c:pt>
                <c:pt idx="10">
                  <c:v>98.666666666666003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28C-49D4-BED3-C5169AF9B0FC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PANE-TX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41.666666666666003</c:v>
                </c:pt>
                <c:pt idx="1">
                  <c:v>60</c:v>
                </c:pt>
                <c:pt idx="2">
                  <c:v>50</c:v>
                </c:pt>
                <c:pt idx="3">
                  <c:v>83.333333333333002</c:v>
                </c:pt>
                <c:pt idx="4">
                  <c:v>97</c:v>
                </c:pt>
                <c:pt idx="5">
                  <c:v>98</c:v>
                </c:pt>
                <c:pt idx="6">
                  <c:v>86.666666666666003</c:v>
                </c:pt>
                <c:pt idx="7">
                  <c:v>76.666666666666003</c:v>
                </c:pt>
                <c:pt idx="8">
                  <c:v>95</c:v>
                </c:pt>
                <c:pt idx="9">
                  <c:v>50</c:v>
                </c:pt>
                <c:pt idx="10">
                  <c:v>46.666666666666003</c:v>
                </c:pt>
                <c:pt idx="11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28C-49D4-BED3-C5169AF9B0FC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SETFA-FL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Sheet1!$T$2:$T$13</c:f>
              <c:numCache>
                <c:formatCode>0</c:formatCode>
                <c:ptCount val="12"/>
                <c:pt idx="0">
                  <c:v>53.333333333333002</c:v>
                </c:pt>
                <c:pt idx="1">
                  <c:v>68.333333333333002</c:v>
                </c:pt>
                <c:pt idx="2">
                  <c:v>61.666666666666003</c:v>
                </c:pt>
                <c:pt idx="3">
                  <c:v>78.333333333333002</c:v>
                </c:pt>
                <c:pt idx="4">
                  <c:v>83.333333333333002</c:v>
                </c:pt>
                <c:pt idx="5">
                  <c:v>83.333333333333002</c:v>
                </c:pt>
                <c:pt idx="6">
                  <c:v>91.666666666666003</c:v>
                </c:pt>
                <c:pt idx="7">
                  <c:v>85</c:v>
                </c:pt>
                <c:pt idx="8">
                  <c:v>88.333333333332988</c:v>
                </c:pt>
                <c:pt idx="9">
                  <c:v>73.333333333333002</c:v>
                </c:pt>
                <c:pt idx="10">
                  <c:v>58.333333333333002</c:v>
                </c:pt>
                <c:pt idx="11">
                  <c:v>51.666666666666003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28C-49D4-BED3-C5169AF9B0FC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Sheet1!$U$2:$U$13</c:f>
              <c:numCache>
                <c:formatCode>0</c:formatCode>
                <c:ptCount val="12"/>
                <c:pt idx="0">
                  <c:v>55</c:v>
                </c:pt>
                <c:pt idx="1">
                  <c:v>58.333333333333002</c:v>
                </c:pt>
                <c:pt idx="2">
                  <c:v>53.333333333333002</c:v>
                </c:pt>
                <c:pt idx="3">
                  <c:v>93</c:v>
                </c:pt>
                <c:pt idx="4">
                  <c:v>94</c:v>
                </c:pt>
                <c:pt idx="5">
                  <c:v>94</c:v>
                </c:pt>
                <c:pt idx="6">
                  <c:v>96.333333333332988</c:v>
                </c:pt>
                <c:pt idx="7">
                  <c:v>96.333333333332988</c:v>
                </c:pt>
                <c:pt idx="8">
                  <c:v>98.333333333332988</c:v>
                </c:pt>
                <c:pt idx="9">
                  <c:v>89</c:v>
                </c:pt>
                <c:pt idx="10">
                  <c:v>97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28C-49D4-BED3-C5169AF9B0FC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SETFA-MI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Sheet1!$V$2:$V$13</c:f>
              <c:numCache>
                <c:formatCode>0</c:formatCode>
                <c:ptCount val="12"/>
                <c:pt idx="0">
                  <c:v>46.666666666666003</c:v>
                </c:pt>
                <c:pt idx="1">
                  <c:v>58.333333333333002</c:v>
                </c:pt>
                <c:pt idx="2">
                  <c:v>56.666666666666003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87.666666666666003</c:v>
                </c:pt>
                <c:pt idx="8">
                  <c:v>98.333333333332988</c:v>
                </c:pt>
                <c:pt idx="9">
                  <c:v>91.666666666666003</c:v>
                </c:pt>
                <c:pt idx="10">
                  <c:v>96.666666666666003</c:v>
                </c:pt>
                <c:pt idx="11">
                  <c:v>66.666666666666003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28C-49D4-BED3-C5169AF9B0FC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SETFA-MN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Sheet1!$W$2:$W$13</c:f>
              <c:numCache>
                <c:formatCode>0</c:formatCode>
                <c:ptCount val="12"/>
                <c:pt idx="0">
                  <c:v>78.333333333333002</c:v>
                </c:pt>
                <c:pt idx="1">
                  <c:v>70</c:v>
                </c:pt>
                <c:pt idx="2">
                  <c:v>85</c:v>
                </c:pt>
                <c:pt idx="3">
                  <c:v>90</c:v>
                </c:pt>
                <c:pt idx="4">
                  <c:v>93.333333333332988</c:v>
                </c:pt>
                <c:pt idx="5">
                  <c:v>94.333333333332988</c:v>
                </c:pt>
                <c:pt idx="6">
                  <c:v>91.666666666666003</c:v>
                </c:pt>
                <c:pt idx="7">
                  <c:v>91.666666666666003</c:v>
                </c:pt>
                <c:pt idx="8">
                  <c:v>97.666666666666003</c:v>
                </c:pt>
                <c:pt idx="9">
                  <c:v>78.333333333333002</c:v>
                </c:pt>
                <c:pt idx="10">
                  <c:v>83.333333333333002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28C-49D4-BED3-C5169AF9B0FC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SETFA-OH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Sheet1!$X$2:$X$13</c:f>
              <c:numCache>
                <c:formatCode>0</c:formatCode>
                <c:ptCount val="12"/>
                <c:pt idx="0">
                  <c:v>65</c:v>
                </c:pt>
                <c:pt idx="1">
                  <c:v>78.333333333333002</c:v>
                </c:pt>
                <c:pt idx="2">
                  <c:v>81.666666666666003</c:v>
                </c:pt>
                <c:pt idx="3">
                  <c:v>96.666666666666003</c:v>
                </c:pt>
                <c:pt idx="4">
                  <c:v>98.333333333332988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95</c:v>
                </c:pt>
                <c:pt idx="10">
                  <c:v>93.333333333332988</c:v>
                </c:pt>
                <c:pt idx="11">
                  <c:v>78.333333333333002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28C-49D4-BED3-C5169AF9B0FC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Sheet1!$Y$2:$Y$13</c:f>
              <c:numCache>
                <c:formatCode>0</c:formatCode>
                <c:ptCount val="12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91.666666666666003</c:v>
                </c:pt>
                <c:pt idx="4">
                  <c:v>95</c:v>
                </c:pt>
                <c:pt idx="5">
                  <c:v>89.333333333332988</c:v>
                </c:pt>
                <c:pt idx="6">
                  <c:v>96.666666666666003</c:v>
                </c:pt>
                <c:pt idx="7">
                  <c:v>96</c:v>
                </c:pt>
                <c:pt idx="8">
                  <c:v>96.666666666666003</c:v>
                </c:pt>
                <c:pt idx="9">
                  <c:v>96.666666666666003</c:v>
                </c:pt>
                <c:pt idx="10">
                  <c:v>86.666666666666003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28C-49D4-BED3-C5169AF9B0FC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Sheet1!$Z$2:$Z$13</c:f>
              <c:numCache>
                <c:formatCode>0</c:formatCode>
                <c:ptCount val="12"/>
                <c:pt idx="0">
                  <c:v>93.333333333332988</c:v>
                </c:pt>
                <c:pt idx="1">
                  <c:v>95</c:v>
                </c:pt>
                <c:pt idx="2">
                  <c:v>93</c:v>
                </c:pt>
                <c:pt idx="3">
                  <c:v>80</c:v>
                </c:pt>
                <c:pt idx="4">
                  <c:v>90</c:v>
                </c:pt>
                <c:pt idx="5">
                  <c:v>81.666666666666003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93</c:v>
                </c:pt>
                <c:pt idx="9">
                  <c:v>71.666666666666003</c:v>
                </c:pt>
                <c:pt idx="10">
                  <c:v>78.333333333333002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28C-49D4-BED3-C5169AF9B0FC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SETFA-IL1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Sheet1!$AA$2:$AA$13</c:f>
              <c:numCache>
                <c:formatCode>0</c:formatCode>
                <c:ptCount val="12"/>
                <c:pt idx="0">
                  <c:v>41.666666666666003</c:v>
                </c:pt>
                <c:pt idx="1">
                  <c:v>43.333333333333002</c:v>
                </c:pt>
                <c:pt idx="2">
                  <c:v>60</c:v>
                </c:pt>
                <c:pt idx="3">
                  <c:v>99</c:v>
                </c:pt>
                <c:pt idx="4">
                  <c:v>99.333333333332988</c:v>
                </c:pt>
                <c:pt idx="5">
                  <c:v>98.666666666666003</c:v>
                </c:pt>
                <c:pt idx="6">
                  <c:v>96.666666666666003</c:v>
                </c:pt>
                <c:pt idx="7">
                  <c:v>93.666666666666003</c:v>
                </c:pt>
                <c:pt idx="8">
                  <c:v>92.666666666666003</c:v>
                </c:pt>
                <c:pt idx="9">
                  <c:v>83.333333333333002</c:v>
                </c:pt>
                <c:pt idx="10">
                  <c:v>96</c:v>
                </c:pt>
                <c:pt idx="11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28C-49D4-BED3-C5169AF9B0FC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SETFA-IL2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Sheet1!$AB$2:$AB$13</c:f>
              <c:numCache>
                <c:formatCode>0</c:formatCode>
                <c:ptCount val="12"/>
                <c:pt idx="0">
                  <c:v>78.333333333333002</c:v>
                </c:pt>
                <c:pt idx="1">
                  <c:v>78.333333333333002</c:v>
                </c:pt>
                <c:pt idx="2">
                  <c:v>86.666666666666003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99.666666666666003</c:v>
                </c:pt>
                <c:pt idx="8">
                  <c:v>99.333333333332988</c:v>
                </c:pt>
                <c:pt idx="9">
                  <c:v>80</c:v>
                </c:pt>
                <c:pt idx="10">
                  <c:v>98.333333333332988</c:v>
                </c:pt>
                <c:pt idx="11">
                  <c:v>73.333333333333002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28C-49D4-BED3-C5169AF9B0FC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SORVU-FL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Sheet1!$AC$2:$AC$13</c:f>
              <c:numCache>
                <c:formatCode>0</c:formatCode>
                <c:ptCount val="12"/>
                <c:pt idx="0">
                  <c:v>51.666666666666003</c:v>
                </c:pt>
                <c:pt idx="1">
                  <c:v>61.666666666666003</c:v>
                </c:pt>
                <c:pt idx="2">
                  <c:v>58.333333333333002</c:v>
                </c:pt>
                <c:pt idx="3">
                  <c:v>86.666666666666003</c:v>
                </c:pt>
                <c:pt idx="4">
                  <c:v>91.666666666666003</c:v>
                </c:pt>
                <c:pt idx="5">
                  <c:v>95</c:v>
                </c:pt>
                <c:pt idx="6">
                  <c:v>83.333333333333002</c:v>
                </c:pt>
                <c:pt idx="7">
                  <c:v>73.333333333333002</c:v>
                </c:pt>
                <c:pt idx="8">
                  <c:v>65</c:v>
                </c:pt>
                <c:pt idx="9">
                  <c:v>65</c:v>
                </c:pt>
                <c:pt idx="10">
                  <c:v>63.333333333333002</c:v>
                </c:pt>
                <c:pt idx="11">
                  <c:v>53.333333333333002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28C-49D4-BED3-C5169AF9B0FC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Sheet1!$AD$2:$AD$13</c:f>
              <c:numCache>
                <c:formatCode>0</c:formatCode>
                <c:ptCount val="12"/>
                <c:pt idx="0">
                  <c:v>99</c:v>
                </c:pt>
                <c:pt idx="1">
                  <c:v>98.333333333332988</c:v>
                </c:pt>
                <c:pt idx="2">
                  <c:v>99.333333333332988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99.666666666666003</c:v>
                </c:pt>
                <c:pt idx="8">
                  <c:v>100</c:v>
                </c:pt>
                <c:pt idx="9">
                  <c:v>99.333333333332988</c:v>
                </c:pt>
                <c:pt idx="10">
                  <c:v>99.666666666666003</c:v>
                </c:pt>
                <c:pt idx="11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028C-49D4-BED3-C5169AF9B0FC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SORVU-MI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Sheet1!$AE$2:$AE$13</c:f>
              <c:numCache>
                <c:formatCode>0</c:formatCode>
                <c:ptCount val="12"/>
                <c:pt idx="0">
                  <c:v>80</c:v>
                </c:pt>
                <c:pt idx="1">
                  <c:v>95</c:v>
                </c:pt>
                <c:pt idx="2">
                  <c:v>92.5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90</c:v>
                </c:pt>
                <c:pt idx="8">
                  <c:v>100</c:v>
                </c:pt>
                <c:pt idx="9">
                  <c:v>92.5</c:v>
                </c:pt>
                <c:pt idx="10">
                  <c:v>100</c:v>
                </c:pt>
                <c:pt idx="11">
                  <c:v>82.5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028C-49D4-BED3-C5169AF9B0FC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SORVU-MN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Sheet1!$AF$2:$AF$13</c:f>
              <c:numCache>
                <c:formatCode>0</c:formatCode>
                <c:ptCount val="12"/>
                <c:pt idx="0">
                  <c:v>80</c:v>
                </c:pt>
                <c:pt idx="1">
                  <c:v>76.666666666666003</c:v>
                </c:pt>
                <c:pt idx="2">
                  <c:v>88.333333333332988</c:v>
                </c:pt>
                <c:pt idx="3">
                  <c:v>90</c:v>
                </c:pt>
                <c:pt idx="4">
                  <c:v>95</c:v>
                </c:pt>
                <c:pt idx="5">
                  <c:v>96.666666666666003</c:v>
                </c:pt>
                <c:pt idx="6">
                  <c:v>94.666666666666003</c:v>
                </c:pt>
                <c:pt idx="7">
                  <c:v>90</c:v>
                </c:pt>
                <c:pt idx="8">
                  <c:v>90</c:v>
                </c:pt>
                <c:pt idx="9">
                  <c:v>80</c:v>
                </c:pt>
                <c:pt idx="10">
                  <c:v>83.333333333333002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028C-49D4-BED3-C5169AF9B0FC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SORVU-OH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Sheet1!$AG$2:$AG$13</c:f>
              <c:numCache>
                <c:formatCode>0</c:formatCode>
                <c:ptCount val="12"/>
                <c:pt idx="0">
                  <c:v>85</c:v>
                </c:pt>
                <c:pt idx="1">
                  <c:v>86.666666666666003</c:v>
                </c:pt>
                <c:pt idx="2">
                  <c:v>88.333333333332988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95</c:v>
                </c:pt>
                <c:pt idx="9">
                  <c:v>96.666666666666003</c:v>
                </c:pt>
                <c:pt idx="10">
                  <c:v>95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028C-49D4-BED3-C5169AF9B0FC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Sheet1!$AH$2:$AH$13</c:f>
              <c:numCache>
                <c:formatCode>0</c:formatCode>
                <c:ptCount val="12"/>
                <c:pt idx="0">
                  <c:v>90</c:v>
                </c:pt>
                <c:pt idx="1">
                  <c:v>96</c:v>
                </c:pt>
                <c:pt idx="2">
                  <c:v>94.333333333332988</c:v>
                </c:pt>
                <c:pt idx="3">
                  <c:v>78.333333333333002</c:v>
                </c:pt>
                <c:pt idx="4">
                  <c:v>78.333333333333002</c:v>
                </c:pt>
                <c:pt idx="5">
                  <c:v>75</c:v>
                </c:pt>
                <c:pt idx="6">
                  <c:v>76.666666666666003</c:v>
                </c:pt>
                <c:pt idx="7">
                  <c:v>83.333333333333002</c:v>
                </c:pt>
                <c:pt idx="8">
                  <c:v>80</c:v>
                </c:pt>
                <c:pt idx="9">
                  <c:v>81.666666666666003</c:v>
                </c:pt>
                <c:pt idx="10">
                  <c:v>95</c:v>
                </c:pt>
                <c:pt idx="11">
                  <c:v>88.333333333332988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028C-49D4-BED3-C5169AF9B0FC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Sheet1!$AI$2:$AI$13</c:f>
              <c:numCache>
                <c:formatCode>0</c:formatCode>
                <c:ptCount val="12"/>
                <c:pt idx="0">
                  <c:v>90</c:v>
                </c:pt>
                <c:pt idx="1">
                  <c:v>90</c:v>
                </c:pt>
                <c:pt idx="2">
                  <c:v>83</c:v>
                </c:pt>
                <c:pt idx="3">
                  <c:v>78.333333333333002</c:v>
                </c:pt>
                <c:pt idx="4">
                  <c:v>75</c:v>
                </c:pt>
                <c:pt idx="5">
                  <c:v>80</c:v>
                </c:pt>
                <c:pt idx="6">
                  <c:v>75</c:v>
                </c:pt>
                <c:pt idx="7">
                  <c:v>85</c:v>
                </c:pt>
                <c:pt idx="8">
                  <c:v>85</c:v>
                </c:pt>
                <c:pt idx="9">
                  <c:v>76.666666666666003</c:v>
                </c:pt>
                <c:pt idx="10">
                  <c:v>71.666666666666003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028C-49D4-BED3-C5169AF9B0FC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SORVU-TX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Sheet1!$AJ$2:$AJ$13</c:f>
              <c:numCache>
                <c:formatCode>0</c:formatCode>
                <c:ptCount val="12"/>
                <c:pt idx="0">
                  <c:v>53.333333333333002</c:v>
                </c:pt>
                <c:pt idx="1">
                  <c:v>70</c:v>
                </c:pt>
                <c:pt idx="2">
                  <c:v>55</c:v>
                </c:pt>
                <c:pt idx="3">
                  <c:v>85</c:v>
                </c:pt>
                <c:pt idx="4">
                  <c:v>93.333333333332988</c:v>
                </c:pt>
                <c:pt idx="5">
                  <c:v>90</c:v>
                </c:pt>
                <c:pt idx="6">
                  <c:v>88.333333333332988</c:v>
                </c:pt>
                <c:pt idx="7">
                  <c:v>78.333333333333002</c:v>
                </c:pt>
                <c:pt idx="8">
                  <c:v>86.666666666666003</c:v>
                </c:pt>
                <c:pt idx="9">
                  <c:v>60</c:v>
                </c:pt>
                <c:pt idx="10">
                  <c:v>43.333333333333002</c:v>
                </c:pt>
                <c:pt idx="11">
                  <c:v>46.666666666666003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028C-49D4-BED3-C5169AF9B0FC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SORVU-IL1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Sheet1!$AK$2:$AK$13</c:f>
              <c:numCache>
                <c:formatCode>0</c:formatCode>
                <c:ptCount val="12"/>
                <c:pt idx="0">
                  <c:v>61.666666666666003</c:v>
                </c:pt>
                <c:pt idx="1">
                  <c:v>68.333333333333002</c:v>
                </c:pt>
                <c:pt idx="2">
                  <c:v>87.333333333332988</c:v>
                </c:pt>
                <c:pt idx="3">
                  <c:v>99.333333333332988</c:v>
                </c:pt>
                <c:pt idx="4">
                  <c:v>100</c:v>
                </c:pt>
                <c:pt idx="5">
                  <c:v>99.333333333332988</c:v>
                </c:pt>
                <c:pt idx="6">
                  <c:v>99</c:v>
                </c:pt>
                <c:pt idx="7">
                  <c:v>88.333333333332988</c:v>
                </c:pt>
                <c:pt idx="8">
                  <c:v>89</c:v>
                </c:pt>
                <c:pt idx="9">
                  <c:v>95.666666666666003</c:v>
                </c:pt>
                <c:pt idx="10">
                  <c:v>97</c:v>
                </c:pt>
                <c:pt idx="11">
                  <c:v>57.666666666666003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028C-49D4-BED3-C5169AF9B0FC}"/>
            </c:ext>
          </c:extLst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SORVU-IL2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Sheet1!$AL$2:$AL$13</c:f>
              <c:numCache>
                <c:formatCode>0</c:formatCode>
                <c:ptCount val="12"/>
                <c:pt idx="0">
                  <c:v>93</c:v>
                </c:pt>
                <c:pt idx="1">
                  <c:v>99.666666666666003</c:v>
                </c:pt>
                <c:pt idx="2">
                  <c:v>98.333333333332988</c:v>
                </c:pt>
                <c:pt idx="3">
                  <c:v>99</c:v>
                </c:pt>
                <c:pt idx="4">
                  <c:v>99.666666666666003</c:v>
                </c:pt>
                <c:pt idx="5">
                  <c:v>100</c:v>
                </c:pt>
                <c:pt idx="6">
                  <c:v>100</c:v>
                </c:pt>
                <c:pt idx="7">
                  <c:v>81.666666666666003</c:v>
                </c:pt>
                <c:pt idx="8">
                  <c:v>88.333333333332988</c:v>
                </c:pt>
                <c:pt idx="9">
                  <c:v>89.333333333332988</c:v>
                </c:pt>
                <c:pt idx="10">
                  <c:v>93.333333333332988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99384754601753211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66.851851851851563</c:v>
                </c:pt>
                <c:pt idx="1">
                  <c:v>71.111111111110901</c:v>
                </c:pt>
                <c:pt idx="2">
                  <c:v>74.222222222221887</c:v>
                </c:pt>
                <c:pt idx="3">
                  <c:v>92.074074074073891</c:v>
                </c:pt>
                <c:pt idx="4">
                  <c:v>94.814814814814667</c:v>
                </c:pt>
                <c:pt idx="5">
                  <c:v>93.481481481481225</c:v>
                </c:pt>
                <c:pt idx="6">
                  <c:v>95.518518518518121</c:v>
                </c:pt>
                <c:pt idx="7">
                  <c:v>92.592592592592226</c:v>
                </c:pt>
                <c:pt idx="8">
                  <c:v>96.037037037036669</c:v>
                </c:pt>
                <c:pt idx="9">
                  <c:v>84.333333333333002</c:v>
                </c:pt>
                <c:pt idx="10">
                  <c:v>87.55555555555523</c:v>
                </c:pt>
                <c:pt idx="11">
                  <c:v>70.185185185184906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53.333333333333002</c:v>
                </c:pt>
                <c:pt idx="1">
                  <c:v>68.333333333333002</c:v>
                </c:pt>
                <c:pt idx="2">
                  <c:v>61.666666666666003</c:v>
                </c:pt>
                <c:pt idx="3">
                  <c:v>78.333333333333002</c:v>
                </c:pt>
                <c:pt idx="4">
                  <c:v>83.333333333333002</c:v>
                </c:pt>
                <c:pt idx="5">
                  <c:v>83.333333333333002</c:v>
                </c:pt>
                <c:pt idx="6">
                  <c:v>91.666666666666003</c:v>
                </c:pt>
                <c:pt idx="7">
                  <c:v>85</c:v>
                </c:pt>
                <c:pt idx="8">
                  <c:v>88.333333333332988</c:v>
                </c:pt>
                <c:pt idx="9">
                  <c:v>73.333333333333002</c:v>
                </c:pt>
                <c:pt idx="10">
                  <c:v>58.333333333333002</c:v>
                </c:pt>
                <c:pt idx="11">
                  <c:v>51.666666666666003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55</c:v>
                </c:pt>
                <c:pt idx="1">
                  <c:v>58.333333333333002</c:v>
                </c:pt>
                <c:pt idx="2">
                  <c:v>53.333333333333002</c:v>
                </c:pt>
                <c:pt idx="3">
                  <c:v>93</c:v>
                </c:pt>
                <c:pt idx="4">
                  <c:v>94</c:v>
                </c:pt>
                <c:pt idx="5">
                  <c:v>94</c:v>
                </c:pt>
                <c:pt idx="6">
                  <c:v>96.333333333332988</c:v>
                </c:pt>
                <c:pt idx="7">
                  <c:v>96.333333333332988</c:v>
                </c:pt>
                <c:pt idx="8">
                  <c:v>98.333333333332988</c:v>
                </c:pt>
                <c:pt idx="9">
                  <c:v>89</c:v>
                </c:pt>
                <c:pt idx="10">
                  <c:v>97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46.666666666666003</c:v>
                </c:pt>
                <c:pt idx="1">
                  <c:v>58.333333333333002</c:v>
                </c:pt>
                <c:pt idx="2">
                  <c:v>56.666666666666003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87.666666666666003</c:v>
                </c:pt>
                <c:pt idx="8">
                  <c:v>98.333333333332988</c:v>
                </c:pt>
                <c:pt idx="9">
                  <c:v>91.666666666666003</c:v>
                </c:pt>
                <c:pt idx="10">
                  <c:v>96.666666666666003</c:v>
                </c:pt>
                <c:pt idx="11">
                  <c:v>66.666666666666003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78.333333333333002</c:v>
                </c:pt>
                <c:pt idx="1">
                  <c:v>70</c:v>
                </c:pt>
                <c:pt idx="2">
                  <c:v>85</c:v>
                </c:pt>
                <c:pt idx="3">
                  <c:v>90</c:v>
                </c:pt>
                <c:pt idx="4">
                  <c:v>93.333333333332988</c:v>
                </c:pt>
                <c:pt idx="5">
                  <c:v>94.333333333332988</c:v>
                </c:pt>
                <c:pt idx="6">
                  <c:v>91.666666666666003</c:v>
                </c:pt>
                <c:pt idx="7">
                  <c:v>91.666666666666003</c:v>
                </c:pt>
                <c:pt idx="8">
                  <c:v>97.666666666666003</c:v>
                </c:pt>
                <c:pt idx="9">
                  <c:v>78.333333333333002</c:v>
                </c:pt>
                <c:pt idx="10">
                  <c:v>83.333333333333002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65</c:v>
                </c:pt>
                <c:pt idx="1">
                  <c:v>78.333333333333002</c:v>
                </c:pt>
                <c:pt idx="2">
                  <c:v>81.666666666666003</c:v>
                </c:pt>
                <c:pt idx="3">
                  <c:v>96.666666666666003</c:v>
                </c:pt>
                <c:pt idx="4">
                  <c:v>98.333333333332988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95</c:v>
                </c:pt>
                <c:pt idx="10">
                  <c:v>93.333333333332988</c:v>
                </c:pt>
                <c:pt idx="11">
                  <c:v>78.333333333333002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91.666666666666003</c:v>
                </c:pt>
                <c:pt idx="4">
                  <c:v>95</c:v>
                </c:pt>
                <c:pt idx="5">
                  <c:v>89.333333333332988</c:v>
                </c:pt>
                <c:pt idx="6">
                  <c:v>96.666666666666003</c:v>
                </c:pt>
                <c:pt idx="7">
                  <c:v>96</c:v>
                </c:pt>
                <c:pt idx="8">
                  <c:v>96.666666666666003</c:v>
                </c:pt>
                <c:pt idx="9">
                  <c:v>96.666666666666003</c:v>
                </c:pt>
                <c:pt idx="10">
                  <c:v>86.666666666666003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93.333333333332988</c:v>
                </c:pt>
                <c:pt idx="1">
                  <c:v>95</c:v>
                </c:pt>
                <c:pt idx="2">
                  <c:v>93</c:v>
                </c:pt>
                <c:pt idx="3">
                  <c:v>80</c:v>
                </c:pt>
                <c:pt idx="4">
                  <c:v>90</c:v>
                </c:pt>
                <c:pt idx="5">
                  <c:v>81.666666666666003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93</c:v>
                </c:pt>
                <c:pt idx="9">
                  <c:v>71.666666666666003</c:v>
                </c:pt>
                <c:pt idx="10">
                  <c:v>78.333333333333002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41.666666666666003</c:v>
                </c:pt>
                <c:pt idx="1">
                  <c:v>43.333333333333002</c:v>
                </c:pt>
                <c:pt idx="2">
                  <c:v>60</c:v>
                </c:pt>
                <c:pt idx="3">
                  <c:v>99</c:v>
                </c:pt>
                <c:pt idx="4">
                  <c:v>99.333333333332988</c:v>
                </c:pt>
                <c:pt idx="5">
                  <c:v>98.666666666666003</c:v>
                </c:pt>
                <c:pt idx="6">
                  <c:v>96.666666666666003</c:v>
                </c:pt>
                <c:pt idx="7">
                  <c:v>93.666666666666003</c:v>
                </c:pt>
                <c:pt idx="8">
                  <c:v>92.666666666666003</c:v>
                </c:pt>
                <c:pt idx="9">
                  <c:v>83.333333333333002</c:v>
                </c:pt>
                <c:pt idx="10">
                  <c:v>96</c:v>
                </c:pt>
                <c:pt idx="11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78.333333333333002</c:v>
                </c:pt>
                <c:pt idx="1">
                  <c:v>78.333333333333002</c:v>
                </c:pt>
                <c:pt idx="2">
                  <c:v>86.666666666666003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99.666666666666003</c:v>
                </c:pt>
                <c:pt idx="8">
                  <c:v>99.333333333332988</c:v>
                </c:pt>
                <c:pt idx="9">
                  <c:v>80</c:v>
                </c:pt>
                <c:pt idx="10">
                  <c:v>98.333333333332988</c:v>
                </c:pt>
                <c:pt idx="11">
                  <c:v>73.333333333333002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92.037037037036782</c:v>
                </c:pt>
                <c:pt idx="1">
                  <c:v>96.148148148147882</c:v>
                </c:pt>
                <c:pt idx="2">
                  <c:v>97.037037037036569</c:v>
                </c:pt>
                <c:pt idx="3">
                  <c:v>95.407407407407234</c:v>
                </c:pt>
                <c:pt idx="4">
                  <c:v>97.999999999999773</c:v>
                </c:pt>
                <c:pt idx="5">
                  <c:v>97.111111111110887</c:v>
                </c:pt>
                <c:pt idx="6">
                  <c:v>98.740740740740577</c:v>
                </c:pt>
                <c:pt idx="7">
                  <c:v>94.259259259258997</c:v>
                </c:pt>
                <c:pt idx="8">
                  <c:v>95.888888888888559</c:v>
                </c:pt>
                <c:pt idx="9">
                  <c:v>76.037037037036669</c:v>
                </c:pt>
                <c:pt idx="10">
                  <c:v>84.851851851851563</c:v>
                </c:pt>
                <c:pt idx="11">
                  <c:v>90.777777777777544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79</c:v>
                </c:pt>
                <c:pt idx="1">
                  <c:v>94.333333333332988</c:v>
                </c:pt>
                <c:pt idx="2">
                  <c:v>86.666666666666003</c:v>
                </c:pt>
                <c:pt idx="3">
                  <c:v>97</c:v>
                </c:pt>
                <c:pt idx="4">
                  <c:v>99.333333333332988</c:v>
                </c:pt>
                <c:pt idx="5">
                  <c:v>97</c:v>
                </c:pt>
                <c:pt idx="6">
                  <c:v>100</c:v>
                </c:pt>
                <c:pt idx="7">
                  <c:v>91.333333333332988</c:v>
                </c:pt>
                <c:pt idx="8">
                  <c:v>93.666666666666003</c:v>
                </c:pt>
                <c:pt idx="9">
                  <c:v>76</c:v>
                </c:pt>
                <c:pt idx="10">
                  <c:v>74</c:v>
                </c:pt>
                <c:pt idx="11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94</c:v>
                </c:pt>
                <c:pt idx="1">
                  <c:v>95.333333333332988</c:v>
                </c:pt>
                <c:pt idx="2">
                  <c:v>98.333333333332988</c:v>
                </c:pt>
                <c:pt idx="3">
                  <c:v>100</c:v>
                </c:pt>
                <c:pt idx="4">
                  <c:v>99.333333333332988</c:v>
                </c:pt>
                <c:pt idx="5">
                  <c:v>100</c:v>
                </c:pt>
                <c:pt idx="6">
                  <c:v>99.666666666666003</c:v>
                </c:pt>
                <c:pt idx="7">
                  <c:v>96.666666666666003</c:v>
                </c:pt>
                <c:pt idx="8">
                  <c:v>98.666666666666003</c:v>
                </c:pt>
                <c:pt idx="9">
                  <c:v>70</c:v>
                </c:pt>
                <c:pt idx="10">
                  <c:v>96.666666666666003</c:v>
                </c:pt>
                <c:pt idx="11">
                  <c:v>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97.333333333332988</c:v>
                </c:pt>
                <c:pt idx="2">
                  <c:v>97.666666666666003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</c:v>
                </c:pt>
                <c:pt idx="8">
                  <c:v>99.666666666666003</c:v>
                </c:pt>
                <c:pt idx="9">
                  <c:v>97.333333333332988</c:v>
                </c:pt>
                <c:pt idx="10">
                  <c:v>99.333333333332988</c:v>
                </c:pt>
                <c:pt idx="11">
                  <c:v>91.333333333332988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89.333333333332988</c:v>
                </c:pt>
                <c:pt idx="1">
                  <c:v>95.666666666666003</c:v>
                </c:pt>
                <c:pt idx="2">
                  <c:v>99.666666666666003</c:v>
                </c:pt>
                <c:pt idx="3">
                  <c:v>97</c:v>
                </c:pt>
                <c:pt idx="4">
                  <c:v>97.333333333332988</c:v>
                </c:pt>
                <c:pt idx="5">
                  <c:v>99.333333333332988</c:v>
                </c:pt>
                <c:pt idx="6">
                  <c:v>100</c:v>
                </c:pt>
                <c:pt idx="7">
                  <c:v>92.666666666666003</c:v>
                </c:pt>
                <c:pt idx="8">
                  <c:v>99</c:v>
                </c:pt>
                <c:pt idx="9">
                  <c:v>66.666666666666003</c:v>
                </c:pt>
                <c:pt idx="10">
                  <c:v>58.333333333333002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99</c:v>
                </c:pt>
                <c:pt idx="9">
                  <c:v>82.666666666666003</c:v>
                </c:pt>
                <c:pt idx="10">
                  <c:v>90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90</c:v>
                </c:pt>
                <c:pt idx="1">
                  <c:v>93.333333333332988</c:v>
                </c:pt>
                <c:pt idx="2">
                  <c:v>96.666666666666003</c:v>
                </c:pt>
                <c:pt idx="3">
                  <c:v>86.666666666666003</c:v>
                </c:pt>
                <c:pt idx="4">
                  <c:v>93.333333333332988</c:v>
                </c:pt>
                <c:pt idx="5">
                  <c:v>93.333333333332988</c:v>
                </c:pt>
                <c:pt idx="6">
                  <c:v>100</c:v>
                </c:pt>
                <c:pt idx="7">
                  <c:v>100</c:v>
                </c:pt>
                <c:pt idx="8">
                  <c:v>93.333333333332988</c:v>
                </c:pt>
                <c:pt idx="9">
                  <c:v>80</c:v>
                </c:pt>
                <c:pt idx="10">
                  <c:v>86.666666666666003</c:v>
                </c:pt>
                <c:pt idx="11">
                  <c:v>88.333333333332988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</c:v>
                </c:pt>
                <c:pt idx="2">
                  <c:v>99</c:v>
                </c:pt>
                <c:pt idx="3">
                  <c:v>80</c:v>
                </c:pt>
                <c:pt idx="4">
                  <c:v>95</c:v>
                </c:pt>
                <c:pt idx="5">
                  <c:v>86.666666666666003</c:v>
                </c:pt>
                <c:pt idx="6">
                  <c:v>89.333333333332988</c:v>
                </c:pt>
                <c:pt idx="7">
                  <c:v>89</c:v>
                </c:pt>
                <c:pt idx="8">
                  <c:v>93.333333333332988</c:v>
                </c:pt>
                <c:pt idx="9">
                  <c:v>71.666666666666003</c:v>
                </c:pt>
                <c:pt idx="10">
                  <c:v>97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95.333333333332988</c:v>
                </c:pt>
                <c:pt idx="1">
                  <c:v>97</c:v>
                </c:pt>
                <c:pt idx="2">
                  <c:v>95.666666666666003</c:v>
                </c:pt>
                <c:pt idx="3">
                  <c:v>98.666666666666003</c:v>
                </c:pt>
                <c:pt idx="4">
                  <c:v>97.666666666666003</c:v>
                </c:pt>
                <c:pt idx="5">
                  <c:v>98.333333333332988</c:v>
                </c:pt>
                <c:pt idx="6">
                  <c:v>100</c:v>
                </c:pt>
                <c:pt idx="7">
                  <c:v>85</c:v>
                </c:pt>
                <c:pt idx="8">
                  <c:v>89</c:v>
                </c:pt>
                <c:pt idx="9">
                  <c:v>66.666666666666003</c:v>
                </c:pt>
                <c:pt idx="10">
                  <c:v>69.333333333333002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90</c:v>
                </c:pt>
                <c:pt idx="1">
                  <c:v>93.333333333332988</c:v>
                </c:pt>
                <c:pt idx="2">
                  <c:v>99.666666666666003</c:v>
                </c:pt>
                <c:pt idx="3">
                  <c:v>99.333333333332988</c:v>
                </c:pt>
                <c:pt idx="4">
                  <c:v>100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96.333333333332988</c:v>
                </c:pt>
                <c:pt idx="8">
                  <c:v>97.333333333332988</c:v>
                </c:pt>
                <c:pt idx="9">
                  <c:v>73.333333333333002</c:v>
                </c:pt>
                <c:pt idx="10">
                  <c:v>92.333333333332988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93.629629629629235</c:v>
                </c:pt>
                <c:pt idx="1">
                  <c:v>98.999999999999773</c:v>
                </c:pt>
                <c:pt idx="2">
                  <c:v>98.592592592592325</c:v>
                </c:pt>
                <c:pt idx="3">
                  <c:v>84.962962962962663</c:v>
                </c:pt>
                <c:pt idx="4">
                  <c:v>90.925925925925682</c:v>
                </c:pt>
                <c:pt idx="5">
                  <c:v>86.85185185185145</c:v>
                </c:pt>
                <c:pt idx="6">
                  <c:v>96.962962962962763</c:v>
                </c:pt>
                <c:pt idx="7">
                  <c:v>83.259259259258997</c:v>
                </c:pt>
                <c:pt idx="8">
                  <c:v>83.962962962962663</c:v>
                </c:pt>
                <c:pt idx="9">
                  <c:v>44.074074074073671</c:v>
                </c:pt>
                <c:pt idx="10">
                  <c:v>61.370370370370111</c:v>
                </c:pt>
                <c:pt idx="11">
                  <c:v>97.185185185184892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99.666666666666003</c:v>
                </c:pt>
                <c:pt idx="2">
                  <c:v>99</c:v>
                </c:pt>
                <c:pt idx="3">
                  <c:v>84</c:v>
                </c:pt>
                <c:pt idx="4">
                  <c:v>91</c:v>
                </c:pt>
                <c:pt idx="5">
                  <c:v>72</c:v>
                </c:pt>
                <c:pt idx="6">
                  <c:v>100</c:v>
                </c:pt>
                <c:pt idx="7">
                  <c:v>41.666666666666003</c:v>
                </c:pt>
                <c:pt idx="8">
                  <c:v>25</c:v>
                </c:pt>
                <c:pt idx="9">
                  <c:v>0</c:v>
                </c:pt>
                <c:pt idx="10">
                  <c:v>16.666666666666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98</c:v>
                </c:pt>
                <c:pt idx="1">
                  <c:v>98.333333333332988</c:v>
                </c:pt>
                <c:pt idx="2">
                  <c:v>99.333333333332988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98.666666666666003</c:v>
                </c:pt>
                <c:pt idx="9">
                  <c:v>51.666666666666003</c:v>
                </c:pt>
                <c:pt idx="10">
                  <c:v>94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99.333333333332988</c:v>
                </c:pt>
                <c:pt idx="3">
                  <c:v>99.333333333332988</c:v>
                </c:pt>
                <c:pt idx="4">
                  <c:v>99.666666666666003</c:v>
                </c:pt>
                <c:pt idx="5">
                  <c:v>99.333333333332988</c:v>
                </c:pt>
                <c:pt idx="6">
                  <c:v>100</c:v>
                </c:pt>
                <c:pt idx="7">
                  <c:v>95</c:v>
                </c:pt>
                <c:pt idx="8">
                  <c:v>95.666666666666003</c:v>
                </c:pt>
                <c:pt idx="9">
                  <c:v>65</c:v>
                </c:pt>
                <c:pt idx="10">
                  <c:v>80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85.666666666666003</c:v>
                </c:pt>
                <c:pt idx="1">
                  <c:v>99</c:v>
                </c:pt>
                <c:pt idx="2">
                  <c:v>99.666666666666003</c:v>
                </c:pt>
                <c:pt idx="3">
                  <c:v>71.666666666666003</c:v>
                </c:pt>
                <c:pt idx="4">
                  <c:v>92</c:v>
                </c:pt>
                <c:pt idx="5">
                  <c:v>95.666666666666003</c:v>
                </c:pt>
                <c:pt idx="6">
                  <c:v>99.333333333332988</c:v>
                </c:pt>
                <c:pt idx="7">
                  <c:v>96</c:v>
                </c:pt>
                <c:pt idx="8">
                  <c:v>99</c:v>
                </c:pt>
                <c:pt idx="9">
                  <c:v>33.333333333333002</c:v>
                </c:pt>
                <c:pt idx="10">
                  <c:v>20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90.666666666666003</c:v>
                </c:pt>
                <c:pt idx="1">
                  <c:v>100</c:v>
                </c:pt>
                <c:pt idx="2">
                  <c:v>100</c:v>
                </c:pt>
                <c:pt idx="3">
                  <c:v>97.333333333332988</c:v>
                </c:pt>
                <c:pt idx="4">
                  <c:v>97.333333333332988</c:v>
                </c:pt>
                <c:pt idx="5">
                  <c:v>96.666666666666003</c:v>
                </c:pt>
                <c:pt idx="6">
                  <c:v>99</c:v>
                </c:pt>
                <c:pt idx="7">
                  <c:v>94.333333333332988</c:v>
                </c:pt>
                <c:pt idx="8">
                  <c:v>98</c:v>
                </c:pt>
                <c:pt idx="9">
                  <c:v>60</c:v>
                </c:pt>
                <c:pt idx="10">
                  <c:v>68.333333333333002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83.333333333333002</c:v>
                </c:pt>
                <c:pt idx="1">
                  <c:v>96.666666666666003</c:v>
                </c:pt>
                <c:pt idx="2">
                  <c:v>93.333333333332988</c:v>
                </c:pt>
                <c:pt idx="3">
                  <c:v>83.333333333333002</c:v>
                </c:pt>
                <c:pt idx="4">
                  <c:v>83.333333333333002</c:v>
                </c:pt>
                <c:pt idx="5">
                  <c:v>86.666666666666003</c:v>
                </c:pt>
                <c:pt idx="6">
                  <c:v>83.333333333333002</c:v>
                </c:pt>
                <c:pt idx="7">
                  <c:v>90</c:v>
                </c:pt>
                <c:pt idx="8">
                  <c:v>83.333333333333002</c:v>
                </c:pt>
                <c:pt idx="9">
                  <c:v>81.666666666666003</c:v>
                </c:pt>
                <c:pt idx="10">
                  <c:v>83.333333333333002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97</c:v>
                </c:pt>
                <c:pt idx="1">
                  <c:v>99.333333333332988</c:v>
                </c:pt>
                <c:pt idx="2">
                  <c:v>99.333333333332988</c:v>
                </c:pt>
                <c:pt idx="3">
                  <c:v>38.333333333333002</c:v>
                </c:pt>
                <c:pt idx="4">
                  <c:v>63.333333333333002</c:v>
                </c:pt>
                <c:pt idx="5">
                  <c:v>40</c:v>
                </c:pt>
                <c:pt idx="6">
                  <c:v>95.333333333332988</c:v>
                </c:pt>
                <c:pt idx="7">
                  <c:v>81.666666666666003</c:v>
                </c:pt>
                <c:pt idx="8">
                  <c:v>83.333333333333002</c:v>
                </c:pt>
                <c:pt idx="9">
                  <c:v>21.666666666666</c:v>
                </c:pt>
                <c:pt idx="10">
                  <c:v>71.666666666666003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99</c:v>
                </c:pt>
                <c:pt idx="2">
                  <c:v>98.333333333332988</c:v>
                </c:pt>
                <c:pt idx="3">
                  <c:v>95</c:v>
                </c:pt>
                <c:pt idx="4">
                  <c:v>94.333333333332988</c:v>
                </c:pt>
                <c:pt idx="5">
                  <c:v>96.666666666666003</c:v>
                </c:pt>
                <c:pt idx="6">
                  <c:v>98</c:v>
                </c:pt>
                <c:pt idx="7">
                  <c:v>72.333333333333002</c:v>
                </c:pt>
                <c:pt idx="8">
                  <c:v>79.666666666666003</c:v>
                </c:pt>
                <c:pt idx="9">
                  <c:v>26.666666666666</c:v>
                </c:pt>
                <c:pt idx="10">
                  <c:v>43.333333333333002</c:v>
                </c:pt>
                <c:pt idx="11">
                  <c:v>98.333333333332988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</c:v>
                </c:pt>
                <c:pt idx="2">
                  <c:v>99</c:v>
                </c:pt>
                <c:pt idx="3">
                  <c:v>95.666666666666003</c:v>
                </c:pt>
                <c:pt idx="4">
                  <c:v>97.333333333332988</c:v>
                </c:pt>
                <c:pt idx="5">
                  <c:v>94.666666666666003</c:v>
                </c:pt>
                <c:pt idx="6">
                  <c:v>97.666666666666003</c:v>
                </c:pt>
                <c:pt idx="7">
                  <c:v>85</c:v>
                </c:pt>
                <c:pt idx="8">
                  <c:v>93</c:v>
                </c:pt>
                <c:pt idx="9">
                  <c:v>56.666666666666003</c:v>
                </c:pt>
                <c:pt idx="10">
                  <c:v>75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78.366666666666518</c:v>
                </c:pt>
                <c:pt idx="1">
                  <c:v>84.233333333333007</c:v>
                </c:pt>
                <c:pt idx="2">
                  <c:v>84.483333333333093</c:v>
                </c:pt>
                <c:pt idx="3">
                  <c:v>91.666666666666501</c:v>
                </c:pt>
                <c:pt idx="4">
                  <c:v>93.266666666666396</c:v>
                </c:pt>
                <c:pt idx="5">
                  <c:v>93.599999999999909</c:v>
                </c:pt>
                <c:pt idx="6">
                  <c:v>91.666666666666401</c:v>
                </c:pt>
                <c:pt idx="7">
                  <c:v>86.299999999999699</c:v>
                </c:pt>
                <c:pt idx="8">
                  <c:v>87.899999999999906</c:v>
                </c:pt>
                <c:pt idx="9">
                  <c:v>83.68333333333301</c:v>
                </c:pt>
                <c:pt idx="10">
                  <c:v>84.166666666666401</c:v>
                </c:pt>
                <c:pt idx="11">
                  <c:v>74.949999999999704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51.666666666666003</c:v>
                </c:pt>
                <c:pt idx="1">
                  <c:v>61.666666666666003</c:v>
                </c:pt>
                <c:pt idx="2">
                  <c:v>58.333333333333002</c:v>
                </c:pt>
                <c:pt idx="3">
                  <c:v>86.666666666666003</c:v>
                </c:pt>
                <c:pt idx="4">
                  <c:v>91.666666666666003</c:v>
                </c:pt>
                <c:pt idx="5">
                  <c:v>95</c:v>
                </c:pt>
                <c:pt idx="6">
                  <c:v>83.333333333333002</c:v>
                </c:pt>
                <c:pt idx="7">
                  <c:v>73.333333333333002</c:v>
                </c:pt>
                <c:pt idx="8">
                  <c:v>65</c:v>
                </c:pt>
                <c:pt idx="9">
                  <c:v>65</c:v>
                </c:pt>
                <c:pt idx="10">
                  <c:v>63.333333333333002</c:v>
                </c:pt>
                <c:pt idx="11">
                  <c:v>53.333333333333002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99</c:v>
                </c:pt>
                <c:pt idx="1">
                  <c:v>98.333333333332988</c:v>
                </c:pt>
                <c:pt idx="2">
                  <c:v>99.333333333332988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99.666666666666003</c:v>
                </c:pt>
                <c:pt idx="8">
                  <c:v>100</c:v>
                </c:pt>
                <c:pt idx="9">
                  <c:v>99.333333333332988</c:v>
                </c:pt>
                <c:pt idx="10">
                  <c:v>99.666666666666003</c:v>
                </c:pt>
                <c:pt idx="11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80</c:v>
                </c:pt>
                <c:pt idx="1">
                  <c:v>95</c:v>
                </c:pt>
                <c:pt idx="2">
                  <c:v>92.5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90</c:v>
                </c:pt>
                <c:pt idx="8">
                  <c:v>100</c:v>
                </c:pt>
                <c:pt idx="9">
                  <c:v>92.5</c:v>
                </c:pt>
                <c:pt idx="10">
                  <c:v>100</c:v>
                </c:pt>
                <c:pt idx="11">
                  <c:v>82.5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80</c:v>
                </c:pt>
                <c:pt idx="1">
                  <c:v>76.666666666666003</c:v>
                </c:pt>
                <c:pt idx="2">
                  <c:v>88.333333333332988</c:v>
                </c:pt>
                <c:pt idx="3">
                  <c:v>90</c:v>
                </c:pt>
                <c:pt idx="4">
                  <c:v>95</c:v>
                </c:pt>
                <c:pt idx="5">
                  <c:v>96.666666666666003</c:v>
                </c:pt>
                <c:pt idx="6">
                  <c:v>94.666666666666003</c:v>
                </c:pt>
                <c:pt idx="7">
                  <c:v>90</c:v>
                </c:pt>
                <c:pt idx="8">
                  <c:v>90</c:v>
                </c:pt>
                <c:pt idx="9">
                  <c:v>80</c:v>
                </c:pt>
                <c:pt idx="10">
                  <c:v>83.333333333333002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85</c:v>
                </c:pt>
                <c:pt idx="1">
                  <c:v>86.666666666666003</c:v>
                </c:pt>
                <c:pt idx="2">
                  <c:v>88.333333333332988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95</c:v>
                </c:pt>
                <c:pt idx="9">
                  <c:v>96.666666666666003</c:v>
                </c:pt>
                <c:pt idx="10">
                  <c:v>95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90</c:v>
                </c:pt>
                <c:pt idx="1">
                  <c:v>96</c:v>
                </c:pt>
                <c:pt idx="2">
                  <c:v>94.333333333332988</c:v>
                </c:pt>
                <c:pt idx="3">
                  <c:v>78.333333333333002</c:v>
                </c:pt>
                <c:pt idx="4">
                  <c:v>78.333333333333002</c:v>
                </c:pt>
                <c:pt idx="5">
                  <c:v>75</c:v>
                </c:pt>
                <c:pt idx="6">
                  <c:v>76.666666666666003</c:v>
                </c:pt>
                <c:pt idx="7">
                  <c:v>83.333333333333002</c:v>
                </c:pt>
                <c:pt idx="8">
                  <c:v>80</c:v>
                </c:pt>
                <c:pt idx="9">
                  <c:v>81.666666666666003</c:v>
                </c:pt>
                <c:pt idx="10">
                  <c:v>95</c:v>
                </c:pt>
                <c:pt idx="11">
                  <c:v>88.333333333332988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90</c:v>
                </c:pt>
                <c:pt idx="1">
                  <c:v>90</c:v>
                </c:pt>
                <c:pt idx="2">
                  <c:v>83</c:v>
                </c:pt>
                <c:pt idx="3">
                  <c:v>78.333333333333002</c:v>
                </c:pt>
                <c:pt idx="4">
                  <c:v>75</c:v>
                </c:pt>
                <c:pt idx="5">
                  <c:v>80</c:v>
                </c:pt>
                <c:pt idx="6">
                  <c:v>75</c:v>
                </c:pt>
                <c:pt idx="7">
                  <c:v>85</c:v>
                </c:pt>
                <c:pt idx="8">
                  <c:v>85</c:v>
                </c:pt>
                <c:pt idx="9">
                  <c:v>76.666666666666003</c:v>
                </c:pt>
                <c:pt idx="10">
                  <c:v>71.666666666666003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53.333333333333002</c:v>
                </c:pt>
                <c:pt idx="1">
                  <c:v>70</c:v>
                </c:pt>
                <c:pt idx="2">
                  <c:v>55</c:v>
                </c:pt>
                <c:pt idx="3">
                  <c:v>85</c:v>
                </c:pt>
                <c:pt idx="4">
                  <c:v>93.333333333332988</c:v>
                </c:pt>
                <c:pt idx="5">
                  <c:v>90</c:v>
                </c:pt>
                <c:pt idx="6">
                  <c:v>88.333333333332988</c:v>
                </c:pt>
                <c:pt idx="7">
                  <c:v>78.333333333333002</c:v>
                </c:pt>
                <c:pt idx="8">
                  <c:v>86.666666666666003</c:v>
                </c:pt>
                <c:pt idx="9">
                  <c:v>60</c:v>
                </c:pt>
                <c:pt idx="10">
                  <c:v>43.333333333333002</c:v>
                </c:pt>
                <c:pt idx="11">
                  <c:v>46.666666666666003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61.666666666666003</c:v>
                </c:pt>
                <c:pt idx="1">
                  <c:v>68.333333333333002</c:v>
                </c:pt>
                <c:pt idx="2">
                  <c:v>87.333333333332988</c:v>
                </c:pt>
                <c:pt idx="3">
                  <c:v>99.333333333332988</c:v>
                </c:pt>
                <c:pt idx="4">
                  <c:v>100</c:v>
                </c:pt>
                <c:pt idx="5">
                  <c:v>99.333333333332988</c:v>
                </c:pt>
                <c:pt idx="6">
                  <c:v>99</c:v>
                </c:pt>
                <c:pt idx="7">
                  <c:v>88.333333333332988</c:v>
                </c:pt>
                <c:pt idx="8">
                  <c:v>89</c:v>
                </c:pt>
                <c:pt idx="9">
                  <c:v>95.666666666666003</c:v>
                </c:pt>
                <c:pt idx="10">
                  <c:v>97</c:v>
                </c:pt>
                <c:pt idx="11">
                  <c:v>57.666666666666003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93</c:v>
                </c:pt>
                <c:pt idx="1">
                  <c:v>99.666666666666003</c:v>
                </c:pt>
                <c:pt idx="2">
                  <c:v>98.333333333332988</c:v>
                </c:pt>
                <c:pt idx="3">
                  <c:v>99</c:v>
                </c:pt>
                <c:pt idx="4">
                  <c:v>99.666666666666003</c:v>
                </c:pt>
                <c:pt idx="5">
                  <c:v>100</c:v>
                </c:pt>
                <c:pt idx="6">
                  <c:v>100</c:v>
                </c:pt>
                <c:pt idx="7">
                  <c:v>81.666666666666003</c:v>
                </c:pt>
                <c:pt idx="8">
                  <c:v>88.333333333332988</c:v>
                </c:pt>
                <c:pt idx="9">
                  <c:v>89.333333333332988</c:v>
                </c:pt>
                <c:pt idx="10">
                  <c:v>93.333333333332988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1-4E84-8AB9-49C5ADD1F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98.851851851851777</c:v>
                </c:pt>
                <c:pt idx="1">
                  <c:v>99.518518518518349</c:v>
                </c:pt>
                <c:pt idx="2">
                  <c:v>99.629629629629562</c:v>
                </c:pt>
                <c:pt idx="3">
                  <c:v>94.888888888888658</c:v>
                </c:pt>
                <c:pt idx="4">
                  <c:v>95.888888888888658</c:v>
                </c:pt>
                <c:pt idx="5">
                  <c:v>96.111111111111001</c:v>
                </c:pt>
                <c:pt idx="6">
                  <c:v>98.222222222222001</c:v>
                </c:pt>
                <c:pt idx="7">
                  <c:v>83.999999999999801</c:v>
                </c:pt>
                <c:pt idx="8">
                  <c:v>79.481481481481126</c:v>
                </c:pt>
                <c:pt idx="9">
                  <c:v>76.55555555555533</c:v>
                </c:pt>
                <c:pt idx="10">
                  <c:v>91.407407407407106</c:v>
                </c:pt>
                <c:pt idx="11">
                  <c:v>97.407407407407334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99.333333333332988</c:v>
                </c:pt>
                <c:pt idx="1">
                  <c:v>99</c:v>
                </c:pt>
                <c:pt idx="2">
                  <c:v>99.333333333332988</c:v>
                </c:pt>
                <c:pt idx="3">
                  <c:v>97</c:v>
                </c:pt>
                <c:pt idx="4">
                  <c:v>97.333333333332988</c:v>
                </c:pt>
                <c:pt idx="5">
                  <c:v>98</c:v>
                </c:pt>
                <c:pt idx="6">
                  <c:v>100</c:v>
                </c:pt>
                <c:pt idx="7">
                  <c:v>53.333333333333002</c:v>
                </c:pt>
                <c:pt idx="8">
                  <c:v>47.666666666666003</c:v>
                </c:pt>
                <c:pt idx="9">
                  <c:v>57</c:v>
                </c:pt>
                <c:pt idx="10">
                  <c:v>93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99.666666666666003</c:v>
                </c:pt>
                <c:pt idx="7">
                  <c:v>100</c:v>
                </c:pt>
                <c:pt idx="8">
                  <c:v>100</c:v>
                </c:pt>
                <c:pt idx="9">
                  <c:v>98.666666666666003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99.666666666666003</c:v>
                </c:pt>
                <c:pt idx="2">
                  <c:v>100</c:v>
                </c:pt>
                <c:pt idx="3">
                  <c:v>96</c:v>
                </c:pt>
                <c:pt idx="4">
                  <c:v>96.666666666666003</c:v>
                </c:pt>
                <c:pt idx="5">
                  <c:v>98.333333333332988</c:v>
                </c:pt>
                <c:pt idx="6">
                  <c:v>100</c:v>
                </c:pt>
                <c:pt idx="7">
                  <c:v>90</c:v>
                </c:pt>
                <c:pt idx="8">
                  <c:v>58.333333333333002</c:v>
                </c:pt>
                <c:pt idx="9">
                  <c:v>65</c:v>
                </c:pt>
                <c:pt idx="10">
                  <c:v>86.666666666666003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94.333333333332988</c:v>
                </c:pt>
                <c:pt idx="8">
                  <c:v>90</c:v>
                </c:pt>
                <c:pt idx="9">
                  <c:v>93.333333333332988</c:v>
                </c:pt>
                <c:pt idx="10">
                  <c:v>93.333333333332988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86.666666666666003</c:v>
                </c:pt>
                <c:pt idx="4">
                  <c:v>86.666666666666003</c:v>
                </c:pt>
                <c:pt idx="5">
                  <c:v>83.333333333333002</c:v>
                </c:pt>
                <c:pt idx="6">
                  <c:v>95</c:v>
                </c:pt>
                <c:pt idx="7">
                  <c:v>90</c:v>
                </c:pt>
                <c:pt idx="8">
                  <c:v>81.666666666666003</c:v>
                </c:pt>
                <c:pt idx="9">
                  <c:v>73.333333333333002</c:v>
                </c:pt>
                <c:pt idx="10">
                  <c:v>99.333333333332988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94.333333333332988</c:v>
                </c:pt>
                <c:pt idx="4">
                  <c:v>93</c:v>
                </c:pt>
                <c:pt idx="5">
                  <c:v>99</c:v>
                </c:pt>
                <c:pt idx="6">
                  <c:v>94.333333333332988</c:v>
                </c:pt>
                <c:pt idx="7">
                  <c:v>99</c:v>
                </c:pt>
                <c:pt idx="8">
                  <c:v>97.666666666666003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96</c:v>
                </c:pt>
                <c:pt idx="1">
                  <c:v>98.333333333332988</c:v>
                </c:pt>
                <c:pt idx="2">
                  <c:v>98.333333333332988</c:v>
                </c:pt>
                <c:pt idx="3">
                  <c:v>85</c:v>
                </c:pt>
                <c:pt idx="4">
                  <c:v>90</c:v>
                </c:pt>
                <c:pt idx="5">
                  <c:v>90</c:v>
                </c:pt>
                <c:pt idx="6">
                  <c:v>96.666666666666003</c:v>
                </c:pt>
                <c:pt idx="7">
                  <c:v>53.333333333333002</c:v>
                </c:pt>
                <c:pt idx="8">
                  <c:v>65</c:v>
                </c:pt>
                <c:pt idx="9">
                  <c:v>46.666666666666003</c:v>
                </c:pt>
                <c:pt idx="10">
                  <c:v>66.666666666666003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98</c:v>
                </c:pt>
                <c:pt idx="1">
                  <c:v>99.666666666666003</c:v>
                </c:pt>
                <c:pt idx="2">
                  <c:v>100</c:v>
                </c:pt>
                <c:pt idx="3">
                  <c:v>96.333333333332988</c:v>
                </c:pt>
                <c:pt idx="4">
                  <c:v>99.333333333332988</c:v>
                </c:pt>
                <c:pt idx="5">
                  <c:v>96.333333333332988</c:v>
                </c:pt>
                <c:pt idx="6">
                  <c:v>98.333333333332988</c:v>
                </c:pt>
                <c:pt idx="7">
                  <c:v>81.666666666666003</c:v>
                </c:pt>
                <c:pt idx="8">
                  <c:v>78.666666666666003</c:v>
                </c:pt>
                <c:pt idx="9">
                  <c:v>76</c:v>
                </c:pt>
                <c:pt idx="10">
                  <c:v>88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94.333333333332988</c:v>
                </c:pt>
                <c:pt idx="8">
                  <c:v>96.333333333332988</c:v>
                </c:pt>
                <c:pt idx="9">
                  <c:v>80</c:v>
                </c:pt>
                <c:pt idx="10">
                  <c:v>96.666666666666003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99.233333333333206</c:v>
                </c:pt>
                <c:pt idx="1">
                  <c:v>99.8</c:v>
                </c:pt>
                <c:pt idx="2">
                  <c:v>99.933333333333309</c:v>
                </c:pt>
                <c:pt idx="3">
                  <c:v>90.599999999999611</c:v>
                </c:pt>
                <c:pt idx="4">
                  <c:v>92.59999999999971</c:v>
                </c:pt>
                <c:pt idx="5">
                  <c:v>93.370370370370111</c:v>
                </c:pt>
                <c:pt idx="6">
                  <c:v>99.133333333333297</c:v>
                </c:pt>
                <c:pt idx="7">
                  <c:v>74.733333333332922</c:v>
                </c:pt>
                <c:pt idx="8">
                  <c:v>70.199999999999704</c:v>
                </c:pt>
                <c:pt idx="9">
                  <c:v>62.899999999999707</c:v>
                </c:pt>
                <c:pt idx="10">
                  <c:v>86.999999999999815</c:v>
                </c:pt>
                <c:pt idx="11">
                  <c:v>97.799999999999699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92.666666666666003</c:v>
                </c:pt>
                <c:pt idx="4">
                  <c:v>96</c:v>
                </c:pt>
                <c:pt idx="5">
                  <c:v>92.333333333332988</c:v>
                </c:pt>
                <c:pt idx="6">
                  <c:v>100</c:v>
                </c:pt>
                <c:pt idx="7">
                  <c:v>8.333333333333</c:v>
                </c:pt>
                <c:pt idx="8">
                  <c:v>3.333333333333</c:v>
                </c:pt>
                <c:pt idx="9">
                  <c:v>13.333333333333</c:v>
                </c:pt>
                <c:pt idx="10">
                  <c:v>80</c:v>
                </c:pt>
                <c:pt idx="11">
                  <c:v>99.666666666666003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98.666666666666003</c:v>
                </c:pt>
                <c:pt idx="1">
                  <c:v>100</c:v>
                </c:pt>
                <c:pt idx="2">
                  <c:v>100</c:v>
                </c:pt>
                <c:pt idx="3">
                  <c:v>90</c:v>
                </c:pt>
                <c:pt idx="4">
                  <c:v>93</c:v>
                </c:pt>
                <c:pt idx="5">
                  <c:v>97.666666666666003</c:v>
                </c:pt>
                <c:pt idx="6">
                  <c:v>100</c:v>
                </c:pt>
                <c:pt idx="7">
                  <c:v>81.666666666666003</c:v>
                </c:pt>
                <c:pt idx="8">
                  <c:v>46.666666666666003</c:v>
                </c:pt>
                <c:pt idx="9">
                  <c:v>46.666666666666003</c:v>
                </c:pt>
                <c:pt idx="10">
                  <c:v>86.666666666666003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97.666666666666003</c:v>
                </c:pt>
                <c:pt idx="4">
                  <c:v>97.666666666666003</c:v>
                </c:pt>
                <c:pt idx="5">
                  <c:v>100</c:v>
                </c:pt>
                <c:pt idx="6">
                  <c:v>99</c:v>
                </c:pt>
                <c:pt idx="7">
                  <c:v>89</c:v>
                </c:pt>
                <c:pt idx="8">
                  <c:v>75</c:v>
                </c:pt>
                <c:pt idx="9">
                  <c:v>84</c:v>
                </c:pt>
                <c:pt idx="10">
                  <c:v>80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78.333333333333002</c:v>
                </c:pt>
                <c:pt idx="4">
                  <c:v>76.666666666666003</c:v>
                </c:pt>
                <c:pt idx="5">
                  <c:v>76.666666666666003</c:v>
                </c:pt>
                <c:pt idx="6">
                  <c:v>100</c:v>
                </c:pt>
                <c:pt idx="7">
                  <c:v>81.666666666666003</c:v>
                </c:pt>
                <c:pt idx="8">
                  <c:v>71.666666666666003</c:v>
                </c:pt>
                <c:pt idx="9">
                  <c:v>50</c:v>
                </c:pt>
                <c:pt idx="10">
                  <c:v>100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73.333333333333002</c:v>
                </c:pt>
                <c:pt idx="4">
                  <c:v>73.333333333333002</c:v>
                </c:pt>
                <c:pt idx="5">
                  <c:v>91</c:v>
                </c:pt>
                <c:pt idx="6">
                  <c:v>100</c:v>
                </c:pt>
                <c:pt idx="7">
                  <c:v>96.666666666666003</c:v>
                </c:pt>
                <c:pt idx="8">
                  <c:v>96</c:v>
                </c:pt>
                <c:pt idx="9">
                  <c:v>86</c:v>
                </c:pt>
                <c:pt idx="10">
                  <c:v>85</c:v>
                </c:pt>
                <c:pt idx="11">
                  <c:v>97.666666666666003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95.666666666666003</c:v>
                </c:pt>
                <c:pt idx="4">
                  <c:v>94.333333333332988</c:v>
                </c:pt>
                <c:pt idx="5">
                  <c:v>93.333333333332988</c:v>
                </c:pt>
                <c:pt idx="6">
                  <c:v>98.333333333332988</c:v>
                </c:pt>
                <c:pt idx="7">
                  <c:v>60</c:v>
                </c:pt>
                <c:pt idx="8">
                  <c:v>76.666666666666003</c:v>
                </c:pt>
                <c:pt idx="9">
                  <c:v>56.666666666666003</c:v>
                </c:pt>
                <c:pt idx="10">
                  <c:v>92.666666666666003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97</c:v>
                </c:pt>
                <c:pt idx="1">
                  <c:v>98</c:v>
                </c:pt>
                <c:pt idx="2">
                  <c:v>99.333333333332988</c:v>
                </c:pt>
                <c:pt idx="3">
                  <c:v>86.666666666666003</c:v>
                </c:pt>
                <c:pt idx="4">
                  <c:v>98.333333333332988</c:v>
                </c:pt>
                <c:pt idx="5">
                  <c:v>89.333333333332988</c:v>
                </c:pt>
                <c:pt idx="6">
                  <c:v>94</c:v>
                </c:pt>
                <c:pt idx="7">
                  <c:v>62.666666666666003</c:v>
                </c:pt>
                <c:pt idx="8">
                  <c:v>55</c:v>
                </c:pt>
                <c:pt idx="9">
                  <c:v>47.333333333333002</c:v>
                </c:pt>
                <c:pt idx="10">
                  <c:v>70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91.666666666666003</c:v>
                </c:pt>
                <c:pt idx="4">
                  <c:v>96.666666666666003</c:v>
                </c:pt>
                <c:pt idx="5">
                  <c:v>100</c:v>
                </c:pt>
                <c:pt idx="6">
                  <c:v>100</c:v>
                </c:pt>
                <c:pt idx="7">
                  <c:v>67.666666666666003</c:v>
                </c:pt>
                <c:pt idx="8">
                  <c:v>77.666666666666003</c:v>
                </c:pt>
                <c:pt idx="9">
                  <c:v>46.666666666666003</c:v>
                </c:pt>
                <c:pt idx="10">
                  <c:v>75.666666666666003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1-4E84-8AB9-49C5ADD1F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12372155527073542"/>
          <c:w val="0.78034163271486623"/>
          <c:h val="0.64791151768319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82.696969696969461</c:v>
                </c:pt>
                <c:pt idx="1">
                  <c:v>86.242424242423922</c:v>
                </c:pt>
                <c:pt idx="2">
                  <c:v>87.303030303029814</c:v>
                </c:pt>
                <c:pt idx="3">
                  <c:v>80.181818181817917</c:v>
                </c:pt>
                <c:pt idx="4">
                  <c:v>79.878787878787634</c:v>
                </c:pt>
                <c:pt idx="5">
                  <c:v>80.454545454545098</c:v>
                </c:pt>
                <c:pt idx="6">
                  <c:v>80.545454545454106</c:v>
                </c:pt>
                <c:pt idx="7">
                  <c:v>85.424242424242181</c:v>
                </c:pt>
                <c:pt idx="8">
                  <c:v>87.151515151514829</c:v>
                </c:pt>
                <c:pt idx="9">
                  <c:v>83.181818181817917</c:v>
                </c:pt>
                <c:pt idx="10">
                  <c:v>80.727272727272378</c:v>
                </c:pt>
                <c:pt idx="11">
                  <c:v>74.242424242424008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51.666666666666003</c:v>
                </c:pt>
                <c:pt idx="1">
                  <c:v>61.666666666666003</c:v>
                </c:pt>
                <c:pt idx="2">
                  <c:v>61.666666666666003</c:v>
                </c:pt>
                <c:pt idx="3">
                  <c:v>60</c:v>
                </c:pt>
                <c:pt idx="4">
                  <c:v>60</c:v>
                </c:pt>
                <c:pt idx="5">
                  <c:v>61.666666666666003</c:v>
                </c:pt>
                <c:pt idx="6">
                  <c:v>58.333333333333002</c:v>
                </c:pt>
                <c:pt idx="7">
                  <c:v>76.666666666666003</c:v>
                </c:pt>
                <c:pt idx="8">
                  <c:v>73.333333333333002</c:v>
                </c:pt>
                <c:pt idx="9">
                  <c:v>75</c:v>
                </c:pt>
                <c:pt idx="10">
                  <c:v>66.666666666666003</c:v>
                </c:pt>
                <c:pt idx="11">
                  <c:v>58.333333333333002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51.666666666666003</c:v>
                </c:pt>
                <c:pt idx="1">
                  <c:v>58.333333333333002</c:v>
                </c:pt>
                <c:pt idx="2">
                  <c:v>61.666666666666003</c:v>
                </c:pt>
                <c:pt idx="3">
                  <c:v>56.666666666666003</c:v>
                </c:pt>
                <c:pt idx="4">
                  <c:v>55</c:v>
                </c:pt>
                <c:pt idx="5">
                  <c:v>55</c:v>
                </c:pt>
                <c:pt idx="6">
                  <c:v>56.666666666666003</c:v>
                </c:pt>
                <c:pt idx="7">
                  <c:v>73.333333333333002</c:v>
                </c:pt>
                <c:pt idx="8">
                  <c:v>73.333333333333002</c:v>
                </c:pt>
                <c:pt idx="9">
                  <c:v>75</c:v>
                </c:pt>
                <c:pt idx="10">
                  <c:v>61.666666666666003</c:v>
                </c:pt>
                <c:pt idx="11">
                  <c:v>56.666666666666003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IA-E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93</c:v>
                </c:pt>
                <c:pt idx="1">
                  <c:v>93.333333333332988</c:v>
                </c:pt>
                <c:pt idx="2">
                  <c:v>92.333333333332988</c:v>
                </c:pt>
                <c:pt idx="3">
                  <c:v>91.333333333332988</c:v>
                </c:pt>
                <c:pt idx="4">
                  <c:v>93.333333333332988</c:v>
                </c:pt>
                <c:pt idx="5">
                  <c:v>90.666666666666003</c:v>
                </c:pt>
                <c:pt idx="6">
                  <c:v>81.666666666666003</c:v>
                </c:pt>
                <c:pt idx="7">
                  <c:v>95.666666666666003</c:v>
                </c:pt>
                <c:pt idx="8">
                  <c:v>95.666666666666003</c:v>
                </c:pt>
                <c:pt idx="9">
                  <c:v>95.333333333332988</c:v>
                </c:pt>
                <c:pt idx="10">
                  <c:v>92.333333333332988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MI-E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95</c:v>
                </c:pt>
                <c:pt idx="1">
                  <c:v>95.666666666666003</c:v>
                </c:pt>
                <c:pt idx="2">
                  <c:v>91.666666666666003</c:v>
                </c:pt>
                <c:pt idx="3">
                  <c:v>92.333333333332988</c:v>
                </c:pt>
                <c:pt idx="4">
                  <c:v>87.333333333332988</c:v>
                </c:pt>
                <c:pt idx="5">
                  <c:v>88.666666666666003</c:v>
                </c:pt>
                <c:pt idx="6">
                  <c:v>99</c:v>
                </c:pt>
                <c:pt idx="7">
                  <c:v>96.333333333332988</c:v>
                </c:pt>
                <c:pt idx="8">
                  <c:v>98.666666666666003</c:v>
                </c:pt>
                <c:pt idx="9">
                  <c:v>97.333333333332988</c:v>
                </c:pt>
                <c:pt idx="10">
                  <c:v>95.666666666666003</c:v>
                </c:pt>
                <c:pt idx="11">
                  <c:v>86.666666666666003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94</c:v>
                </c:pt>
                <c:pt idx="2">
                  <c:v>97.666666666666003</c:v>
                </c:pt>
                <c:pt idx="3">
                  <c:v>90</c:v>
                </c:pt>
                <c:pt idx="4">
                  <c:v>93.333333333332988</c:v>
                </c:pt>
                <c:pt idx="5">
                  <c:v>95.666666666666003</c:v>
                </c:pt>
                <c:pt idx="6">
                  <c:v>94.333333333332988</c:v>
                </c:pt>
                <c:pt idx="7">
                  <c:v>88.333333333332988</c:v>
                </c:pt>
                <c:pt idx="8">
                  <c:v>95</c:v>
                </c:pt>
                <c:pt idx="9">
                  <c:v>84</c:v>
                </c:pt>
                <c:pt idx="10">
                  <c:v>83.333333333333002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94</c:v>
                </c:pt>
                <c:pt idx="2">
                  <c:v>97.666666666666003</c:v>
                </c:pt>
                <c:pt idx="3">
                  <c:v>85</c:v>
                </c:pt>
                <c:pt idx="4">
                  <c:v>90</c:v>
                </c:pt>
                <c:pt idx="5">
                  <c:v>93.333333333332988</c:v>
                </c:pt>
                <c:pt idx="6">
                  <c:v>94.333333333332988</c:v>
                </c:pt>
                <c:pt idx="7">
                  <c:v>88.333333333332988</c:v>
                </c:pt>
                <c:pt idx="8">
                  <c:v>89</c:v>
                </c:pt>
                <c:pt idx="9">
                  <c:v>81.666666666666003</c:v>
                </c:pt>
                <c:pt idx="10">
                  <c:v>83.333333333333002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OH-E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90</c:v>
                </c:pt>
                <c:pt idx="1">
                  <c:v>91.666666666666003</c:v>
                </c:pt>
                <c:pt idx="2">
                  <c:v>93.333333333332988</c:v>
                </c:pt>
                <c:pt idx="3">
                  <c:v>95</c:v>
                </c:pt>
                <c:pt idx="4">
                  <c:v>96.333333333332988</c:v>
                </c:pt>
                <c:pt idx="5">
                  <c:v>95</c:v>
                </c:pt>
                <c:pt idx="6">
                  <c:v>91.666666666666003</c:v>
                </c:pt>
                <c:pt idx="7">
                  <c:v>90</c:v>
                </c:pt>
                <c:pt idx="8">
                  <c:v>91.666666666666003</c:v>
                </c:pt>
                <c:pt idx="9">
                  <c:v>95</c:v>
                </c:pt>
                <c:pt idx="10">
                  <c:v>93.333333333332988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90</c:v>
                </c:pt>
                <c:pt idx="1">
                  <c:v>93.333333333332988</c:v>
                </c:pt>
                <c:pt idx="2">
                  <c:v>91.666666666666003</c:v>
                </c:pt>
                <c:pt idx="3">
                  <c:v>81.666666666666003</c:v>
                </c:pt>
                <c:pt idx="4">
                  <c:v>78.333333333333002</c:v>
                </c:pt>
                <c:pt idx="5">
                  <c:v>76.666666666666003</c:v>
                </c:pt>
                <c:pt idx="6">
                  <c:v>86.666666666666003</c:v>
                </c:pt>
                <c:pt idx="7">
                  <c:v>86</c:v>
                </c:pt>
                <c:pt idx="8">
                  <c:v>85.333333333333002</c:v>
                </c:pt>
                <c:pt idx="9">
                  <c:v>86.666666666666003</c:v>
                </c:pt>
                <c:pt idx="10">
                  <c:v>90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85</c:v>
                </c:pt>
                <c:pt idx="1">
                  <c:v>90</c:v>
                </c:pt>
                <c:pt idx="2">
                  <c:v>90</c:v>
                </c:pt>
                <c:pt idx="3">
                  <c:v>85</c:v>
                </c:pt>
                <c:pt idx="4">
                  <c:v>81.666666666666003</c:v>
                </c:pt>
                <c:pt idx="5">
                  <c:v>85</c:v>
                </c:pt>
                <c:pt idx="6">
                  <c:v>86.666666666666003</c:v>
                </c:pt>
                <c:pt idx="7">
                  <c:v>85</c:v>
                </c:pt>
                <c:pt idx="8">
                  <c:v>85.333333333333002</c:v>
                </c:pt>
                <c:pt idx="9">
                  <c:v>85</c:v>
                </c:pt>
                <c:pt idx="10">
                  <c:v>90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85</c:v>
                </c:pt>
                <c:pt idx="1">
                  <c:v>88.333333333332988</c:v>
                </c:pt>
                <c:pt idx="2">
                  <c:v>91.333333333332988</c:v>
                </c:pt>
                <c:pt idx="3">
                  <c:v>73.333333333333002</c:v>
                </c:pt>
                <c:pt idx="4">
                  <c:v>73.333333333333002</c:v>
                </c:pt>
                <c:pt idx="5">
                  <c:v>73.333333333333002</c:v>
                </c:pt>
                <c:pt idx="6">
                  <c:v>68.333333333333002</c:v>
                </c:pt>
                <c:pt idx="7">
                  <c:v>80</c:v>
                </c:pt>
                <c:pt idx="8">
                  <c:v>85</c:v>
                </c:pt>
                <c:pt idx="9">
                  <c:v>68.333333333333002</c:v>
                </c:pt>
                <c:pt idx="10">
                  <c:v>66.666666666666003</c:v>
                </c:pt>
                <c:pt idx="11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1-4E84-8AB9-49C5ADD1F43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85</c:v>
                </c:pt>
                <c:pt idx="1">
                  <c:v>88.333333333332988</c:v>
                </c:pt>
                <c:pt idx="2">
                  <c:v>91.333333333332988</c:v>
                </c:pt>
                <c:pt idx="3">
                  <c:v>71.666666666666003</c:v>
                </c:pt>
                <c:pt idx="4">
                  <c:v>70</c:v>
                </c:pt>
                <c:pt idx="5">
                  <c:v>70</c:v>
                </c:pt>
                <c:pt idx="6">
                  <c:v>68.333333333333002</c:v>
                </c:pt>
                <c:pt idx="7">
                  <c:v>80</c:v>
                </c:pt>
                <c:pt idx="8">
                  <c:v>86.333333333332988</c:v>
                </c:pt>
                <c:pt idx="9">
                  <c:v>71.666666666666003</c:v>
                </c:pt>
                <c:pt idx="10">
                  <c:v>65</c:v>
                </c:pt>
                <c:pt idx="11">
                  <c:v>73.333333333333002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BD-4EEC-9CE7-F13AF14000E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TX-E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56.666666666666003</c:v>
                </c:pt>
                <c:pt idx="1">
                  <c:v>75</c:v>
                </c:pt>
                <c:pt idx="2">
                  <c:v>61.666666666666003</c:v>
                </c:pt>
                <c:pt idx="3">
                  <c:v>81.666666666666003</c:v>
                </c:pt>
                <c:pt idx="4">
                  <c:v>89.333333333332988</c:v>
                </c:pt>
                <c:pt idx="5">
                  <c:v>91.666666666666003</c:v>
                </c:pt>
                <c:pt idx="6">
                  <c:v>83.333333333333002</c:v>
                </c:pt>
                <c:pt idx="7">
                  <c:v>73.333333333333002</c:v>
                </c:pt>
                <c:pt idx="8">
                  <c:v>86.666666666666003</c:v>
                </c:pt>
                <c:pt idx="9">
                  <c:v>56.666666666666003</c:v>
                </c:pt>
                <c:pt idx="10">
                  <c:v>53.333333333333002</c:v>
                </c:pt>
                <c:pt idx="11">
                  <c:v>43.333333333333002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BD-4EEC-9CE7-F13AF14000E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IL-1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91</c:v>
                </c:pt>
                <c:pt idx="1">
                  <c:v>92.333333333332988</c:v>
                </c:pt>
                <c:pt idx="2">
                  <c:v>94</c:v>
                </c:pt>
                <c:pt idx="3">
                  <c:v>96.666666666666003</c:v>
                </c:pt>
                <c:pt idx="4">
                  <c:v>97.666666666666003</c:v>
                </c:pt>
                <c:pt idx="5">
                  <c:v>98</c:v>
                </c:pt>
                <c:pt idx="6">
                  <c:v>93</c:v>
                </c:pt>
                <c:pt idx="7">
                  <c:v>95</c:v>
                </c:pt>
                <c:pt idx="8">
                  <c:v>95</c:v>
                </c:pt>
                <c:pt idx="9">
                  <c:v>96.666666666666003</c:v>
                </c:pt>
                <c:pt idx="10">
                  <c:v>95.333333333332988</c:v>
                </c:pt>
                <c:pt idx="11">
                  <c:v>75.666666666666003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BD-4EEC-9CE7-F13AF14000E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IL-1 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96.666666666666003</c:v>
                </c:pt>
                <c:pt idx="1">
                  <c:v>97</c:v>
                </c:pt>
                <c:pt idx="2">
                  <c:v>96</c:v>
                </c:pt>
                <c:pt idx="3">
                  <c:v>97.666666666666003</c:v>
                </c:pt>
                <c:pt idx="4">
                  <c:v>98</c:v>
                </c:pt>
                <c:pt idx="5">
                  <c:v>98.333333333332988</c:v>
                </c:pt>
                <c:pt idx="6">
                  <c:v>95.333333333332988</c:v>
                </c:pt>
                <c:pt idx="7">
                  <c:v>97.333333333332988</c:v>
                </c:pt>
                <c:pt idx="8">
                  <c:v>95.333333333332988</c:v>
                </c:pt>
                <c:pt idx="9">
                  <c:v>99</c:v>
                </c:pt>
                <c:pt idx="10">
                  <c:v>97.666666666666003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BD-4EEC-9CE7-F13AF14000E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IL-2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90</c:v>
                </c:pt>
                <c:pt idx="1">
                  <c:v>86.333333333332988</c:v>
                </c:pt>
                <c:pt idx="2">
                  <c:v>96</c:v>
                </c:pt>
                <c:pt idx="3">
                  <c:v>97.333333333332988</c:v>
                </c:pt>
                <c:pt idx="4">
                  <c:v>97.333333333332988</c:v>
                </c:pt>
                <c:pt idx="5">
                  <c:v>96.333333333332988</c:v>
                </c:pt>
                <c:pt idx="6">
                  <c:v>93.333333333332988</c:v>
                </c:pt>
                <c:pt idx="7">
                  <c:v>90</c:v>
                </c:pt>
                <c:pt idx="8">
                  <c:v>95.666666666666003</c:v>
                </c:pt>
                <c:pt idx="9">
                  <c:v>79</c:v>
                </c:pt>
                <c:pt idx="10">
                  <c:v>91.666666666666003</c:v>
                </c:pt>
                <c:pt idx="11">
                  <c:v>88.333333333332988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2B1A-4A0C-B2F3-5A31E72F6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2029014402045897"/>
          <c:h val="3.880762839604579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99.818181818181813</c:v>
                </c:pt>
                <c:pt idx="1">
                  <c:v>99.818181818181813</c:v>
                </c:pt>
                <c:pt idx="2">
                  <c:v>99.818181818181813</c:v>
                </c:pt>
                <c:pt idx="3">
                  <c:v>97.848484848484631</c:v>
                </c:pt>
                <c:pt idx="4">
                  <c:v>98.27272727272701</c:v>
                </c:pt>
                <c:pt idx="5">
                  <c:v>98.272727272727082</c:v>
                </c:pt>
                <c:pt idx="6">
                  <c:v>99.545454545454376</c:v>
                </c:pt>
                <c:pt idx="7">
                  <c:v>95.969696969696642</c:v>
                </c:pt>
                <c:pt idx="8">
                  <c:v>95.833333333333201</c:v>
                </c:pt>
                <c:pt idx="9">
                  <c:v>95.606060606060453</c:v>
                </c:pt>
                <c:pt idx="10">
                  <c:v>99.151515151515</c:v>
                </c:pt>
                <c:pt idx="11">
                  <c:v>98.63636363636337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97</c:v>
                </c:pt>
                <c:pt idx="5">
                  <c:v>96.333333333332988</c:v>
                </c:pt>
                <c:pt idx="6">
                  <c:v>100</c:v>
                </c:pt>
                <c:pt idx="7">
                  <c:v>98</c:v>
                </c:pt>
                <c:pt idx="8">
                  <c:v>97</c:v>
                </c:pt>
                <c:pt idx="9">
                  <c:v>96.333333333332988</c:v>
                </c:pt>
                <c:pt idx="10">
                  <c:v>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99.333333333332988</c:v>
                </c:pt>
                <c:pt idx="4">
                  <c:v>99.333333333332988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95.666666666666003</c:v>
                </c:pt>
                <c:pt idx="8">
                  <c:v>96</c:v>
                </c:pt>
                <c:pt idx="9">
                  <c:v>96</c:v>
                </c:pt>
                <c:pt idx="10">
                  <c:v>99.333333333332988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IA-E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99.666666666666003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98</c:v>
                </c:pt>
                <c:pt idx="9">
                  <c:v>99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MI-E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96.333333333332988</c:v>
                </c:pt>
                <c:pt idx="8">
                  <c:v>97</c:v>
                </c:pt>
                <c:pt idx="9">
                  <c:v>95.333333333332988</c:v>
                </c:pt>
                <c:pt idx="10">
                  <c:v>100</c:v>
                </c:pt>
                <c:pt idx="11">
                  <c:v>99.666666666666003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96.333333333332988</c:v>
                </c:pt>
                <c:pt idx="8">
                  <c:v>95.5</c:v>
                </c:pt>
                <c:pt idx="9">
                  <c:v>93</c:v>
                </c:pt>
                <c:pt idx="10">
                  <c:v>100</c:v>
                </c:pt>
                <c:pt idx="11">
                  <c:v>99.666666666666003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OH-E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91</c:v>
                </c:pt>
                <c:pt idx="8">
                  <c:v>86.666666666666003</c:v>
                </c:pt>
                <c:pt idx="9">
                  <c:v>92.333333333332988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93.333333333332988</c:v>
                </c:pt>
                <c:pt idx="5">
                  <c:v>94.333333333332988</c:v>
                </c:pt>
                <c:pt idx="6">
                  <c:v>100</c:v>
                </c:pt>
                <c:pt idx="7">
                  <c:v>91.666666666666003</c:v>
                </c:pt>
                <c:pt idx="8">
                  <c:v>91.666666666666003</c:v>
                </c:pt>
                <c:pt idx="9">
                  <c:v>90</c:v>
                </c:pt>
                <c:pt idx="10">
                  <c:v>100</c:v>
                </c:pt>
                <c:pt idx="11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99.333333333332988</c:v>
                </c:pt>
                <c:pt idx="5">
                  <c:v>98.333333333332988</c:v>
                </c:pt>
                <c:pt idx="6">
                  <c:v>100</c:v>
                </c:pt>
                <c:pt idx="7">
                  <c:v>90</c:v>
                </c:pt>
                <c:pt idx="8">
                  <c:v>94.333333333332988</c:v>
                </c:pt>
                <c:pt idx="9">
                  <c:v>91.666666666666003</c:v>
                </c:pt>
                <c:pt idx="10">
                  <c:v>100</c:v>
                </c:pt>
                <c:pt idx="11">
                  <c:v>97.666666666666003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90</c:v>
                </c:pt>
                <c:pt idx="4">
                  <c:v>96.333333333332988</c:v>
                </c:pt>
                <c:pt idx="5">
                  <c:v>96.333333333332988</c:v>
                </c:pt>
                <c:pt idx="6">
                  <c:v>97.666666666666003</c:v>
                </c:pt>
                <c:pt idx="7">
                  <c:v>98.666666666666003</c:v>
                </c:pt>
                <c:pt idx="8">
                  <c:v>99</c:v>
                </c:pt>
                <c:pt idx="9">
                  <c:v>99</c:v>
                </c:pt>
                <c:pt idx="10">
                  <c:v>96.333333333332988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1-4E84-8AB9-49C5ADD1F43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90</c:v>
                </c:pt>
                <c:pt idx="4">
                  <c:v>96.333333333332988</c:v>
                </c:pt>
                <c:pt idx="5">
                  <c:v>96.333333333332988</c:v>
                </c:pt>
                <c:pt idx="6">
                  <c:v>97.666666666666003</c:v>
                </c:pt>
                <c:pt idx="7">
                  <c:v>98.666666666666003</c:v>
                </c:pt>
                <c:pt idx="8">
                  <c:v>99</c:v>
                </c:pt>
                <c:pt idx="9">
                  <c:v>99</c:v>
                </c:pt>
                <c:pt idx="10">
                  <c:v>96.333333333332988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BD-4EEC-9CE7-F13AF14000E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TX-E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99.333333333332988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76.666666666666003</c:v>
                </c:pt>
                <c:pt idx="8">
                  <c:v>97</c:v>
                </c:pt>
                <c:pt idx="9">
                  <c:v>46.666666666666003</c:v>
                </c:pt>
                <c:pt idx="10">
                  <c:v>98.666666666666003</c:v>
                </c:pt>
                <c:pt idx="11">
                  <c:v>78.333333333333002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BD-4EEC-9CE7-F13AF14000E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IL-1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97.666666666666003</c:v>
                </c:pt>
                <c:pt idx="4">
                  <c:v>97.333333333332988</c:v>
                </c:pt>
                <c:pt idx="5">
                  <c:v>98.666666666666003</c:v>
                </c:pt>
                <c:pt idx="6">
                  <c:v>99.666666666666003</c:v>
                </c:pt>
                <c:pt idx="7">
                  <c:v>95.333333333332988</c:v>
                </c:pt>
                <c:pt idx="8">
                  <c:v>93</c:v>
                </c:pt>
                <c:pt idx="9">
                  <c:v>91</c:v>
                </c:pt>
                <c:pt idx="10">
                  <c:v>100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BD-4EEC-9CE7-F13AF14000E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IL-1 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99.666666666666003</c:v>
                </c:pt>
                <c:pt idx="6">
                  <c:v>100</c:v>
                </c:pt>
                <c:pt idx="7">
                  <c:v>99.5</c:v>
                </c:pt>
                <c:pt idx="8">
                  <c:v>93.333333333332988</c:v>
                </c:pt>
                <c:pt idx="9">
                  <c:v>98.333333333332988</c:v>
                </c:pt>
                <c:pt idx="10">
                  <c:v>100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BD-4EEC-9CE7-F13AF14000E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IL-2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99.666666666666003</c:v>
                </c:pt>
                <c:pt idx="8">
                  <c:v>99.666666666666003</c:v>
                </c:pt>
                <c:pt idx="9">
                  <c:v>99.333333333332988</c:v>
                </c:pt>
                <c:pt idx="10">
                  <c:v>100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CD0C-40FD-A912-6B7E9C260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4764057137088635"/>
          <c:h val="3.880762839604579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99.333333333333201</c:v>
                </c:pt>
                <c:pt idx="4">
                  <c:v>100</c:v>
                </c:pt>
                <c:pt idx="5">
                  <c:v>98.393939393939277</c:v>
                </c:pt>
                <c:pt idx="6">
                  <c:v>100</c:v>
                </c:pt>
                <c:pt idx="7">
                  <c:v>94.78787878787854</c:v>
                </c:pt>
                <c:pt idx="8">
                  <c:v>93.227272727272464</c:v>
                </c:pt>
                <c:pt idx="9">
                  <c:v>93.727272727272378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97.666666666666003</c:v>
                </c:pt>
                <c:pt idx="8">
                  <c:v>86.666666666666003</c:v>
                </c:pt>
                <c:pt idx="9">
                  <c:v>80.333333333333002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97</c:v>
                </c:pt>
                <c:pt idx="8">
                  <c:v>88.333333333332988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IA-E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95.666666666666003</c:v>
                </c:pt>
                <c:pt idx="9">
                  <c:v>99.333333333332988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MI-E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88.333333333332988</c:v>
                </c:pt>
                <c:pt idx="8">
                  <c:v>96.5</c:v>
                </c:pt>
                <c:pt idx="9">
                  <c:v>86.666666666666003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89.666666666666003</c:v>
                </c:pt>
                <c:pt idx="8">
                  <c:v>90</c:v>
                </c:pt>
                <c:pt idx="9">
                  <c:v>91.666666666666003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OH-E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97.666666666666003</c:v>
                </c:pt>
                <c:pt idx="4">
                  <c:v>100</c:v>
                </c:pt>
                <c:pt idx="5">
                  <c:v>99</c:v>
                </c:pt>
                <c:pt idx="6">
                  <c:v>100</c:v>
                </c:pt>
                <c:pt idx="7">
                  <c:v>81.666666666666003</c:v>
                </c:pt>
                <c:pt idx="8">
                  <c:v>76.666666666666003</c:v>
                </c:pt>
                <c:pt idx="9">
                  <c:v>85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96.666666666666003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90</c:v>
                </c:pt>
                <c:pt idx="8">
                  <c:v>95</c:v>
                </c:pt>
                <c:pt idx="9">
                  <c:v>96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91.666666666666003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97.666666666666003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1-4E84-8AB9-49C5ADD1F43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91.666666666666003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97.666666666666003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BD-4EEC-9CE7-F13AF14000E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TX-E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100</c:v>
                </c:pt>
                <c:pt idx="9">
                  <c:v>88.333333333332988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BD-4EEC-9CE7-F13AF14000E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IL-1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</c:v>
                </c:pt>
                <c:pt idx="4">
                  <c:v>97</c:v>
                </c:pt>
                <c:pt idx="5">
                  <c:v>98</c:v>
                </c:pt>
                <c:pt idx="6">
                  <c:v>99.333333333332988</c:v>
                </c:pt>
                <c:pt idx="7">
                  <c:v>81.666666666666003</c:v>
                </c:pt>
                <c:pt idx="8">
                  <c:v>86</c:v>
                </c:pt>
                <c:pt idx="9">
                  <c:v>71.666666666666003</c:v>
                </c:pt>
                <c:pt idx="10">
                  <c:v>99.333333333332988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BD-4EEC-9CE7-F13AF14000E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IL-1 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91.666666666666003</c:v>
                </c:pt>
                <c:pt idx="8">
                  <c:v>86.333333333332988</c:v>
                </c:pt>
                <c:pt idx="9">
                  <c:v>90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BD-4EEC-9CE7-F13AF14000E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IL-2 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98.666666666666003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96.666666666666003</c:v>
                </c:pt>
                <c:pt idx="8">
                  <c:v>96.666666666666003</c:v>
                </c:pt>
                <c:pt idx="9">
                  <c:v>97.5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3E12-4935-9449-81925177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4764057137088635"/>
          <c:h val="3.880762839604579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94.387254901960574</c:v>
                </c:pt>
                <c:pt idx="1">
                  <c:v>96.880952380952138</c:v>
                </c:pt>
                <c:pt idx="2">
                  <c:v>97.882352941176194</c:v>
                </c:pt>
                <c:pt idx="3">
                  <c:v>91.628571428571192</c:v>
                </c:pt>
                <c:pt idx="4">
                  <c:v>95.576190476190249</c:v>
                </c:pt>
                <c:pt idx="5">
                  <c:v>96.205882352940961</c:v>
                </c:pt>
                <c:pt idx="6">
                  <c:v>97.07142857142837</c:v>
                </c:pt>
                <c:pt idx="7">
                  <c:v>87.899999999999821</c:v>
                </c:pt>
                <c:pt idx="8">
                  <c:v>88.32380952380926</c:v>
                </c:pt>
                <c:pt idx="9">
                  <c:v>74.238095238094914</c:v>
                </c:pt>
                <c:pt idx="10">
                  <c:v>90.279411764705642</c:v>
                </c:pt>
                <c:pt idx="11">
                  <c:v>93.593137254901777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95</c:v>
                </c:pt>
                <c:pt idx="1">
                  <c:v>91.666666666666003</c:v>
                </c:pt>
                <c:pt idx="2">
                  <c:v>96.333333333332988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99</c:v>
                </c:pt>
                <c:pt idx="9">
                  <c:v>89</c:v>
                </c:pt>
                <c:pt idx="10">
                  <c:v>94.666666666666003</c:v>
                </c:pt>
                <c:pt idx="11">
                  <c:v>86.666666666666003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DIGSA-MN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94.333333333332988</c:v>
                </c:pt>
                <c:pt idx="1">
                  <c:v>97.666666666666003</c:v>
                </c:pt>
                <c:pt idx="2">
                  <c:v>98.333333333332988</c:v>
                </c:pt>
                <c:pt idx="3">
                  <c:v>93</c:v>
                </c:pt>
                <c:pt idx="4">
                  <c:v>95</c:v>
                </c:pt>
                <c:pt idx="5">
                  <c:v>96</c:v>
                </c:pt>
                <c:pt idx="6">
                  <c:v>99.666666666666003</c:v>
                </c:pt>
                <c:pt idx="7">
                  <c:v>95</c:v>
                </c:pt>
                <c:pt idx="8">
                  <c:v>88.333333333332988</c:v>
                </c:pt>
                <c:pt idx="9">
                  <c:v>60</c:v>
                </c:pt>
                <c:pt idx="10">
                  <c:v>89.666666666666003</c:v>
                </c:pt>
                <c:pt idx="11">
                  <c:v>93.333333333332988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DIGSA-TN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81.666666666666003</c:v>
                </c:pt>
                <c:pt idx="4">
                  <c:v>85</c:v>
                </c:pt>
                <c:pt idx="5">
                  <c:v>88.333333333332988</c:v>
                </c:pt>
                <c:pt idx="6">
                  <c:v>79.666666666666003</c:v>
                </c:pt>
                <c:pt idx="7">
                  <c:v>78.333333333333002</c:v>
                </c:pt>
                <c:pt idx="8">
                  <c:v>61.666666666666003</c:v>
                </c:pt>
                <c:pt idx="9">
                  <c:v>48.333333333333002</c:v>
                </c:pt>
                <c:pt idx="10">
                  <c:v>93.333333333332988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96.333333333332988</c:v>
                </c:pt>
                <c:pt idx="4">
                  <c:v>99.666666666666003</c:v>
                </c:pt>
                <c:pt idx="5">
                  <c:v>99.666666666666003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99.666666666666003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8C-49D4-BED3-C5169AF9B0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96</c:v>
                </c:pt>
                <c:pt idx="8">
                  <c:v>99.333333333332988</c:v>
                </c:pt>
                <c:pt idx="9">
                  <c:v>76.666666666666003</c:v>
                </c:pt>
                <c:pt idx="10">
                  <c:v>99.666666666666003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8C-49D4-BED3-C5169AF9B0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99.666666666666003</c:v>
                </c:pt>
                <c:pt idx="2">
                  <c:v>99.666666666666003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96.333333333332988</c:v>
                </c:pt>
                <c:pt idx="10">
                  <c:v>98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28C-49D4-BED3-C5169AF9B0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ECHCG-MN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82.666666666666003</c:v>
                </c:pt>
                <c:pt idx="1">
                  <c:v>99.333333333332988</c:v>
                </c:pt>
                <c:pt idx="2">
                  <c:v>99.666666666666003</c:v>
                </c:pt>
                <c:pt idx="3">
                  <c:v>99.333333333332988</c:v>
                </c:pt>
                <c:pt idx="4">
                  <c:v>99.333333333332988</c:v>
                </c:pt>
                <c:pt idx="5">
                  <c:v>99.666666666666003</c:v>
                </c:pt>
                <c:pt idx="6">
                  <c:v>100</c:v>
                </c:pt>
                <c:pt idx="7">
                  <c:v>96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28C-49D4-BED3-C5169AF9B0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ECHCG-OH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91</c:v>
                </c:pt>
                <c:pt idx="10">
                  <c:v>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28C-49D4-BED3-C5169AF9B0F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99.166666666666501</c:v>
                </c:pt>
                <c:pt idx="1">
                  <c:v>97.499999999999503</c:v>
                </c:pt>
                <c:pt idx="2">
                  <c:v>98.333333333332988</c:v>
                </c:pt>
                <c:pt idx="3">
                  <c:v>91.666666666666515</c:v>
                </c:pt>
                <c:pt idx="4">
                  <c:v>92.499999999999503</c:v>
                </c:pt>
                <c:pt idx="5">
                  <c:v>94.999999999999503</c:v>
                </c:pt>
                <c:pt idx="6">
                  <c:v>97.499999999999503</c:v>
                </c:pt>
                <c:pt idx="7">
                  <c:v>90.833333333333016</c:v>
                </c:pt>
                <c:pt idx="8">
                  <c:v>96.666666666666501</c:v>
                </c:pt>
                <c:pt idx="9">
                  <c:v>86.666666666666501</c:v>
                </c:pt>
                <c:pt idx="10">
                  <c:v>92.5</c:v>
                </c:pt>
                <c:pt idx="11">
                  <c:v>99.166666666666501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28C-49D4-BED3-C5169AF9B0F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98.666666666666003</c:v>
                </c:pt>
                <c:pt idx="2">
                  <c:v>99</c:v>
                </c:pt>
                <c:pt idx="3">
                  <c:v>75</c:v>
                </c:pt>
                <c:pt idx="4">
                  <c:v>91.666666666666003</c:v>
                </c:pt>
                <c:pt idx="5">
                  <c:v>80</c:v>
                </c:pt>
                <c:pt idx="6">
                  <c:v>89.333333333332988</c:v>
                </c:pt>
                <c:pt idx="7">
                  <c:v>89</c:v>
                </c:pt>
                <c:pt idx="8">
                  <c:v>93.333333333332988</c:v>
                </c:pt>
                <c:pt idx="9">
                  <c:v>71.666666666666003</c:v>
                </c:pt>
                <c:pt idx="10">
                  <c:v>97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28C-49D4-BED3-C5169AF9B0F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ECHCG-TX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1">
                  <c:v>95</c:v>
                </c:pt>
                <c:pt idx="3">
                  <c:v>30</c:v>
                </c:pt>
                <c:pt idx="4">
                  <c:v>65</c:v>
                </c:pt>
                <c:pt idx="6">
                  <c:v>70</c:v>
                </c:pt>
                <c:pt idx="7">
                  <c:v>40</c:v>
                </c:pt>
                <c:pt idx="8">
                  <c:v>40</c:v>
                </c:pt>
                <c:pt idx="9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28C-49D4-BED3-C5169AF9B0F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ECHCG-IL1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96.666666666666003</c:v>
                </c:pt>
                <c:pt idx="1">
                  <c:v>98</c:v>
                </c:pt>
                <c:pt idx="2">
                  <c:v>98.666666666666003</c:v>
                </c:pt>
                <c:pt idx="3">
                  <c:v>93.666666666666003</c:v>
                </c:pt>
                <c:pt idx="4">
                  <c:v>93.666666666666003</c:v>
                </c:pt>
                <c:pt idx="5">
                  <c:v>95.666666666666003</c:v>
                </c:pt>
                <c:pt idx="6">
                  <c:v>92.666666666666003</c:v>
                </c:pt>
                <c:pt idx="7">
                  <c:v>80</c:v>
                </c:pt>
                <c:pt idx="8">
                  <c:v>85</c:v>
                </c:pt>
                <c:pt idx="9">
                  <c:v>57.666666666666003</c:v>
                </c:pt>
                <c:pt idx="10">
                  <c:v>89</c:v>
                </c:pt>
                <c:pt idx="11">
                  <c:v>90.333333333332988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28C-49D4-BED3-C5169AF9B0F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ECHCG-IL2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99.666666666666003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84.666666666666003</c:v>
                </c:pt>
                <c:pt idx="10">
                  <c:v>99.333333333332988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28C-49D4-BED3-C5169AF9B0FC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LEFFI-TX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98.666666666666003</c:v>
                </c:pt>
                <c:pt idx="1">
                  <c:v>98</c:v>
                </c:pt>
                <c:pt idx="2">
                  <c:v>99</c:v>
                </c:pt>
                <c:pt idx="3">
                  <c:v>97.666666666666003</c:v>
                </c:pt>
                <c:pt idx="4">
                  <c:v>99.333333333332988</c:v>
                </c:pt>
                <c:pt idx="5">
                  <c:v>96.666666666666003</c:v>
                </c:pt>
                <c:pt idx="6">
                  <c:v>99.333333333332988</c:v>
                </c:pt>
                <c:pt idx="7">
                  <c:v>97</c:v>
                </c:pt>
                <c:pt idx="8">
                  <c:v>95.666666666666003</c:v>
                </c:pt>
                <c:pt idx="9">
                  <c:v>66.666666666666003</c:v>
                </c:pt>
                <c:pt idx="10">
                  <c:v>97.333333333332988</c:v>
                </c:pt>
                <c:pt idx="11">
                  <c:v>92.333333333332988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28C-49D4-BED3-C5169AF9B0FC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PANDI-FL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79.333333333333002</c:v>
                </c:pt>
                <c:pt idx="4">
                  <c:v>87</c:v>
                </c:pt>
                <c:pt idx="5">
                  <c:v>90.666666666666003</c:v>
                </c:pt>
                <c:pt idx="6">
                  <c:v>100</c:v>
                </c:pt>
                <c:pt idx="7">
                  <c:v>90.666666666666003</c:v>
                </c:pt>
                <c:pt idx="8">
                  <c:v>92.333333333332988</c:v>
                </c:pt>
                <c:pt idx="9">
                  <c:v>92.666666666666003</c:v>
                </c:pt>
                <c:pt idx="10">
                  <c:v>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28C-49D4-BED3-C5169AF9B0FC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PANSS-MN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99.666666666666003</c:v>
                </c:pt>
                <c:pt idx="2">
                  <c:v>99.666666666666003</c:v>
                </c:pt>
                <c:pt idx="3">
                  <c:v>98.666666666666003</c:v>
                </c:pt>
                <c:pt idx="4">
                  <c:v>98</c:v>
                </c:pt>
                <c:pt idx="5">
                  <c:v>99.333333333332988</c:v>
                </c:pt>
                <c:pt idx="6">
                  <c:v>100</c:v>
                </c:pt>
                <c:pt idx="7">
                  <c:v>81.666666666666003</c:v>
                </c:pt>
                <c:pt idx="8">
                  <c:v>87.666666666666003</c:v>
                </c:pt>
                <c:pt idx="9">
                  <c:v>81.666666666666003</c:v>
                </c:pt>
                <c:pt idx="10">
                  <c:v>92.333333333332988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28C-49D4-BED3-C5169AF9B0FC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PANE-TX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36.666666666666003</c:v>
                </c:pt>
                <c:pt idx="1">
                  <c:v>56.666666666666003</c:v>
                </c:pt>
                <c:pt idx="2">
                  <c:v>71.666666666666003</c:v>
                </c:pt>
                <c:pt idx="3">
                  <c:v>58.333333333333002</c:v>
                </c:pt>
                <c:pt idx="4">
                  <c:v>94.333333333332988</c:v>
                </c:pt>
                <c:pt idx="5">
                  <c:v>91</c:v>
                </c:pt>
                <c:pt idx="6">
                  <c:v>97</c:v>
                </c:pt>
                <c:pt idx="7">
                  <c:v>40</c:v>
                </c:pt>
                <c:pt idx="8">
                  <c:v>75</c:v>
                </c:pt>
                <c:pt idx="9">
                  <c:v>13.333333333333</c:v>
                </c:pt>
                <c:pt idx="10">
                  <c:v>43.333333333333002</c:v>
                </c:pt>
                <c:pt idx="11">
                  <c:v>43.333333333333002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28C-49D4-BED3-C5169AF9B0FC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SETFA-FL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Sheet1!$T$2:$T$13</c:f>
              <c:numCache>
                <c:formatCode>0</c:formatCode>
                <c:ptCount val="12"/>
                <c:pt idx="0">
                  <c:v>79</c:v>
                </c:pt>
                <c:pt idx="1">
                  <c:v>94.333333333332988</c:v>
                </c:pt>
                <c:pt idx="2">
                  <c:v>86.666666666666003</c:v>
                </c:pt>
                <c:pt idx="3">
                  <c:v>97</c:v>
                </c:pt>
                <c:pt idx="4">
                  <c:v>99.333333333332988</c:v>
                </c:pt>
                <c:pt idx="5">
                  <c:v>97</c:v>
                </c:pt>
                <c:pt idx="6">
                  <c:v>100</c:v>
                </c:pt>
                <c:pt idx="7">
                  <c:v>91.333333333332988</c:v>
                </c:pt>
                <c:pt idx="8">
                  <c:v>93.666666666666003</c:v>
                </c:pt>
                <c:pt idx="9">
                  <c:v>76</c:v>
                </c:pt>
                <c:pt idx="10">
                  <c:v>74</c:v>
                </c:pt>
                <c:pt idx="11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28C-49D4-BED3-C5169AF9B0FC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Sheet1!$U$2:$U$13</c:f>
              <c:numCache>
                <c:formatCode>0</c:formatCode>
                <c:ptCount val="12"/>
                <c:pt idx="0">
                  <c:v>94</c:v>
                </c:pt>
                <c:pt idx="1">
                  <c:v>95.333333333332988</c:v>
                </c:pt>
                <c:pt idx="2">
                  <c:v>98.333333333332988</c:v>
                </c:pt>
                <c:pt idx="3">
                  <c:v>100</c:v>
                </c:pt>
                <c:pt idx="4">
                  <c:v>99.333333333332988</c:v>
                </c:pt>
                <c:pt idx="5">
                  <c:v>100</c:v>
                </c:pt>
                <c:pt idx="6">
                  <c:v>99.666666666666003</c:v>
                </c:pt>
                <c:pt idx="7">
                  <c:v>96.666666666666003</c:v>
                </c:pt>
                <c:pt idx="8">
                  <c:v>98.666666666666003</c:v>
                </c:pt>
                <c:pt idx="9">
                  <c:v>70</c:v>
                </c:pt>
                <c:pt idx="10">
                  <c:v>96.666666666666003</c:v>
                </c:pt>
                <c:pt idx="11">
                  <c:v>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28C-49D4-BED3-C5169AF9B0FC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SETFA-MI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Sheet1!$V$2:$V$13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97.333333333332988</c:v>
                </c:pt>
                <c:pt idx="2">
                  <c:v>97.666666666666003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</c:v>
                </c:pt>
                <c:pt idx="8">
                  <c:v>99.666666666666003</c:v>
                </c:pt>
                <c:pt idx="9">
                  <c:v>97.333333333332988</c:v>
                </c:pt>
                <c:pt idx="10">
                  <c:v>99.333333333332988</c:v>
                </c:pt>
                <c:pt idx="11">
                  <c:v>91.333333333332988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28C-49D4-BED3-C5169AF9B0FC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SETFA-MN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Sheet1!$W$2:$W$13</c:f>
              <c:numCache>
                <c:formatCode>0</c:formatCode>
                <c:ptCount val="12"/>
                <c:pt idx="0">
                  <c:v>89.333333333332988</c:v>
                </c:pt>
                <c:pt idx="1">
                  <c:v>95.666666666666003</c:v>
                </c:pt>
                <c:pt idx="2">
                  <c:v>99.666666666666003</c:v>
                </c:pt>
                <c:pt idx="3">
                  <c:v>97</c:v>
                </c:pt>
                <c:pt idx="4">
                  <c:v>97.333333333332988</c:v>
                </c:pt>
                <c:pt idx="5">
                  <c:v>99.333333333332988</c:v>
                </c:pt>
                <c:pt idx="6">
                  <c:v>100</c:v>
                </c:pt>
                <c:pt idx="7">
                  <c:v>92.666666666666003</c:v>
                </c:pt>
                <c:pt idx="8">
                  <c:v>99</c:v>
                </c:pt>
                <c:pt idx="9">
                  <c:v>66.666666666666003</c:v>
                </c:pt>
                <c:pt idx="10">
                  <c:v>58.333333333333002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28C-49D4-BED3-C5169AF9B0FC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SETFA-OH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Sheet1!$X$2:$X$13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99</c:v>
                </c:pt>
                <c:pt idx="9">
                  <c:v>82.666666666666003</c:v>
                </c:pt>
                <c:pt idx="10">
                  <c:v>90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28C-49D4-BED3-C5169AF9B0FC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Sheet1!$Y$2:$Y$13</c:f>
              <c:numCache>
                <c:formatCode>0</c:formatCode>
                <c:ptCount val="12"/>
                <c:pt idx="0">
                  <c:v>90</c:v>
                </c:pt>
                <c:pt idx="1">
                  <c:v>93.333333333332988</c:v>
                </c:pt>
                <c:pt idx="2">
                  <c:v>96.666666666666003</c:v>
                </c:pt>
                <c:pt idx="3">
                  <c:v>86.666666666666003</c:v>
                </c:pt>
                <c:pt idx="4">
                  <c:v>93.333333333332988</c:v>
                </c:pt>
                <c:pt idx="5">
                  <c:v>93.333333333332988</c:v>
                </c:pt>
                <c:pt idx="6">
                  <c:v>100</c:v>
                </c:pt>
                <c:pt idx="7">
                  <c:v>100</c:v>
                </c:pt>
                <c:pt idx="8">
                  <c:v>93.333333333332988</c:v>
                </c:pt>
                <c:pt idx="9">
                  <c:v>80</c:v>
                </c:pt>
                <c:pt idx="10">
                  <c:v>86.666666666666003</c:v>
                </c:pt>
                <c:pt idx="11">
                  <c:v>88.333333333332988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28C-49D4-BED3-C5169AF9B0FC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Sheet1!$Z$2:$Z$13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</c:v>
                </c:pt>
                <c:pt idx="2">
                  <c:v>99</c:v>
                </c:pt>
                <c:pt idx="3">
                  <c:v>80</c:v>
                </c:pt>
                <c:pt idx="4">
                  <c:v>95</c:v>
                </c:pt>
                <c:pt idx="5">
                  <c:v>86.666666666666003</c:v>
                </c:pt>
                <c:pt idx="6">
                  <c:v>89.333333333332988</c:v>
                </c:pt>
                <c:pt idx="7">
                  <c:v>89</c:v>
                </c:pt>
                <c:pt idx="8">
                  <c:v>93.333333333332988</c:v>
                </c:pt>
                <c:pt idx="9">
                  <c:v>71.666666666666003</c:v>
                </c:pt>
                <c:pt idx="10">
                  <c:v>97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28C-49D4-BED3-C5169AF9B0FC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SETFA-IL1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Sheet1!$AA$2:$AA$13</c:f>
              <c:numCache>
                <c:formatCode>0</c:formatCode>
                <c:ptCount val="12"/>
                <c:pt idx="0">
                  <c:v>95.333333333332988</c:v>
                </c:pt>
                <c:pt idx="1">
                  <c:v>97</c:v>
                </c:pt>
                <c:pt idx="2">
                  <c:v>95.666666666666003</c:v>
                </c:pt>
                <c:pt idx="3">
                  <c:v>98.666666666666003</c:v>
                </c:pt>
                <c:pt idx="4">
                  <c:v>97.666666666666003</c:v>
                </c:pt>
                <c:pt idx="5">
                  <c:v>98.333333333332988</c:v>
                </c:pt>
                <c:pt idx="6">
                  <c:v>100</c:v>
                </c:pt>
                <c:pt idx="7">
                  <c:v>85</c:v>
                </c:pt>
                <c:pt idx="8">
                  <c:v>89</c:v>
                </c:pt>
                <c:pt idx="9">
                  <c:v>66.666666666666003</c:v>
                </c:pt>
                <c:pt idx="10">
                  <c:v>69.333333333333002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28C-49D4-BED3-C5169AF9B0FC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SETFA-IL2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Sheet1!$AB$2:$AB$13</c:f>
              <c:numCache>
                <c:formatCode>0</c:formatCode>
                <c:ptCount val="12"/>
                <c:pt idx="0">
                  <c:v>90</c:v>
                </c:pt>
                <c:pt idx="1">
                  <c:v>93.333333333332988</c:v>
                </c:pt>
                <c:pt idx="2">
                  <c:v>99.666666666666003</c:v>
                </c:pt>
                <c:pt idx="3">
                  <c:v>99.333333333332988</c:v>
                </c:pt>
                <c:pt idx="4">
                  <c:v>100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96.333333333332988</c:v>
                </c:pt>
                <c:pt idx="8">
                  <c:v>97.333333333332988</c:v>
                </c:pt>
                <c:pt idx="9">
                  <c:v>73.333333333333002</c:v>
                </c:pt>
                <c:pt idx="10">
                  <c:v>92.333333333332988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28C-49D4-BED3-C5169AF9B0FC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SORVU-FL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Sheet1!$AC$2:$AC$13</c:f>
              <c:numCache>
                <c:formatCode>0</c:formatCode>
                <c:ptCount val="12"/>
                <c:pt idx="0">
                  <c:v>99.333333333332988</c:v>
                </c:pt>
                <c:pt idx="1">
                  <c:v>99</c:v>
                </c:pt>
                <c:pt idx="2">
                  <c:v>99.333333333332988</c:v>
                </c:pt>
                <c:pt idx="3">
                  <c:v>97</c:v>
                </c:pt>
                <c:pt idx="4">
                  <c:v>97.333333333332988</c:v>
                </c:pt>
                <c:pt idx="5">
                  <c:v>98</c:v>
                </c:pt>
                <c:pt idx="6">
                  <c:v>100</c:v>
                </c:pt>
                <c:pt idx="7">
                  <c:v>53.333333333333002</c:v>
                </c:pt>
                <c:pt idx="8">
                  <c:v>47.666666666666003</c:v>
                </c:pt>
                <c:pt idx="9">
                  <c:v>57</c:v>
                </c:pt>
                <c:pt idx="10">
                  <c:v>93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28C-49D4-BED3-C5169AF9B0FC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Sheet1!$AD$2:$AD$13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99.666666666666003</c:v>
                </c:pt>
                <c:pt idx="7">
                  <c:v>100</c:v>
                </c:pt>
                <c:pt idx="8">
                  <c:v>100</c:v>
                </c:pt>
                <c:pt idx="9">
                  <c:v>98.666666666666003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028C-49D4-BED3-C5169AF9B0FC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SORVU-MN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Sheet1!$AE$2:$AE$13</c:f>
              <c:numCache>
                <c:formatCode>0</c:formatCode>
                <c:ptCount val="12"/>
                <c:pt idx="0">
                  <c:v>99</c:v>
                </c:pt>
                <c:pt idx="1">
                  <c:v>99.666666666666003</c:v>
                </c:pt>
                <c:pt idx="2">
                  <c:v>100</c:v>
                </c:pt>
                <c:pt idx="3">
                  <c:v>96</c:v>
                </c:pt>
                <c:pt idx="4">
                  <c:v>96.666666666666003</c:v>
                </c:pt>
                <c:pt idx="5">
                  <c:v>98.333333333332988</c:v>
                </c:pt>
                <c:pt idx="6">
                  <c:v>100</c:v>
                </c:pt>
                <c:pt idx="7">
                  <c:v>90</c:v>
                </c:pt>
                <c:pt idx="8">
                  <c:v>58.333333333333002</c:v>
                </c:pt>
                <c:pt idx="9">
                  <c:v>65</c:v>
                </c:pt>
                <c:pt idx="10">
                  <c:v>86.666666666666003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028C-49D4-BED3-C5169AF9B0FC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SORVU-OH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Sheet1!$AF$2:$AF$13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94.333333333332988</c:v>
                </c:pt>
                <c:pt idx="8">
                  <c:v>90</c:v>
                </c:pt>
                <c:pt idx="9">
                  <c:v>93.333333333332988</c:v>
                </c:pt>
                <c:pt idx="10">
                  <c:v>93.333333333332988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028C-49D4-BED3-C5169AF9B0FC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Sheet1!$AG$2:$AG$13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86.666666666666003</c:v>
                </c:pt>
                <c:pt idx="4">
                  <c:v>86.666666666666003</c:v>
                </c:pt>
                <c:pt idx="5">
                  <c:v>83.333333333333002</c:v>
                </c:pt>
                <c:pt idx="6">
                  <c:v>95</c:v>
                </c:pt>
                <c:pt idx="7">
                  <c:v>90</c:v>
                </c:pt>
                <c:pt idx="8">
                  <c:v>81.666666666666003</c:v>
                </c:pt>
                <c:pt idx="9">
                  <c:v>73.333333333333002</c:v>
                </c:pt>
                <c:pt idx="10">
                  <c:v>99.333333333332988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028C-49D4-BED3-C5169AF9B0FC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Sheet1!$AH$2:$AH$13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94.333333333332988</c:v>
                </c:pt>
                <c:pt idx="4">
                  <c:v>93</c:v>
                </c:pt>
                <c:pt idx="5">
                  <c:v>99</c:v>
                </c:pt>
                <c:pt idx="6">
                  <c:v>94.333333333332988</c:v>
                </c:pt>
                <c:pt idx="7">
                  <c:v>99</c:v>
                </c:pt>
                <c:pt idx="8">
                  <c:v>97.666666666666003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028C-49D4-BED3-C5169AF9B0FC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SORVU-TX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Sheet1!$AI$2:$AI$13</c:f>
              <c:numCache>
                <c:formatCode>0</c:formatCode>
                <c:ptCount val="12"/>
                <c:pt idx="0">
                  <c:v>96</c:v>
                </c:pt>
                <c:pt idx="1">
                  <c:v>98.333333333332988</c:v>
                </c:pt>
                <c:pt idx="2">
                  <c:v>98.333333333332988</c:v>
                </c:pt>
                <c:pt idx="3">
                  <c:v>85</c:v>
                </c:pt>
                <c:pt idx="4">
                  <c:v>90</c:v>
                </c:pt>
                <c:pt idx="5">
                  <c:v>90</c:v>
                </c:pt>
                <c:pt idx="6">
                  <c:v>96.666666666666003</c:v>
                </c:pt>
                <c:pt idx="7">
                  <c:v>53.333333333333002</c:v>
                </c:pt>
                <c:pt idx="8">
                  <c:v>65</c:v>
                </c:pt>
                <c:pt idx="9">
                  <c:v>46.666666666666003</c:v>
                </c:pt>
                <c:pt idx="10">
                  <c:v>66.666666666666003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028C-49D4-BED3-C5169AF9B0FC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SORVU-IL1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Sheet1!$AJ$2:$AJ$13</c:f>
              <c:numCache>
                <c:formatCode>0</c:formatCode>
                <c:ptCount val="12"/>
                <c:pt idx="0">
                  <c:v>98</c:v>
                </c:pt>
                <c:pt idx="1">
                  <c:v>99.666666666666003</c:v>
                </c:pt>
                <c:pt idx="2">
                  <c:v>100</c:v>
                </c:pt>
                <c:pt idx="3">
                  <c:v>96.333333333332988</c:v>
                </c:pt>
                <c:pt idx="4">
                  <c:v>99.333333333332988</c:v>
                </c:pt>
                <c:pt idx="5">
                  <c:v>96.333333333332988</c:v>
                </c:pt>
                <c:pt idx="6">
                  <c:v>98.333333333332988</c:v>
                </c:pt>
                <c:pt idx="7">
                  <c:v>81.666666666666003</c:v>
                </c:pt>
                <c:pt idx="8">
                  <c:v>78.666666666666003</c:v>
                </c:pt>
                <c:pt idx="9">
                  <c:v>76</c:v>
                </c:pt>
                <c:pt idx="10">
                  <c:v>88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028C-49D4-BED3-C5169AF9B0FC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SORVU-IL2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Sheet1!$AK$2:$AK$13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94.333333333332988</c:v>
                </c:pt>
                <c:pt idx="8">
                  <c:v>96.333333333332988</c:v>
                </c:pt>
                <c:pt idx="9">
                  <c:v>80</c:v>
                </c:pt>
                <c:pt idx="10">
                  <c:v>96.666666666666003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99384754601753211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94.643518518518263</c:v>
                </c:pt>
                <c:pt idx="1">
                  <c:v>98.638888888888715</c:v>
                </c:pt>
                <c:pt idx="2">
                  <c:v>98.287037037036853</c:v>
                </c:pt>
                <c:pt idx="3">
                  <c:v>84.263888888888602</c:v>
                </c:pt>
                <c:pt idx="4">
                  <c:v>89.180555555555287</c:v>
                </c:pt>
                <c:pt idx="5">
                  <c:v>88.519047619047342</c:v>
                </c:pt>
                <c:pt idx="6">
                  <c:v>95.675925925925796</c:v>
                </c:pt>
                <c:pt idx="7">
                  <c:v>79.120370370370054</c:v>
                </c:pt>
                <c:pt idx="8">
                  <c:v>78.347222222221887</c:v>
                </c:pt>
                <c:pt idx="9">
                  <c:v>54.972222222221966</c:v>
                </c:pt>
                <c:pt idx="10">
                  <c:v>79.393518518518249</c:v>
                </c:pt>
                <c:pt idx="11">
                  <c:v>96.467592592592354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99</c:v>
                </c:pt>
                <c:pt idx="3">
                  <c:v>100</c:v>
                </c:pt>
                <c:pt idx="4">
                  <c:v>98.333333333332988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96.666666666666003</c:v>
                </c:pt>
                <c:pt idx="9">
                  <c:v>75</c:v>
                </c:pt>
                <c:pt idx="10">
                  <c:v>85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DIGSA-MN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99.333333333332988</c:v>
                </c:pt>
                <c:pt idx="2">
                  <c:v>99</c:v>
                </c:pt>
                <c:pt idx="3">
                  <c:v>78.333333333333002</c:v>
                </c:pt>
                <c:pt idx="4">
                  <c:v>87.333333333332988</c:v>
                </c:pt>
                <c:pt idx="5">
                  <c:v>91.666666666666003</c:v>
                </c:pt>
                <c:pt idx="6">
                  <c:v>98</c:v>
                </c:pt>
                <c:pt idx="7">
                  <c:v>87.333333333332988</c:v>
                </c:pt>
                <c:pt idx="8">
                  <c:v>80.666666666666003</c:v>
                </c:pt>
                <c:pt idx="9">
                  <c:v>55</c:v>
                </c:pt>
                <c:pt idx="10">
                  <c:v>92.666666666666003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DIGSA-TN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9900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99.333333333332988</c:v>
                </c:pt>
                <c:pt idx="2">
                  <c:v>100</c:v>
                </c:pt>
                <c:pt idx="3">
                  <c:v>85</c:v>
                </c:pt>
                <c:pt idx="4">
                  <c:v>63.333333333333002</c:v>
                </c:pt>
                <c:pt idx="5">
                  <c:v>80</c:v>
                </c:pt>
                <c:pt idx="6">
                  <c:v>30</c:v>
                </c:pt>
                <c:pt idx="7">
                  <c:v>76.666666666666003</c:v>
                </c:pt>
                <c:pt idx="8">
                  <c:v>31.666666666666</c:v>
                </c:pt>
                <c:pt idx="9">
                  <c:v>6.6666666666659999</c:v>
                </c:pt>
                <c:pt idx="10">
                  <c:v>81.666666666666003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71.333333333333002</c:v>
                </c:pt>
                <c:pt idx="4">
                  <c:v>99</c:v>
                </c:pt>
                <c:pt idx="5">
                  <c:v>97</c:v>
                </c:pt>
                <c:pt idx="6">
                  <c:v>99.666666666666003</c:v>
                </c:pt>
                <c:pt idx="7">
                  <c:v>99.333333333332988</c:v>
                </c:pt>
                <c:pt idx="8">
                  <c:v>96.333333333332988</c:v>
                </c:pt>
                <c:pt idx="9">
                  <c:v>81.333333333333002</c:v>
                </c:pt>
                <c:pt idx="10">
                  <c:v>91.333333333332988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8C-49D4-BED3-C5169AF9B0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99.333333333332988</c:v>
                </c:pt>
                <c:pt idx="1">
                  <c:v>99.666666666666003</c:v>
                </c:pt>
                <c:pt idx="2">
                  <c:v>99.333333333332988</c:v>
                </c:pt>
                <c:pt idx="3">
                  <c:v>100</c:v>
                </c:pt>
                <c:pt idx="4">
                  <c:v>99.333333333332988</c:v>
                </c:pt>
                <c:pt idx="5">
                  <c:v>100</c:v>
                </c:pt>
                <c:pt idx="6">
                  <c:v>100</c:v>
                </c:pt>
                <c:pt idx="7">
                  <c:v>89</c:v>
                </c:pt>
                <c:pt idx="8">
                  <c:v>98.333333333332988</c:v>
                </c:pt>
                <c:pt idx="9">
                  <c:v>61.666666666666003</c:v>
                </c:pt>
                <c:pt idx="10">
                  <c:v>99.666666666666003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8C-49D4-BED3-C5169AF9B0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91.666666666666003</c:v>
                </c:pt>
                <c:pt idx="1">
                  <c:v>100</c:v>
                </c:pt>
                <c:pt idx="2">
                  <c:v>98.666666666666003</c:v>
                </c:pt>
                <c:pt idx="3">
                  <c:v>100</c:v>
                </c:pt>
                <c:pt idx="4">
                  <c:v>99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98.333333333332988</c:v>
                </c:pt>
                <c:pt idx="9">
                  <c:v>78.333333333333002</c:v>
                </c:pt>
                <c:pt idx="10">
                  <c:v>88.333333333332988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28C-49D4-BED3-C5169AF9B0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ECHCG-MN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99.333333333332988</c:v>
                </c:pt>
                <c:pt idx="2">
                  <c:v>99.333333333332988</c:v>
                </c:pt>
                <c:pt idx="3">
                  <c:v>98</c:v>
                </c:pt>
                <c:pt idx="4">
                  <c:v>98.666666666666003</c:v>
                </c:pt>
                <c:pt idx="5">
                  <c:v>98.666666666666003</c:v>
                </c:pt>
                <c:pt idx="6">
                  <c:v>99</c:v>
                </c:pt>
                <c:pt idx="7">
                  <c:v>94.666666666666003</c:v>
                </c:pt>
                <c:pt idx="8">
                  <c:v>98.666666666666003</c:v>
                </c:pt>
                <c:pt idx="9">
                  <c:v>96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28C-49D4-BED3-C5169AF9B0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ECHCG-OH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99</c:v>
                </c:pt>
                <c:pt idx="1">
                  <c:v>100</c:v>
                </c:pt>
                <c:pt idx="2">
                  <c:v>100</c:v>
                </c:pt>
                <c:pt idx="3">
                  <c:v>95.666666666666003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82.333333333333002</c:v>
                </c:pt>
                <c:pt idx="10">
                  <c:v>96.333333333332988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28C-49D4-BED3-C5169AF9B0F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95</c:v>
                </c:pt>
                <c:pt idx="1">
                  <c:v>96.666666666666515</c:v>
                </c:pt>
                <c:pt idx="2">
                  <c:v>95.833333333332988</c:v>
                </c:pt>
                <c:pt idx="3">
                  <c:v>92.499999999999503</c:v>
                </c:pt>
                <c:pt idx="4">
                  <c:v>92.5</c:v>
                </c:pt>
                <c:pt idx="5">
                  <c:v>92.5</c:v>
                </c:pt>
                <c:pt idx="6">
                  <c:v>95</c:v>
                </c:pt>
                <c:pt idx="7">
                  <c:v>91.666666666666515</c:v>
                </c:pt>
                <c:pt idx="8">
                  <c:v>92.499999999999503</c:v>
                </c:pt>
                <c:pt idx="9">
                  <c:v>88.333333333332988</c:v>
                </c:pt>
                <c:pt idx="10">
                  <c:v>92.499999999999503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28C-49D4-BED3-C5169AF9B0F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96</c:v>
                </c:pt>
                <c:pt idx="1">
                  <c:v>98.666666666666003</c:v>
                </c:pt>
                <c:pt idx="2">
                  <c:v>99.333333333332988</c:v>
                </c:pt>
                <c:pt idx="3">
                  <c:v>35</c:v>
                </c:pt>
                <c:pt idx="4">
                  <c:v>40</c:v>
                </c:pt>
                <c:pt idx="5">
                  <c:v>38.333333333333002</c:v>
                </c:pt>
                <c:pt idx="6">
                  <c:v>95.333333333332988</c:v>
                </c:pt>
                <c:pt idx="7">
                  <c:v>81.666666666666003</c:v>
                </c:pt>
                <c:pt idx="8">
                  <c:v>83.333333333333002</c:v>
                </c:pt>
                <c:pt idx="9">
                  <c:v>21.666666666666</c:v>
                </c:pt>
                <c:pt idx="10">
                  <c:v>71.666666666666003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28C-49D4-BED3-C5169AF9B0F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ECHCG-TX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91.5</c:v>
                </c:pt>
                <c:pt idx="1">
                  <c:v>95</c:v>
                </c:pt>
                <c:pt idx="2">
                  <c:v>92.5</c:v>
                </c:pt>
                <c:pt idx="3">
                  <c:v>65</c:v>
                </c:pt>
                <c:pt idx="4">
                  <c:v>90</c:v>
                </c:pt>
                <c:pt idx="5">
                  <c:v>83.333333333333002</c:v>
                </c:pt>
                <c:pt idx="6">
                  <c:v>92.333333333332988</c:v>
                </c:pt>
                <c:pt idx="7">
                  <c:v>60</c:v>
                </c:pt>
                <c:pt idx="8">
                  <c:v>75</c:v>
                </c:pt>
                <c:pt idx="9">
                  <c:v>10</c:v>
                </c:pt>
                <c:pt idx="10">
                  <c:v>85</c:v>
                </c:pt>
                <c:pt idx="11">
                  <c:v>92.5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28C-49D4-BED3-C5169AF9B0F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ECHCG-IL1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97.666666666666003</c:v>
                </c:pt>
                <c:pt idx="2">
                  <c:v>97.333333333332988</c:v>
                </c:pt>
                <c:pt idx="3">
                  <c:v>77.666666666666003</c:v>
                </c:pt>
                <c:pt idx="4">
                  <c:v>81.333333333333002</c:v>
                </c:pt>
                <c:pt idx="5">
                  <c:v>58.333333333333002</c:v>
                </c:pt>
                <c:pt idx="6">
                  <c:v>86</c:v>
                </c:pt>
                <c:pt idx="7">
                  <c:v>60</c:v>
                </c:pt>
                <c:pt idx="8">
                  <c:v>66.666666666666003</c:v>
                </c:pt>
                <c:pt idx="9">
                  <c:v>30</c:v>
                </c:pt>
                <c:pt idx="10">
                  <c:v>76.666666666666003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28C-49D4-BED3-C5169AF9B0F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ECHCG-IL2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99</c:v>
                </c:pt>
                <c:pt idx="1">
                  <c:v>99.333333333332988</c:v>
                </c:pt>
                <c:pt idx="2">
                  <c:v>98.666666666666003</c:v>
                </c:pt>
                <c:pt idx="3">
                  <c:v>92.666666666666003</c:v>
                </c:pt>
                <c:pt idx="4">
                  <c:v>98.333333333332988</c:v>
                </c:pt>
                <c:pt idx="5">
                  <c:v>98</c:v>
                </c:pt>
                <c:pt idx="6">
                  <c:v>97.666666666666003</c:v>
                </c:pt>
                <c:pt idx="7">
                  <c:v>79.333333333333002</c:v>
                </c:pt>
                <c:pt idx="8">
                  <c:v>88</c:v>
                </c:pt>
                <c:pt idx="9">
                  <c:v>75</c:v>
                </c:pt>
                <c:pt idx="10">
                  <c:v>85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28C-49D4-BED3-C5169AF9B0FC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LEFFI-TX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94</c:v>
                </c:pt>
                <c:pt idx="1">
                  <c:v>96</c:v>
                </c:pt>
                <c:pt idx="2">
                  <c:v>96.333333333332988</c:v>
                </c:pt>
                <c:pt idx="3">
                  <c:v>91</c:v>
                </c:pt>
                <c:pt idx="4">
                  <c:v>95.666666666666003</c:v>
                </c:pt>
                <c:pt idx="5">
                  <c:v>93.666666666666003</c:v>
                </c:pt>
                <c:pt idx="6">
                  <c:v>90.666666666666003</c:v>
                </c:pt>
                <c:pt idx="7">
                  <c:v>86.666666666666003</c:v>
                </c:pt>
                <c:pt idx="8">
                  <c:v>81.666666666666003</c:v>
                </c:pt>
                <c:pt idx="9">
                  <c:v>75</c:v>
                </c:pt>
                <c:pt idx="10">
                  <c:v>95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28C-49D4-BED3-C5169AF9B0FC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PANDI-FL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18.333333333333002</c:v>
                </c:pt>
                <c:pt idx="4">
                  <c:v>36.666666666666003</c:v>
                </c:pt>
                <c:pt idx="5">
                  <c:v>58.333333333333002</c:v>
                </c:pt>
                <c:pt idx="6">
                  <c:v>100</c:v>
                </c:pt>
                <c:pt idx="7">
                  <c:v>25.333333333333002</c:v>
                </c:pt>
                <c:pt idx="8">
                  <c:v>18.333333333333002</c:v>
                </c:pt>
                <c:pt idx="9">
                  <c:v>22</c:v>
                </c:pt>
                <c:pt idx="10">
                  <c:v>90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28C-49D4-BED3-C5169AF9B0FC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PANSS-MN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87.666666666666003</c:v>
                </c:pt>
                <c:pt idx="1">
                  <c:v>99.333333333332988</c:v>
                </c:pt>
                <c:pt idx="2">
                  <c:v>99.666666666666003</c:v>
                </c:pt>
                <c:pt idx="3">
                  <c:v>87.666666666666003</c:v>
                </c:pt>
                <c:pt idx="4">
                  <c:v>96</c:v>
                </c:pt>
                <c:pt idx="5">
                  <c:v>94.666666666666003</c:v>
                </c:pt>
                <c:pt idx="6">
                  <c:v>99.333333333332988</c:v>
                </c:pt>
                <c:pt idx="7">
                  <c:v>86.666666666666003</c:v>
                </c:pt>
                <c:pt idx="8">
                  <c:v>70</c:v>
                </c:pt>
                <c:pt idx="9">
                  <c:v>65</c:v>
                </c:pt>
                <c:pt idx="10">
                  <c:v>92.666666666666003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28C-49D4-BED3-C5169AF9B0FC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PANE-TX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33.333333333333002</c:v>
                </c:pt>
                <c:pt idx="1">
                  <c:v>81.666666666666003</c:v>
                </c:pt>
                <c:pt idx="2">
                  <c:v>76.666666666666003</c:v>
                </c:pt>
                <c:pt idx="3">
                  <c:v>74.666666666666003</c:v>
                </c:pt>
                <c:pt idx="4">
                  <c:v>92.666666666666003</c:v>
                </c:pt>
                <c:pt idx="5">
                  <c:v>92.666666666666003</c:v>
                </c:pt>
                <c:pt idx="6">
                  <c:v>97.333333333332988</c:v>
                </c:pt>
                <c:pt idx="7">
                  <c:v>50</c:v>
                </c:pt>
                <c:pt idx="8">
                  <c:v>86.666666666666003</c:v>
                </c:pt>
                <c:pt idx="9">
                  <c:v>30</c:v>
                </c:pt>
                <c:pt idx="10">
                  <c:v>13.333333333333</c:v>
                </c:pt>
                <c:pt idx="11">
                  <c:v>72.666666666666003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28C-49D4-BED3-C5169AF9B0FC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SETFA-FL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Sheet1!$T$2:$T$13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99.666666666666003</c:v>
                </c:pt>
                <c:pt idx="2">
                  <c:v>99</c:v>
                </c:pt>
                <c:pt idx="3">
                  <c:v>84</c:v>
                </c:pt>
                <c:pt idx="4">
                  <c:v>91</c:v>
                </c:pt>
                <c:pt idx="5">
                  <c:v>72</c:v>
                </c:pt>
                <c:pt idx="6">
                  <c:v>100</c:v>
                </c:pt>
                <c:pt idx="7">
                  <c:v>41.666666666666003</c:v>
                </c:pt>
                <c:pt idx="8">
                  <c:v>25</c:v>
                </c:pt>
                <c:pt idx="9">
                  <c:v>0</c:v>
                </c:pt>
                <c:pt idx="10">
                  <c:v>16.666666666666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28C-49D4-BED3-C5169AF9B0FC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Sheet1!$U$2:$U$13</c:f>
              <c:numCache>
                <c:formatCode>0</c:formatCode>
                <c:ptCount val="12"/>
                <c:pt idx="0">
                  <c:v>98</c:v>
                </c:pt>
                <c:pt idx="1">
                  <c:v>98.333333333332988</c:v>
                </c:pt>
                <c:pt idx="2">
                  <c:v>99.333333333332988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98.666666666666003</c:v>
                </c:pt>
                <c:pt idx="9">
                  <c:v>51.666666666666003</c:v>
                </c:pt>
                <c:pt idx="10">
                  <c:v>94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28C-49D4-BED3-C5169AF9B0FC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SETFA-MI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Sheet1!$V$2:$V$13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99.333333333332988</c:v>
                </c:pt>
                <c:pt idx="3">
                  <c:v>99.333333333332988</c:v>
                </c:pt>
                <c:pt idx="4">
                  <c:v>99.666666666666003</c:v>
                </c:pt>
                <c:pt idx="5">
                  <c:v>99.333333333332988</c:v>
                </c:pt>
                <c:pt idx="6">
                  <c:v>100</c:v>
                </c:pt>
                <c:pt idx="7">
                  <c:v>95</c:v>
                </c:pt>
                <c:pt idx="8">
                  <c:v>95.666666666666003</c:v>
                </c:pt>
                <c:pt idx="9">
                  <c:v>65</c:v>
                </c:pt>
                <c:pt idx="10">
                  <c:v>80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28C-49D4-BED3-C5169AF9B0FC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SETFA-MN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Sheet1!$W$2:$W$13</c:f>
              <c:numCache>
                <c:formatCode>0</c:formatCode>
                <c:ptCount val="12"/>
                <c:pt idx="0">
                  <c:v>85.666666666666003</c:v>
                </c:pt>
                <c:pt idx="1">
                  <c:v>99</c:v>
                </c:pt>
                <c:pt idx="2">
                  <c:v>99.666666666666003</c:v>
                </c:pt>
                <c:pt idx="3">
                  <c:v>71.666666666666003</c:v>
                </c:pt>
                <c:pt idx="4">
                  <c:v>92</c:v>
                </c:pt>
                <c:pt idx="5">
                  <c:v>95.666666666666003</c:v>
                </c:pt>
                <c:pt idx="6">
                  <c:v>99.333333333332988</c:v>
                </c:pt>
                <c:pt idx="7">
                  <c:v>96</c:v>
                </c:pt>
                <c:pt idx="8">
                  <c:v>99</c:v>
                </c:pt>
                <c:pt idx="9">
                  <c:v>33.333333333333002</c:v>
                </c:pt>
                <c:pt idx="10">
                  <c:v>20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28C-49D4-BED3-C5169AF9B0FC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SETFA-OH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Sheet1!$X$2:$X$13</c:f>
              <c:numCache>
                <c:formatCode>0</c:formatCode>
                <c:ptCount val="12"/>
                <c:pt idx="0">
                  <c:v>90.666666666666003</c:v>
                </c:pt>
                <c:pt idx="1">
                  <c:v>100</c:v>
                </c:pt>
                <c:pt idx="2">
                  <c:v>100</c:v>
                </c:pt>
                <c:pt idx="3">
                  <c:v>97.333333333332988</c:v>
                </c:pt>
                <c:pt idx="4">
                  <c:v>97.333333333332988</c:v>
                </c:pt>
                <c:pt idx="5">
                  <c:v>96.666666666666003</c:v>
                </c:pt>
                <c:pt idx="6">
                  <c:v>99</c:v>
                </c:pt>
                <c:pt idx="7">
                  <c:v>94.333333333332988</c:v>
                </c:pt>
                <c:pt idx="8">
                  <c:v>98</c:v>
                </c:pt>
                <c:pt idx="9">
                  <c:v>60</c:v>
                </c:pt>
                <c:pt idx="10">
                  <c:v>68.333333333333002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28C-49D4-BED3-C5169AF9B0FC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Sheet1!$Y$2:$Y$13</c:f>
              <c:numCache>
                <c:formatCode>0</c:formatCode>
                <c:ptCount val="12"/>
                <c:pt idx="0">
                  <c:v>83.333333333333002</c:v>
                </c:pt>
                <c:pt idx="1">
                  <c:v>96.666666666666003</c:v>
                </c:pt>
                <c:pt idx="2">
                  <c:v>93.333333333332988</c:v>
                </c:pt>
                <c:pt idx="3">
                  <c:v>83.333333333333002</c:v>
                </c:pt>
                <c:pt idx="4">
                  <c:v>83.333333333333002</c:v>
                </c:pt>
                <c:pt idx="5">
                  <c:v>86.666666666666003</c:v>
                </c:pt>
                <c:pt idx="6">
                  <c:v>83.333333333333002</c:v>
                </c:pt>
                <c:pt idx="7">
                  <c:v>90</c:v>
                </c:pt>
                <c:pt idx="8">
                  <c:v>83.333333333333002</c:v>
                </c:pt>
                <c:pt idx="9">
                  <c:v>81.666666666666003</c:v>
                </c:pt>
                <c:pt idx="10">
                  <c:v>83.333333333333002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28C-49D4-BED3-C5169AF9B0FC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Sheet1!$Z$2:$Z$13</c:f>
              <c:numCache>
                <c:formatCode>0</c:formatCode>
                <c:ptCount val="12"/>
                <c:pt idx="0">
                  <c:v>97</c:v>
                </c:pt>
                <c:pt idx="1">
                  <c:v>99.333333333332988</c:v>
                </c:pt>
                <c:pt idx="2">
                  <c:v>99.333333333332988</c:v>
                </c:pt>
                <c:pt idx="3">
                  <c:v>38.333333333333002</c:v>
                </c:pt>
                <c:pt idx="4">
                  <c:v>63.333333333333002</c:v>
                </c:pt>
                <c:pt idx="5">
                  <c:v>40</c:v>
                </c:pt>
                <c:pt idx="6">
                  <c:v>95.333333333332988</c:v>
                </c:pt>
                <c:pt idx="7">
                  <c:v>81.666666666666003</c:v>
                </c:pt>
                <c:pt idx="8">
                  <c:v>83.333333333333002</c:v>
                </c:pt>
                <c:pt idx="9">
                  <c:v>21.666666666666</c:v>
                </c:pt>
                <c:pt idx="10">
                  <c:v>71.666666666666003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28C-49D4-BED3-C5169AF9B0FC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SETFA-IL1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Sheet1!$AA$2:$AA$13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99</c:v>
                </c:pt>
                <c:pt idx="2">
                  <c:v>98.333333333332988</c:v>
                </c:pt>
                <c:pt idx="3">
                  <c:v>95</c:v>
                </c:pt>
                <c:pt idx="4">
                  <c:v>94.333333333332988</c:v>
                </c:pt>
                <c:pt idx="5">
                  <c:v>96.666666666666003</c:v>
                </c:pt>
                <c:pt idx="6">
                  <c:v>98</c:v>
                </c:pt>
                <c:pt idx="7">
                  <c:v>72.333333333333002</c:v>
                </c:pt>
                <c:pt idx="8">
                  <c:v>79.666666666666003</c:v>
                </c:pt>
                <c:pt idx="9">
                  <c:v>26.666666666666</c:v>
                </c:pt>
                <c:pt idx="10">
                  <c:v>43.333333333333002</c:v>
                </c:pt>
                <c:pt idx="11">
                  <c:v>98.333333333332988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28C-49D4-BED3-C5169AF9B0FC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SETFA-IL2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Sheet1!$AB$2:$AB$13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</c:v>
                </c:pt>
                <c:pt idx="2">
                  <c:v>99</c:v>
                </c:pt>
                <c:pt idx="3">
                  <c:v>95.666666666666003</c:v>
                </c:pt>
                <c:pt idx="4">
                  <c:v>97.333333333332988</c:v>
                </c:pt>
                <c:pt idx="5">
                  <c:v>94.666666666666003</c:v>
                </c:pt>
                <c:pt idx="6">
                  <c:v>97.666666666666003</c:v>
                </c:pt>
                <c:pt idx="7">
                  <c:v>85</c:v>
                </c:pt>
                <c:pt idx="8">
                  <c:v>93</c:v>
                </c:pt>
                <c:pt idx="9">
                  <c:v>56.666666666666003</c:v>
                </c:pt>
                <c:pt idx="10">
                  <c:v>75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28C-49D4-BED3-C5169AF9B0FC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SORVU-FL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Sheet1!$AC$2:$AC$13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92.666666666666003</c:v>
                </c:pt>
                <c:pt idx="4">
                  <c:v>96</c:v>
                </c:pt>
                <c:pt idx="5">
                  <c:v>92.333333333332988</c:v>
                </c:pt>
                <c:pt idx="6">
                  <c:v>100</c:v>
                </c:pt>
                <c:pt idx="7">
                  <c:v>8.333333333333</c:v>
                </c:pt>
                <c:pt idx="8">
                  <c:v>3.333333333333</c:v>
                </c:pt>
                <c:pt idx="9">
                  <c:v>13.333333333333</c:v>
                </c:pt>
                <c:pt idx="10">
                  <c:v>80</c:v>
                </c:pt>
                <c:pt idx="11">
                  <c:v>99.666666666666003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28C-49D4-BED3-C5169AF9B0FC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Sheet1!$AD$2:$AD$13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028C-49D4-BED3-C5169AF9B0FC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SORVU-MI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Sheet1!$AE$2:$AE$13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028C-49D4-BED3-C5169AF9B0FC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SORVU-MN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Sheet1!$AF$2:$AF$13</c:f>
              <c:numCache>
                <c:formatCode>0</c:formatCode>
                <c:ptCount val="12"/>
                <c:pt idx="0">
                  <c:v>98.666666666666003</c:v>
                </c:pt>
                <c:pt idx="1">
                  <c:v>100</c:v>
                </c:pt>
                <c:pt idx="2">
                  <c:v>100</c:v>
                </c:pt>
                <c:pt idx="3">
                  <c:v>90</c:v>
                </c:pt>
                <c:pt idx="4">
                  <c:v>93</c:v>
                </c:pt>
                <c:pt idx="5">
                  <c:v>97.666666666666003</c:v>
                </c:pt>
                <c:pt idx="6">
                  <c:v>100</c:v>
                </c:pt>
                <c:pt idx="7">
                  <c:v>81.666666666666003</c:v>
                </c:pt>
                <c:pt idx="8">
                  <c:v>46.666666666666003</c:v>
                </c:pt>
                <c:pt idx="9">
                  <c:v>46.666666666666003</c:v>
                </c:pt>
                <c:pt idx="10">
                  <c:v>86.666666666666003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028C-49D4-BED3-C5169AF9B0FC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SORVU-OH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Sheet1!$AG$2:$AG$13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97.666666666666003</c:v>
                </c:pt>
                <c:pt idx="4">
                  <c:v>97.666666666666003</c:v>
                </c:pt>
                <c:pt idx="5">
                  <c:v>100</c:v>
                </c:pt>
                <c:pt idx="6">
                  <c:v>99</c:v>
                </c:pt>
                <c:pt idx="7">
                  <c:v>89</c:v>
                </c:pt>
                <c:pt idx="8">
                  <c:v>75</c:v>
                </c:pt>
                <c:pt idx="9">
                  <c:v>84</c:v>
                </c:pt>
                <c:pt idx="10">
                  <c:v>80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028C-49D4-BED3-C5169AF9B0FC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Sheet1!$AH$2:$AH$13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78.333333333333002</c:v>
                </c:pt>
                <c:pt idx="4">
                  <c:v>76.666666666666003</c:v>
                </c:pt>
                <c:pt idx="5">
                  <c:v>76.666666666666003</c:v>
                </c:pt>
                <c:pt idx="6">
                  <c:v>100</c:v>
                </c:pt>
                <c:pt idx="7">
                  <c:v>81.666666666666003</c:v>
                </c:pt>
                <c:pt idx="8">
                  <c:v>71.666666666666003</c:v>
                </c:pt>
                <c:pt idx="9">
                  <c:v>50</c:v>
                </c:pt>
                <c:pt idx="10">
                  <c:v>100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028C-49D4-BED3-C5169AF9B0FC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Sheet1!$AI$2:$AI$13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73.333333333333002</c:v>
                </c:pt>
                <c:pt idx="4">
                  <c:v>73.333333333333002</c:v>
                </c:pt>
                <c:pt idx="5">
                  <c:v>91</c:v>
                </c:pt>
                <c:pt idx="6">
                  <c:v>100</c:v>
                </c:pt>
                <c:pt idx="7">
                  <c:v>96.666666666666003</c:v>
                </c:pt>
                <c:pt idx="8">
                  <c:v>96</c:v>
                </c:pt>
                <c:pt idx="9">
                  <c:v>86</c:v>
                </c:pt>
                <c:pt idx="10">
                  <c:v>85</c:v>
                </c:pt>
                <c:pt idx="11">
                  <c:v>97.666666666666003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028C-49D4-BED3-C5169AF9B0FC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SORVU-TX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Sheet1!$AJ$2:$AJ$13</c:f>
              <c:numCache>
                <c:formatCode>0</c:formatCode>
                <c:ptCount val="12"/>
                <c:pt idx="0">
                  <c:v>98.333333333332988</c:v>
                </c:pt>
                <c:pt idx="1">
                  <c:v>100</c:v>
                </c:pt>
                <c:pt idx="2">
                  <c:v>100</c:v>
                </c:pt>
                <c:pt idx="3">
                  <c:v>95.666666666666003</c:v>
                </c:pt>
                <c:pt idx="4">
                  <c:v>94.333333333332988</c:v>
                </c:pt>
                <c:pt idx="5">
                  <c:v>93.333333333332988</c:v>
                </c:pt>
                <c:pt idx="6">
                  <c:v>98.333333333332988</c:v>
                </c:pt>
                <c:pt idx="7">
                  <c:v>60</c:v>
                </c:pt>
                <c:pt idx="8">
                  <c:v>76.666666666666003</c:v>
                </c:pt>
                <c:pt idx="9">
                  <c:v>56.666666666666003</c:v>
                </c:pt>
                <c:pt idx="10">
                  <c:v>92.666666666666003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028C-49D4-BED3-C5169AF9B0FC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SORVU-IL1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Sheet1!$AK$2:$AK$13</c:f>
              <c:numCache>
                <c:formatCode>0</c:formatCode>
                <c:ptCount val="12"/>
                <c:pt idx="0">
                  <c:v>97</c:v>
                </c:pt>
                <c:pt idx="1">
                  <c:v>98</c:v>
                </c:pt>
                <c:pt idx="2">
                  <c:v>99.333333333332988</c:v>
                </c:pt>
                <c:pt idx="3">
                  <c:v>86.666666666666003</c:v>
                </c:pt>
                <c:pt idx="4">
                  <c:v>98.333333333332988</c:v>
                </c:pt>
                <c:pt idx="5">
                  <c:v>89.333333333332988</c:v>
                </c:pt>
                <c:pt idx="6">
                  <c:v>94</c:v>
                </c:pt>
                <c:pt idx="7">
                  <c:v>62.666666666666003</c:v>
                </c:pt>
                <c:pt idx="8">
                  <c:v>55</c:v>
                </c:pt>
                <c:pt idx="9">
                  <c:v>47.333333333333002</c:v>
                </c:pt>
                <c:pt idx="10">
                  <c:v>70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028C-49D4-BED3-C5169AF9B0FC}"/>
            </c:ext>
          </c:extLst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SORVU-IL2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Sheet1!$AL$2:$AL$13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91.666666666666003</c:v>
                </c:pt>
                <c:pt idx="4">
                  <c:v>96.666666666666003</c:v>
                </c:pt>
                <c:pt idx="5">
                  <c:v>100</c:v>
                </c:pt>
                <c:pt idx="6">
                  <c:v>100</c:v>
                </c:pt>
                <c:pt idx="7">
                  <c:v>67.666666666666003</c:v>
                </c:pt>
                <c:pt idx="8">
                  <c:v>77.666666666666003</c:v>
                </c:pt>
                <c:pt idx="9">
                  <c:v>46.666666666666003</c:v>
                </c:pt>
                <c:pt idx="10">
                  <c:v>75.666666666666003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99384754601753211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69.444444444444329</c:v>
                </c:pt>
                <c:pt idx="1">
                  <c:v>70.55555555555533</c:v>
                </c:pt>
                <c:pt idx="2">
                  <c:v>69.999999999999673</c:v>
                </c:pt>
                <c:pt idx="3">
                  <c:v>85</c:v>
                </c:pt>
                <c:pt idx="4">
                  <c:v>89.333333333332988</c:v>
                </c:pt>
                <c:pt idx="5">
                  <c:v>88.888888888888673</c:v>
                </c:pt>
                <c:pt idx="6">
                  <c:v>85.888888888888673</c:v>
                </c:pt>
                <c:pt idx="7">
                  <c:v>85.333333333333002</c:v>
                </c:pt>
                <c:pt idx="8">
                  <c:v>89.444444444444002</c:v>
                </c:pt>
                <c:pt idx="9">
                  <c:v>80.55555555555533</c:v>
                </c:pt>
                <c:pt idx="10">
                  <c:v>84.111111111110986</c:v>
                </c:pt>
                <c:pt idx="11">
                  <c:v>67.222222222222001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43.333333333333002</c:v>
                </c:pt>
                <c:pt idx="1">
                  <c:v>50</c:v>
                </c:pt>
                <c:pt idx="2">
                  <c:v>56.666666666666003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95</c:v>
                </c:pt>
                <c:pt idx="9">
                  <c:v>90</c:v>
                </c:pt>
                <c:pt idx="10">
                  <c:v>93.333333333332988</c:v>
                </c:pt>
                <c:pt idx="11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80</c:v>
                </c:pt>
                <c:pt idx="1">
                  <c:v>78.333333333333002</c:v>
                </c:pt>
                <c:pt idx="2">
                  <c:v>80</c:v>
                </c:pt>
                <c:pt idx="3">
                  <c:v>90</c:v>
                </c:pt>
                <c:pt idx="4">
                  <c:v>96.333333333332988</c:v>
                </c:pt>
                <c:pt idx="5">
                  <c:v>95</c:v>
                </c:pt>
                <c:pt idx="6">
                  <c:v>97.666666666666003</c:v>
                </c:pt>
                <c:pt idx="7">
                  <c:v>92.666666666666003</c:v>
                </c:pt>
                <c:pt idx="8">
                  <c:v>96.666666666666003</c:v>
                </c:pt>
                <c:pt idx="9">
                  <c:v>88.333333333332988</c:v>
                </c:pt>
                <c:pt idx="10">
                  <c:v>94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85</c:v>
                </c:pt>
                <c:pt idx="1">
                  <c:v>83.333333333333002</c:v>
                </c:pt>
                <c:pt idx="2">
                  <c:v>73.333333333333002</c:v>
                </c:pt>
                <c:pt idx="3">
                  <c:v>65</c:v>
                </c:pt>
                <c:pt idx="4">
                  <c:v>71.666666666666003</c:v>
                </c:pt>
                <c:pt idx="5">
                  <c:v>71.666666666666003</c:v>
                </c:pt>
                <c:pt idx="6">
                  <c:v>60</c:v>
                </c:pt>
                <c:pt idx="7">
                  <c:v>78.333333333333002</c:v>
                </c:pt>
                <c:pt idx="8">
                  <c:v>76.666666666666003</c:v>
                </c:pt>
                <c:pt idx="9">
                  <c:v>63.333333333333002</c:v>
                </c:pt>
                <c:pt idx="10">
                  <c:v>65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96.111111111110986</c:v>
                </c:pt>
                <c:pt idx="1">
                  <c:v>96.111111111110674</c:v>
                </c:pt>
                <c:pt idx="2">
                  <c:v>97.888888888888644</c:v>
                </c:pt>
                <c:pt idx="3">
                  <c:v>91.55555555555533</c:v>
                </c:pt>
                <c:pt idx="4">
                  <c:v>93.333333333333329</c:v>
                </c:pt>
                <c:pt idx="5">
                  <c:v>94.777777777777658</c:v>
                </c:pt>
                <c:pt idx="6">
                  <c:v>93.111111111110674</c:v>
                </c:pt>
                <c:pt idx="7">
                  <c:v>90.555555555555316</c:v>
                </c:pt>
                <c:pt idx="8">
                  <c:v>82.999999999999659</c:v>
                </c:pt>
                <c:pt idx="9">
                  <c:v>65.777777777777672</c:v>
                </c:pt>
                <c:pt idx="10">
                  <c:v>92.555555555554989</c:v>
                </c:pt>
                <c:pt idx="11">
                  <c:v>92.444444444443988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95</c:v>
                </c:pt>
                <c:pt idx="1">
                  <c:v>91.666666666666003</c:v>
                </c:pt>
                <c:pt idx="2">
                  <c:v>96.333333333332988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98.333333333332988</c:v>
                </c:pt>
                <c:pt idx="8">
                  <c:v>99</c:v>
                </c:pt>
                <c:pt idx="9">
                  <c:v>89</c:v>
                </c:pt>
                <c:pt idx="10">
                  <c:v>94.666666666666003</c:v>
                </c:pt>
                <c:pt idx="11">
                  <c:v>86.666666666666003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94.333333333332988</c:v>
                </c:pt>
                <c:pt idx="1">
                  <c:v>97.666666666666003</c:v>
                </c:pt>
                <c:pt idx="2">
                  <c:v>98.333333333332988</c:v>
                </c:pt>
                <c:pt idx="3">
                  <c:v>93</c:v>
                </c:pt>
                <c:pt idx="4">
                  <c:v>95</c:v>
                </c:pt>
                <c:pt idx="5">
                  <c:v>96</c:v>
                </c:pt>
                <c:pt idx="6">
                  <c:v>99.666666666666003</c:v>
                </c:pt>
                <c:pt idx="7">
                  <c:v>95</c:v>
                </c:pt>
                <c:pt idx="8">
                  <c:v>88.333333333332988</c:v>
                </c:pt>
                <c:pt idx="9">
                  <c:v>60</c:v>
                </c:pt>
                <c:pt idx="10">
                  <c:v>89.666666666666003</c:v>
                </c:pt>
                <c:pt idx="11">
                  <c:v>93.333333333332988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81.666666666666003</c:v>
                </c:pt>
                <c:pt idx="4">
                  <c:v>85</c:v>
                </c:pt>
                <c:pt idx="5">
                  <c:v>88.333333333332988</c:v>
                </c:pt>
                <c:pt idx="6">
                  <c:v>79.666666666666003</c:v>
                </c:pt>
                <c:pt idx="7">
                  <c:v>78.333333333333002</c:v>
                </c:pt>
                <c:pt idx="8">
                  <c:v>61.666666666666003</c:v>
                </c:pt>
                <c:pt idx="9">
                  <c:v>48.333333333333002</c:v>
                </c:pt>
                <c:pt idx="10">
                  <c:v>93.333333333332988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96.888888888888332</c:v>
                </c:pt>
                <c:pt idx="1">
                  <c:v>99.555555555555316</c:v>
                </c:pt>
                <c:pt idx="2">
                  <c:v>99.333333333333329</c:v>
                </c:pt>
                <c:pt idx="3">
                  <c:v>87.777777777777672</c:v>
                </c:pt>
                <c:pt idx="4">
                  <c:v>82.999999999999659</c:v>
                </c:pt>
                <c:pt idx="5">
                  <c:v>90.55555555555533</c:v>
                </c:pt>
                <c:pt idx="6">
                  <c:v>76</c:v>
                </c:pt>
                <c:pt idx="7">
                  <c:v>85.777777777777331</c:v>
                </c:pt>
                <c:pt idx="8">
                  <c:v>69.666666666666003</c:v>
                </c:pt>
                <c:pt idx="9">
                  <c:v>45.555555555555337</c:v>
                </c:pt>
                <c:pt idx="10">
                  <c:v>86.444444444444002</c:v>
                </c:pt>
                <c:pt idx="11">
                  <c:v>96.888888888888673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96.666666666666003</c:v>
                </c:pt>
                <c:pt idx="1">
                  <c:v>100</c:v>
                </c:pt>
                <c:pt idx="2">
                  <c:v>99</c:v>
                </c:pt>
                <c:pt idx="3">
                  <c:v>100</c:v>
                </c:pt>
                <c:pt idx="4">
                  <c:v>98.333333333332988</c:v>
                </c:pt>
                <c:pt idx="5">
                  <c:v>100</c:v>
                </c:pt>
                <c:pt idx="6">
                  <c:v>100</c:v>
                </c:pt>
                <c:pt idx="7">
                  <c:v>93.333333333332988</c:v>
                </c:pt>
                <c:pt idx="8">
                  <c:v>96.666666666666003</c:v>
                </c:pt>
                <c:pt idx="9">
                  <c:v>75</c:v>
                </c:pt>
                <c:pt idx="10">
                  <c:v>85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99.333333333332988</c:v>
                </c:pt>
                <c:pt idx="2">
                  <c:v>99</c:v>
                </c:pt>
                <c:pt idx="3">
                  <c:v>78.333333333333002</c:v>
                </c:pt>
                <c:pt idx="4">
                  <c:v>87.333333333332988</c:v>
                </c:pt>
                <c:pt idx="5">
                  <c:v>91.666666666666003</c:v>
                </c:pt>
                <c:pt idx="6">
                  <c:v>98</c:v>
                </c:pt>
                <c:pt idx="7">
                  <c:v>87.333333333332988</c:v>
                </c:pt>
                <c:pt idx="8">
                  <c:v>80.666666666666003</c:v>
                </c:pt>
                <c:pt idx="9">
                  <c:v>55</c:v>
                </c:pt>
                <c:pt idx="10">
                  <c:v>92.666666666666003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99.333333333332988</c:v>
                </c:pt>
                <c:pt idx="2">
                  <c:v>100</c:v>
                </c:pt>
                <c:pt idx="3">
                  <c:v>85</c:v>
                </c:pt>
                <c:pt idx="4">
                  <c:v>63.333333333333002</c:v>
                </c:pt>
                <c:pt idx="5">
                  <c:v>80</c:v>
                </c:pt>
                <c:pt idx="6">
                  <c:v>30</c:v>
                </c:pt>
                <c:pt idx="7">
                  <c:v>76.666666666666003</c:v>
                </c:pt>
                <c:pt idx="8">
                  <c:v>31.666666666666</c:v>
                </c:pt>
                <c:pt idx="9">
                  <c:v>6.6666666666659999</c:v>
                </c:pt>
                <c:pt idx="10">
                  <c:v>81.666666666666003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73.499999999999801</c:v>
                </c:pt>
                <c:pt idx="1">
                  <c:v>77.366666666666404</c:v>
                </c:pt>
                <c:pt idx="2">
                  <c:v>82.583333333333101</c:v>
                </c:pt>
                <c:pt idx="3">
                  <c:v>91.949999999999704</c:v>
                </c:pt>
                <c:pt idx="4">
                  <c:v>95.183333333333096</c:v>
                </c:pt>
                <c:pt idx="5">
                  <c:v>94.216666666666498</c:v>
                </c:pt>
                <c:pt idx="6">
                  <c:v>90.583333333333101</c:v>
                </c:pt>
                <c:pt idx="7">
                  <c:v>91.749999999999801</c:v>
                </c:pt>
                <c:pt idx="8">
                  <c:v>94.816666666666507</c:v>
                </c:pt>
                <c:pt idx="9">
                  <c:v>85.916666666666487</c:v>
                </c:pt>
                <c:pt idx="10">
                  <c:v>94.722222222222001</c:v>
                </c:pt>
                <c:pt idx="11">
                  <c:v>82.666666666666345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83.333333333333002</c:v>
                </c:pt>
                <c:pt idx="1">
                  <c:v>85</c:v>
                </c:pt>
                <c:pt idx="2">
                  <c:v>88.333333333332988</c:v>
                </c:pt>
                <c:pt idx="3">
                  <c:v>86.666666666666003</c:v>
                </c:pt>
                <c:pt idx="4">
                  <c:v>88.333333333332988</c:v>
                </c:pt>
                <c:pt idx="5">
                  <c:v>90</c:v>
                </c:pt>
                <c:pt idx="6">
                  <c:v>94.333333333332988</c:v>
                </c:pt>
                <c:pt idx="7">
                  <c:v>96</c:v>
                </c:pt>
                <c:pt idx="8">
                  <c:v>95</c:v>
                </c:pt>
                <c:pt idx="9">
                  <c:v>91</c:v>
                </c:pt>
                <c:pt idx="10">
                  <c:v>95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60</c:v>
                </c:pt>
                <c:pt idx="1">
                  <c:v>65.666666666666003</c:v>
                </c:pt>
                <c:pt idx="2">
                  <c:v>60</c:v>
                </c:pt>
                <c:pt idx="3">
                  <c:v>97.666666666666003</c:v>
                </c:pt>
                <c:pt idx="4">
                  <c:v>95.666666666666003</c:v>
                </c:pt>
                <c:pt idx="5">
                  <c:v>97.666666666666003</c:v>
                </c:pt>
                <c:pt idx="6">
                  <c:v>88.333333333332988</c:v>
                </c:pt>
                <c:pt idx="7">
                  <c:v>95.333333333332988</c:v>
                </c:pt>
                <c:pt idx="8">
                  <c:v>97.666666666666003</c:v>
                </c:pt>
                <c:pt idx="9">
                  <c:v>94</c:v>
                </c:pt>
                <c:pt idx="10">
                  <c:v>98.333333333332988</c:v>
                </c:pt>
                <c:pt idx="11">
                  <c:v>71.666666666666003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45</c:v>
                </c:pt>
                <c:pt idx="1">
                  <c:v>48.333333333333002</c:v>
                </c:pt>
                <c:pt idx="2">
                  <c:v>61.666666666666003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96.666666666666003</c:v>
                </c:pt>
                <c:pt idx="9">
                  <c:v>91.666666666666003</c:v>
                </c:pt>
                <c:pt idx="10">
                  <c:v>93.333333333332988</c:v>
                </c:pt>
                <c:pt idx="11">
                  <c:v>73.333333333333002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86.666666666666003</c:v>
                </c:pt>
                <c:pt idx="1">
                  <c:v>91.333333333332988</c:v>
                </c:pt>
                <c:pt idx="2">
                  <c:v>94.666666666666003</c:v>
                </c:pt>
                <c:pt idx="3">
                  <c:v>99.333333333332988</c:v>
                </c:pt>
                <c:pt idx="4">
                  <c:v>99.333333333332988</c:v>
                </c:pt>
                <c:pt idx="5">
                  <c:v>99</c:v>
                </c:pt>
                <c:pt idx="6">
                  <c:v>88.333333333332988</c:v>
                </c:pt>
                <c:pt idx="7">
                  <c:v>94.666666666666003</c:v>
                </c:pt>
                <c:pt idx="8">
                  <c:v>99</c:v>
                </c:pt>
                <c:pt idx="9">
                  <c:v>93</c:v>
                </c:pt>
                <c:pt idx="10">
                  <c:v>99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85</c:v>
                </c:pt>
                <c:pt idx="1">
                  <c:v>83.333333333333002</c:v>
                </c:pt>
                <c:pt idx="2">
                  <c:v>86.666666666666003</c:v>
                </c:pt>
                <c:pt idx="3">
                  <c:v>98.333333333332988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98.333333333332988</c:v>
                </c:pt>
                <c:pt idx="10">
                  <c:v>95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98.333333333332988</c:v>
                </c:pt>
                <c:pt idx="2">
                  <c:v>97.5</c:v>
                </c:pt>
                <c:pt idx="3">
                  <c:v>97.5</c:v>
                </c:pt>
                <c:pt idx="4">
                  <c:v>95.833333333332988</c:v>
                </c:pt>
                <c:pt idx="5">
                  <c:v>95.833333333332988</c:v>
                </c:pt>
                <c:pt idx="6">
                  <c:v>95.833333333332988</c:v>
                </c:pt>
                <c:pt idx="7">
                  <c:v>95.833333333332988</c:v>
                </c:pt>
                <c:pt idx="8">
                  <c:v>97.5</c:v>
                </c:pt>
                <c:pt idx="9">
                  <c:v>95.5</c:v>
                </c:pt>
                <c:pt idx="10">
                  <c:v>95.833333333332988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95</c:v>
                </c:pt>
                <c:pt idx="1">
                  <c:v>95</c:v>
                </c:pt>
                <c:pt idx="2">
                  <c:v>93</c:v>
                </c:pt>
                <c:pt idx="3">
                  <c:v>81.666666666666003</c:v>
                </c:pt>
                <c:pt idx="4">
                  <c:v>88.333333333332988</c:v>
                </c:pt>
                <c:pt idx="5">
                  <c:v>81.666666666666003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93</c:v>
                </c:pt>
                <c:pt idx="9">
                  <c:v>71.666666666666003</c:v>
                </c:pt>
                <c:pt idx="10">
                  <c:v>78.333333333333002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70</c:v>
                </c:pt>
                <c:pt idx="3">
                  <c:v>60</c:v>
                </c:pt>
                <c:pt idx="4">
                  <c:v>85</c:v>
                </c:pt>
                <c:pt idx="5">
                  <c:v>80</c:v>
                </c:pt>
                <c:pt idx="6">
                  <c:v>60</c:v>
                </c:pt>
                <c:pt idx="7">
                  <c:v>75</c:v>
                </c:pt>
                <c:pt idx="8">
                  <c:v>75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36.666666666666003</c:v>
                </c:pt>
                <c:pt idx="1">
                  <c:v>55</c:v>
                </c:pt>
                <c:pt idx="2">
                  <c:v>85</c:v>
                </c:pt>
                <c:pt idx="3">
                  <c:v>98.333333333332988</c:v>
                </c:pt>
                <c:pt idx="4">
                  <c:v>99.333333333332988</c:v>
                </c:pt>
                <c:pt idx="5">
                  <c:v>98</c:v>
                </c:pt>
                <c:pt idx="6">
                  <c:v>94</c:v>
                </c:pt>
                <c:pt idx="7">
                  <c:v>92.333333333332988</c:v>
                </c:pt>
                <c:pt idx="8">
                  <c:v>94.333333333332988</c:v>
                </c:pt>
                <c:pt idx="9">
                  <c:v>89</c:v>
                </c:pt>
                <c:pt idx="10">
                  <c:v>97.666666666666003</c:v>
                </c:pt>
                <c:pt idx="11">
                  <c:v>65.666666666666003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85</c:v>
                </c:pt>
                <c:pt idx="1">
                  <c:v>91.666666666666003</c:v>
                </c:pt>
                <c:pt idx="2">
                  <c:v>89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98.333333333332988</c:v>
                </c:pt>
                <c:pt idx="7">
                  <c:v>100</c:v>
                </c:pt>
                <c:pt idx="8">
                  <c:v>100</c:v>
                </c:pt>
                <c:pt idx="9">
                  <c:v>95</c:v>
                </c:pt>
                <c:pt idx="10">
                  <c:v>100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96.574074074073835</c:v>
                </c:pt>
                <c:pt idx="1">
                  <c:v>98.716666666666441</c:v>
                </c:pt>
                <c:pt idx="2">
                  <c:v>99.333333333333002</c:v>
                </c:pt>
                <c:pt idx="3">
                  <c:v>88.56666666666645</c:v>
                </c:pt>
                <c:pt idx="4">
                  <c:v>94.149999999999665</c:v>
                </c:pt>
                <c:pt idx="5">
                  <c:v>96.666666666666387</c:v>
                </c:pt>
                <c:pt idx="6">
                  <c:v>94.916666666666444</c:v>
                </c:pt>
                <c:pt idx="7">
                  <c:v>89.116666666666603</c:v>
                </c:pt>
                <c:pt idx="8">
                  <c:v>91.333333333333258</c:v>
                </c:pt>
                <c:pt idx="9">
                  <c:v>77.333333333332959</c:v>
                </c:pt>
                <c:pt idx="10">
                  <c:v>97.055555555555458</c:v>
                </c:pt>
                <c:pt idx="11">
                  <c:v>97.388888888888729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96.333333333332988</c:v>
                </c:pt>
                <c:pt idx="4">
                  <c:v>99.666666666666003</c:v>
                </c:pt>
                <c:pt idx="5">
                  <c:v>99.666666666666003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99.666666666666003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96</c:v>
                </c:pt>
                <c:pt idx="8">
                  <c:v>99.333333333332988</c:v>
                </c:pt>
                <c:pt idx="9">
                  <c:v>76.666666666666003</c:v>
                </c:pt>
                <c:pt idx="10">
                  <c:v>99.666666666666003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99.666666666666003</c:v>
                </c:pt>
                <c:pt idx="2">
                  <c:v>99.666666666666003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96.333333333332988</c:v>
                </c:pt>
                <c:pt idx="10">
                  <c:v>98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82.666666666666003</c:v>
                </c:pt>
                <c:pt idx="1">
                  <c:v>99.333333333332988</c:v>
                </c:pt>
                <c:pt idx="2">
                  <c:v>99.666666666666003</c:v>
                </c:pt>
                <c:pt idx="3">
                  <c:v>99.333333333332988</c:v>
                </c:pt>
                <c:pt idx="4">
                  <c:v>99.333333333332988</c:v>
                </c:pt>
                <c:pt idx="5">
                  <c:v>99.666666666666003</c:v>
                </c:pt>
                <c:pt idx="6">
                  <c:v>100</c:v>
                </c:pt>
                <c:pt idx="7">
                  <c:v>96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91</c:v>
                </c:pt>
                <c:pt idx="10">
                  <c:v>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99.166666666666515</c:v>
                </c:pt>
                <c:pt idx="1">
                  <c:v>97.499999999999503</c:v>
                </c:pt>
                <c:pt idx="2">
                  <c:v>98.333333333332988</c:v>
                </c:pt>
                <c:pt idx="3">
                  <c:v>91.666666666666501</c:v>
                </c:pt>
                <c:pt idx="4">
                  <c:v>92.499999999999503</c:v>
                </c:pt>
                <c:pt idx="5">
                  <c:v>94.999999999999503</c:v>
                </c:pt>
                <c:pt idx="6">
                  <c:v>97.499999999999503</c:v>
                </c:pt>
                <c:pt idx="7">
                  <c:v>90.833333333333016</c:v>
                </c:pt>
                <c:pt idx="8">
                  <c:v>96.666666666666515</c:v>
                </c:pt>
                <c:pt idx="9">
                  <c:v>86.666666666666515</c:v>
                </c:pt>
                <c:pt idx="10">
                  <c:v>92.5</c:v>
                </c:pt>
                <c:pt idx="11">
                  <c:v>99.166666666666515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98.666666666666003</c:v>
                </c:pt>
                <c:pt idx="2">
                  <c:v>99</c:v>
                </c:pt>
                <c:pt idx="3">
                  <c:v>75</c:v>
                </c:pt>
                <c:pt idx="4">
                  <c:v>91.666666666666003</c:v>
                </c:pt>
                <c:pt idx="5">
                  <c:v>80</c:v>
                </c:pt>
                <c:pt idx="6">
                  <c:v>89.333333333332988</c:v>
                </c:pt>
                <c:pt idx="7">
                  <c:v>89</c:v>
                </c:pt>
                <c:pt idx="8">
                  <c:v>93.333333333332988</c:v>
                </c:pt>
                <c:pt idx="9">
                  <c:v>71.666666666666003</c:v>
                </c:pt>
                <c:pt idx="10">
                  <c:v>97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1">
                  <c:v>95</c:v>
                </c:pt>
                <c:pt idx="3">
                  <c:v>30</c:v>
                </c:pt>
                <c:pt idx="4">
                  <c:v>65</c:v>
                </c:pt>
                <c:pt idx="6">
                  <c:v>70</c:v>
                </c:pt>
                <c:pt idx="7">
                  <c:v>40</c:v>
                </c:pt>
                <c:pt idx="8">
                  <c:v>40</c:v>
                </c:pt>
                <c:pt idx="9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96.666666666666003</c:v>
                </c:pt>
                <c:pt idx="1">
                  <c:v>98</c:v>
                </c:pt>
                <c:pt idx="2">
                  <c:v>98.666666666666003</c:v>
                </c:pt>
                <c:pt idx="3">
                  <c:v>93.666666666666003</c:v>
                </c:pt>
                <c:pt idx="4">
                  <c:v>93.666666666666003</c:v>
                </c:pt>
                <c:pt idx="5">
                  <c:v>95.666666666666003</c:v>
                </c:pt>
                <c:pt idx="6">
                  <c:v>92.666666666666003</c:v>
                </c:pt>
                <c:pt idx="7">
                  <c:v>80</c:v>
                </c:pt>
                <c:pt idx="8">
                  <c:v>85</c:v>
                </c:pt>
                <c:pt idx="9">
                  <c:v>57.666666666666003</c:v>
                </c:pt>
                <c:pt idx="10">
                  <c:v>89</c:v>
                </c:pt>
                <c:pt idx="11">
                  <c:v>90.333333333332988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99.666666666666003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84.666666666666003</c:v>
                </c:pt>
                <c:pt idx="10">
                  <c:v>99.333333333332988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1968004631793E-2"/>
          <c:y val="0.22606697563104503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96.649999999999793</c:v>
                </c:pt>
                <c:pt idx="1">
                  <c:v>98.633333333333056</c:v>
                </c:pt>
                <c:pt idx="2">
                  <c:v>98.09999999999971</c:v>
                </c:pt>
                <c:pt idx="3">
                  <c:v>82.783333333333047</c:v>
                </c:pt>
                <c:pt idx="4">
                  <c:v>89.616666666666504</c:v>
                </c:pt>
                <c:pt idx="5">
                  <c:v>86.516666666666509</c:v>
                </c:pt>
                <c:pt idx="6">
                  <c:v>96.499999999999815</c:v>
                </c:pt>
                <c:pt idx="7">
                  <c:v>84.56666666666645</c:v>
                </c:pt>
                <c:pt idx="8">
                  <c:v>89.716666666666356</c:v>
                </c:pt>
                <c:pt idx="9">
                  <c:v>62.466666666666399</c:v>
                </c:pt>
                <c:pt idx="10">
                  <c:v>88.549999999999656</c:v>
                </c:pt>
                <c:pt idx="11">
                  <c:v>96.349999999999824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71.333333333333002</c:v>
                </c:pt>
                <c:pt idx="4">
                  <c:v>99</c:v>
                </c:pt>
                <c:pt idx="5">
                  <c:v>97</c:v>
                </c:pt>
                <c:pt idx="6">
                  <c:v>99.666666666666003</c:v>
                </c:pt>
                <c:pt idx="7">
                  <c:v>99.333333333332988</c:v>
                </c:pt>
                <c:pt idx="8">
                  <c:v>96.333333333332988</c:v>
                </c:pt>
                <c:pt idx="9">
                  <c:v>81.333333333333002</c:v>
                </c:pt>
                <c:pt idx="10">
                  <c:v>91.333333333332988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99.333333333332988</c:v>
                </c:pt>
                <c:pt idx="1">
                  <c:v>99.666666666666003</c:v>
                </c:pt>
                <c:pt idx="2">
                  <c:v>99.333333333332988</c:v>
                </c:pt>
                <c:pt idx="3">
                  <c:v>100</c:v>
                </c:pt>
                <c:pt idx="4">
                  <c:v>99.333333333332988</c:v>
                </c:pt>
                <c:pt idx="5">
                  <c:v>100</c:v>
                </c:pt>
                <c:pt idx="6">
                  <c:v>100</c:v>
                </c:pt>
                <c:pt idx="7">
                  <c:v>89</c:v>
                </c:pt>
                <c:pt idx="8">
                  <c:v>98.333333333332988</c:v>
                </c:pt>
                <c:pt idx="9">
                  <c:v>61.666666666666003</c:v>
                </c:pt>
                <c:pt idx="10">
                  <c:v>99.666666666666003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91.666666666666003</c:v>
                </c:pt>
                <c:pt idx="1">
                  <c:v>100</c:v>
                </c:pt>
                <c:pt idx="2">
                  <c:v>98.666666666666003</c:v>
                </c:pt>
                <c:pt idx="3">
                  <c:v>100</c:v>
                </c:pt>
                <c:pt idx="4">
                  <c:v>99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98.333333333332988</c:v>
                </c:pt>
                <c:pt idx="9">
                  <c:v>78.333333333333002</c:v>
                </c:pt>
                <c:pt idx="10">
                  <c:v>88.333333333332988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8C-49D4-BED3-C5169AF9B0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97.666666666666003</c:v>
                </c:pt>
                <c:pt idx="1">
                  <c:v>99.333333333332988</c:v>
                </c:pt>
                <c:pt idx="2">
                  <c:v>99.333333333332988</c:v>
                </c:pt>
                <c:pt idx="3">
                  <c:v>98</c:v>
                </c:pt>
                <c:pt idx="4">
                  <c:v>98.666666666666003</c:v>
                </c:pt>
                <c:pt idx="5">
                  <c:v>98.666666666666003</c:v>
                </c:pt>
                <c:pt idx="6">
                  <c:v>99</c:v>
                </c:pt>
                <c:pt idx="7">
                  <c:v>94.666666666666003</c:v>
                </c:pt>
                <c:pt idx="8">
                  <c:v>98.666666666666003</c:v>
                </c:pt>
                <c:pt idx="9">
                  <c:v>96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B-4EEF-89CB-1768FC1904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OH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99</c:v>
                </c:pt>
                <c:pt idx="1">
                  <c:v>100</c:v>
                </c:pt>
                <c:pt idx="2">
                  <c:v>100</c:v>
                </c:pt>
                <c:pt idx="3">
                  <c:v>95.666666666666003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82.333333333333002</c:v>
                </c:pt>
                <c:pt idx="10">
                  <c:v>96.333333333332988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B-4EEF-89CB-1768FC1904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95</c:v>
                </c:pt>
                <c:pt idx="1">
                  <c:v>96.666666666666501</c:v>
                </c:pt>
                <c:pt idx="2">
                  <c:v>95.833333333332988</c:v>
                </c:pt>
                <c:pt idx="3">
                  <c:v>92.499999999999503</c:v>
                </c:pt>
                <c:pt idx="4">
                  <c:v>92.5</c:v>
                </c:pt>
                <c:pt idx="5">
                  <c:v>92.5</c:v>
                </c:pt>
                <c:pt idx="6">
                  <c:v>95</c:v>
                </c:pt>
                <c:pt idx="7">
                  <c:v>91.666666666666501</c:v>
                </c:pt>
                <c:pt idx="8">
                  <c:v>92.499999999999503</c:v>
                </c:pt>
                <c:pt idx="9">
                  <c:v>88.333333333332988</c:v>
                </c:pt>
                <c:pt idx="10">
                  <c:v>92.499999999999503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B-4EEF-89CB-1768FC19046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96</c:v>
                </c:pt>
                <c:pt idx="1">
                  <c:v>98.666666666666003</c:v>
                </c:pt>
                <c:pt idx="2">
                  <c:v>99.333333333332988</c:v>
                </c:pt>
                <c:pt idx="3">
                  <c:v>35</c:v>
                </c:pt>
                <c:pt idx="4">
                  <c:v>40</c:v>
                </c:pt>
                <c:pt idx="5">
                  <c:v>38.333333333333002</c:v>
                </c:pt>
                <c:pt idx="6">
                  <c:v>95.333333333332988</c:v>
                </c:pt>
                <c:pt idx="7">
                  <c:v>81.666666666666003</c:v>
                </c:pt>
                <c:pt idx="8">
                  <c:v>83.333333333333002</c:v>
                </c:pt>
                <c:pt idx="9">
                  <c:v>21.666666666666</c:v>
                </c:pt>
                <c:pt idx="10">
                  <c:v>71.666666666666003</c:v>
                </c:pt>
                <c:pt idx="11">
                  <c:v>95.333333333332988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B-4EEF-89CB-1768FC1904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TX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91.5</c:v>
                </c:pt>
                <c:pt idx="1">
                  <c:v>95</c:v>
                </c:pt>
                <c:pt idx="2">
                  <c:v>92.5</c:v>
                </c:pt>
                <c:pt idx="3">
                  <c:v>65</c:v>
                </c:pt>
                <c:pt idx="4">
                  <c:v>90</c:v>
                </c:pt>
                <c:pt idx="5">
                  <c:v>83.333333333333002</c:v>
                </c:pt>
                <c:pt idx="6">
                  <c:v>92.333333333332988</c:v>
                </c:pt>
                <c:pt idx="7">
                  <c:v>60</c:v>
                </c:pt>
                <c:pt idx="8">
                  <c:v>75</c:v>
                </c:pt>
                <c:pt idx="9">
                  <c:v>10</c:v>
                </c:pt>
                <c:pt idx="10">
                  <c:v>85</c:v>
                </c:pt>
                <c:pt idx="11">
                  <c:v>92.5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B-4EEF-89CB-1768FC1904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97.666666666666003</c:v>
                </c:pt>
                <c:pt idx="2">
                  <c:v>97.333333333332988</c:v>
                </c:pt>
                <c:pt idx="3">
                  <c:v>77.666666666666003</c:v>
                </c:pt>
                <c:pt idx="4">
                  <c:v>81.333333333333002</c:v>
                </c:pt>
                <c:pt idx="5">
                  <c:v>58.333333333333002</c:v>
                </c:pt>
                <c:pt idx="6">
                  <c:v>86</c:v>
                </c:pt>
                <c:pt idx="7">
                  <c:v>60</c:v>
                </c:pt>
                <c:pt idx="8">
                  <c:v>66.666666666666003</c:v>
                </c:pt>
                <c:pt idx="9">
                  <c:v>30</c:v>
                </c:pt>
                <c:pt idx="10">
                  <c:v>76.666666666666003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B-4EEF-89CB-1768FC19046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</c:v>
                </c:pt>
                <c:pt idx="1">
                  <c:v>SYN'023 100 g + SMax 100 g</c:v>
                </c:pt>
                <c:pt idx="2">
                  <c:v>SYN'023 100 g + SMax 200 g</c:v>
                </c:pt>
                <c:pt idx="3">
                  <c:v>SYN'023 100 g + GLU 450 g</c:v>
                </c:pt>
                <c:pt idx="4">
                  <c:v>SYN'023 100 g + GLU 600 g</c:v>
                </c:pt>
                <c:pt idx="5">
                  <c:v>SYN'023 100 g + GLU 655 g</c:v>
                </c:pt>
                <c:pt idx="6">
                  <c:v>SYN'023 100 g + GLY 1120 gae</c:v>
                </c:pt>
                <c:pt idx="7">
                  <c:v>SYN'023 100 g + SYN'883 250 g</c:v>
                </c:pt>
                <c:pt idx="8">
                  <c:v>SYN'023 100 g + SYN'883 500 g</c:v>
                </c:pt>
                <c:pt idx="9">
                  <c:v>SYN'023 100 g + DQ 400 g</c:v>
                </c:pt>
                <c:pt idx="10">
                  <c:v>SYN'023 100 g + SFL 50 g</c:v>
                </c:pt>
                <c:pt idx="11">
                  <c:v>SMax 100 g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99</c:v>
                </c:pt>
                <c:pt idx="1">
                  <c:v>99.333333333332988</c:v>
                </c:pt>
                <c:pt idx="2">
                  <c:v>98.666666666666003</c:v>
                </c:pt>
                <c:pt idx="3">
                  <c:v>92.666666666666003</c:v>
                </c:pt>
                <c:pt idx="4">
                  <c:v>98.333333333332988</c:v>
                </c:pt>
                <c:pt idx="5">
                  <c:v>98</c:v>
                </c:pt>
                <c:pt idx="6">
                  <c:v>97.666666666666003</c:v>
                </c:pt>
                <c:pt idx="7">
                  <c:v>79.333333333333002</c:v>
                </c:pt>
                <c:pt idx="8">
                  <c:v>88</c:v>
                </c:pt>
                <c:pt idx="9">
                  <c:v>75</c:v>
                </c:pt>
                <c:pt idx="10">
                  <c:v>85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49B-4EEF-89CB-1768FC19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73102707113533882"/>
          <c:h val="0.15181899957217287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4E0656-C818-45D6-85DC-65BF698117D2}" type="datetimeFigureOut">
              <a:rPr lang="en-US"/>
              <a:pPr>
                <a:defRPr/>
              </a:pPr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3ACADF-E640-4F2E-86B7-5D7CC2393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5CB08E-030D-44BD-9DA6-F1F2EBB5FC49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8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0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7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9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98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61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6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B1A9CC0-C0DA-4A82-821C-4992545B1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9C99D79-61D5-4646-B0BD-700AD504A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96DB-7965-499E-B46A-20BD98198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E049397-0666-43B4-A19D-D9E412D28BD6}" type="slidenum">
              <a:rPr lang="en-US" smtClean="0">
                <a:solidFill>
                  <a:prstClr val="black"/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22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19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3ACADF-E640-4F2E-86B7-5D7CC23933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3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F8CAA6-D172-4491-ACF7-E3E35994D4A0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8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0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7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2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9599084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581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599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965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4445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8" y="838201"/>
            <a:ext cx="11279716" cy="51038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363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7545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108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9653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1212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272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125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221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_land_print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83350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fontAlgn="auto" hangingPunct="0">
              <a:spcBef>
                <a:spcPts val="0"/>
              </a:spcBef>
              <a:spcAft>
                <a:spcPts val="600"/>
              </a:spcAft>
              <a:tabLst>
                <a:tab pos="441325" algn="l"/>
              </a:tabLst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</a:pPr>
            <a:fld id="{B5BCF527-32DC-4343-809A-477524B97BC5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</a:pPr>
              <a:t>‹#›</a:t>
            </a:fld>
            <a:r>
              <a:rPr lang="en-US" sz="1200"/>
              <a:t>	</a:t>
            </a:r>
          </a:p>
        </p:txBody>
      </p:sp>
      <p:pic>
        <p:nvPicPr>
          <p:cNvPr id="1031" name="Picture 8" descr="new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5.xls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6.xls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7.xlsx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ubtitle 2"/>
          <p:cNvSpPr>
            <a:spLocks noGrp="1"/>
          </p:cNvSpPr>
          <p:nvPr>
            <p:ph type="subTitle" sz="quarter" idx="1"/>
          </p:nvPr>
        </p:nvSpPr>
        <p:spPr>
          <a:xfrm>
            <a:off x="1600200" y="5638800"/>
            <a:ext cx="7199313" cy="838200"/>
          </a:xfrm>
        </p:spPr>
        <p:txBody>
          <a:bodyPr/>
          <a:lstStyle/>
          <a:p>
            <a:pPr eaLnBrk="1" hangingPunct="1"/>
            <a:r>
              <a:rPr lang="en-US" dirty="0"/>
              <a:t>Holloway, James</a:t>
            </a:r>
          </a:p>
          <a:p>
            <a:pPr eaLnBrk="1" hangingPunct="1"/>
            <a:r>
              <a:rPr lang="en-US" dirty="0"/>
              <a:t>Vaz Da Silva, Joao Renato. Eric Palmer</a:t>
            </a:r>
          </a:p>
          <a:p>
            <a:pPr eaLnBrk="1" hangingPunct="1"/>
            <a:r>
              <a:rPr lang="en-US" dirty="0"/>
              <a:t>2020 Crop Protection Field Development </a:t>
            </a:r>
          </a:p>
          <a:p>
            <a:pPr eaLnBrk="1" hangingPunct="1"/>
            <a:r>
              <a:rPr lang="en-US" dirty="0"/>
              <a:t>Last Updated: AUG-26-2020</a:t>
            </a:r>
          </a:p>
        </p:txBody>
      </p:sp>
      <p:sp>
        <p:nvSpPr>
          <p:cNvPr id="29699" name="Title 1"/>
          <p:cNvSpPr>
            <a:spLocks noGrp="1"/>
          </p:cNvSpPr>
          <p:nvPr>
            <p:ph type="ctrTitle" sz="quarter"/>
          </p:nvPr>
        </p:nvSpPr>
        <p:spPr>
          <a:xfrm>
            <a:off x="1600200" y="3581401"/>
            <a:ext cx="7848600" cy="1222375"/>
          </a:xfrm>
        </p:spPr>
        <p:txBody>
          <a:bodyPr/>
          <a:lstStyle/>
          <a:p>
            <a:pPr eaLnBrk="1" hangingPunct="1"/>
            <a:r>
              <a:rPr lang="en-US" dirty="0"/>
              <a:t>HSOY53S1-2020US</a:t>
            </a:r>
            <a:br>
              <a:rPr lang="en-US" dirty="0"/>
            </a:br>
            <a:r>
              <a:rPr lang="en-US" dirty="0"/>
              <a:t>Target Screen:  KATO:  Product concept: Evaluation of potential burndown tank-mix options for SYN550023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02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194584356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Large Crabgrass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101863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355524145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Large Crabgrass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35769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54537156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Large Crabgrass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483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97699548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DIGSA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A5F65-B180-49B7-ACEA-11ED4090D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05800"/>
              </p:ext>
            </p:extLst>
          </p:nvPr>
        </p:nvGraphicFramePr>
        <p:xfrm>
          <a:off x="2362201" y="1752600"/>
          <a:ext cx="6842127" cy="3348032"/>
        </p:xfrm>
        <a:graphic>
          <a:graphicData uri="http://schemas.openxmlformats.org/drawingml/2006/table">
            <a:tbl>
              <a:tblPr/>
              <a:tblGrid>
                <a:gridCol w="3047631">
                  <a:extLst>
                    <a:ext uri="{9D8B030D-6E8A-4147-A177-3AD203B41FA5}">
                      <a16:colId xmlns:a16="http://schemas.microsoft.com/office/drawing/2014/main" val="1454499445"/>
                    </a:ext>
                  </a:extLst>
                </a:gridCol>
                <a:gridCol w="948624">
                  <a:extLst>
                    <a:ext uri="{9D8B030D-6E8A-4147-A177-3AD203B41FA5}">
                      <a16:colId xmlns:a16="http://schemas.microsoft.com/office/drawing/2014/main" val="3462999478"/>
                    </a:ext>
                  </a:extLst>
                </a:gridCol>
                <a:gridCol w="948624">
                  <a:extLst>
                    <a:ext uri="{9D8B030D-6E8A-4147-A177-3AD203B41FA5}">
                      <a16:colId xmlns:a16="http://schemas.microsoft.com/office/drawing/2014/main" val="2929703807"/>
                    </a:ext>
                  </a:extLst>
                </a:gridCol>
                <a:gridCol w="948624">
                  <a:extLst>
                    <a:ext uri="{9D8B030D-6E8A-4147-A177-3AD203B41FA5}">
                      <a16:colId xmlns:a16="http://schemas.microsoft.com/office/drawing/2014/main" val="1299302308"/>
                    </a:ext>
                  </a:extLst>
                </a:gridCol>
                <a:gridCol w="948624">
                  <a:extLst>
                    <a:ext uri="{9D8B030D-6E8A-4147-A177-3AD203B41FA5}">
                      <a16:colId xmlns:a16="http://schemas.microsoft.com/office/drawing/2014/main" val="231663147"/>
                    </a:ext>
                  </a:extLst>
                </a:gridCol>
              </a:tblGrid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18645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48392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04580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1590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63573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65479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2927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09882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61706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45345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11714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00450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4894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82703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62767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80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A82F5D-2D58-4C3A-A319-3CD2D5CAD4B4}"/>
              </a:ext>
            </a:extLst>
          </p:cNvPr>
          <p:cNvSpPr txBox="1"/>
          <p:nvPr/>
        </p:nvSpPr>
        <p:spPr>
          <a:xfrm>
            <a:off x="2133600" y="5641968"/>
            <a:ext cx="9220200" cy="4556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Conditional formatting is based on: RED &lt; 80, YELLOW &lt; 90, GREEN =&gt; 90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DIGSA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594BC5-CBE6-49F8-9263-55807F01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10641"/>
              </p:ext>
            </p:extLst>
          </p:nvPr>
        </p:nvGraphicFramePr>
        <p:xfrm>
          <a:off x="3070225" y="2147888"/>
          <a:ext cx="6134101" cy="3166110"/>
        </p:xfrm>
        <a:graphic>
          <a:graphicData uri="http://schemas.openxmlformats.org/drawingml/2006/table">
            <a:tbl>
              <a:tblPr/>
              <a:tblGrid>
                <a:gridCol w="2732261">
                  <a:extLst>
                    <a:ext uri="{9D8B030D-6E8A-4147-A177-3AD203B41FA5}">
                      <a16:colId xmlns:a16="http://schemas.microsoft.com/office/drawing/2014/main" val="2461583067"/>
                    </a:ext>
                  </a:extLst>
                </a:gridCol>
                <a:gridCol w="850460">
                  <a:extLst>
                    <a:ext uri="{9D8B030D-6E8A-4147-A177-3AD203B41FA5}">
                      <a16:colId xmlns:a16="http://schemas.microsoft.com/office/drawing/2014/main" val="3199405900"/>
                    </a:ext>
                  </a:extLst>
                </a:gridCol>
                <a:gridCol w="850460">
                  <a:extLst>
                    <a:ext uri="{9D8B030D-6E8A-4147-A177-3AD203B41FA5}">
                      <a16:colId xmlns:a16="http://schemas.microsoft.com/office/drawing/2014/main" val="560531493"/>
                    </a:ext>
                  </a:extLst>
                </a:gridCol>
                <a:gridCol w="850460">
                  <a:extLst>
                    <a:ext uri="{9D8B030D-6E8A-4147-A177-3AD203B41FA5}">
                      <a16:colId xmlns:a16="http://schemas.microsoft.com/office/drawing/2014/main" val="3599381071"/>
                    </a:ext>
                  </a:extLst>
                </a:gridCol>
                <a:gridCol w="850460">
                  <a:extLst>
                    <a:ext uri="{9D8B030D-6E8A-4147-A177-3AD203B41FA5}">
                      <a16:colId xmlns:a16="http://schemas.microsoft.com/office/drawing/2014/main" val="42490777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01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799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6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64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46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3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0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02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4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28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70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1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66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04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5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1576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 DIGSA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6FCB2-4B6E-45B5-9124-7EDC16B90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98336"/>
              </p:ext>
            </p:extLst>
          </p:nvPr>
        </p:nvGraphicFramePr>
        <p:xfrm>
          <a:off x="2057401" y="1295400"/>
          <a:ext cx="7146927" cy="3959548"/>
        </p:xfrm>
        <a:graphic>
          <a:graphicData uri="http://schemas.openxmlformats.org/drawingml/2006/table">
            <a:tbl>
              <a:tblPr/>
              <a:tblGrid>
                <a:gridCol w="3183395">
                  <a:extLst>
                    <a:ext uri="{9D8B030D-6E8A-4147-A177-3AD203B41FA5}">
                      <a16:colId xmlns:a16="http://schemas.microsoft.com/office/drawing/2014/main" val="367490982"/>
                    </a:ext>
                  </a:extLst>
                </a:gridCol>
                <a:gridCol w="990883">
                  <a:extLst>
                    <a:ext uri="{9D8B030D-6E8A-4147-A177-3AD203B41FA5}">
                      <a16:colId xmlns:a16="http://schemas.microsoft.com/office/drawing/2014/main" val="175652869"/>
                    </a:ext>
                  </a:extLst>
                </a:gridCol>
                <a:gridCol w="990883">
                  <a:extLst>
                    <a:ext uri="{9D8B030D-6E8A-4147-A177-3AD203B41FA5}">
                      <a16:colId xmlns:a16="http://schemas.microsoft.com/office/drawing/2014/main" val="14994719"/>
                    </a:ext>
                  </a:extLst>
                </a:gridCol>
                <a:gridCol w="990883">
                  <a:extLst>
                    <a:ext uri="{9D8B030D-6E8A-4147-A177-3AD203B41FA5}">
                      <a16:colId xmlns:a16="http://schemas.microsoft.com/office/drawing/2014/main" val="1880524656"/>
                    </a:ext>
                  </a:extLst>
                </a:gridCol>
                <a:gridCol w="990883">
                  <a:extLst>
                    <a:ext uri="{9D8B030D-6E8A-4147-A177-3AD203B41FA5}">
                      <a16:colId xmlns:a16="http://schemas.microsoft.com/office/drawing/2014/main" val="2715609341"/>
                    </a:ext>
                  </a:extLst>
                </a:gridCol>
              </a:tblGrid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47822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97795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71907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0214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78669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09254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71990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91345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17389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85651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127253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57456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91188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03309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00342"/>
                  </a:ext>
                </a:extLst>
              </a:tr>
              <a:tr h="224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5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543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443948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329576697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898612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3207760484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575471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337351747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5571E87-CA27-4D88-A04F-17D0BC018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86531"/>
            <a:ext cx="8455025" cy="444500"/>
          </a:xfrm>
        </p:spPr>
        <p:txBody>
          <a:bodyPr/>
          <a:lstStyle/>
          <a:p>
            <a:pPr eaLnBrk="1" hangingPunct="1"/>
            <a:r>
              <a:rPr lang="en-US" sz="3200" dirty="0"/>
              <a:t>Acknowledgements and Test Locations:</a:t>
            </a:r>
            <a:endParaRPr lang="en-US" alt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B9909-D84B-4010-9D50-0CC79388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05735"/>
              </p:ext>
            </p:extLst>
          </p:nvPr>
        </p:nvGraphicFramePr>
        <p:xfrm>
          <a:off x="342900" y="692151"/>
          <a:ext cx="11506200" cy="52255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86325780"/>
                    </a:ext>
                  </a:extLst>
                </a:gridCol>
              </a:tblGrid>
              <a:tr h="69395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Trial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State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Cooperator/</a:t>
                      </a:r>
                    </a:p>
                    <a:p>
                      <a:pPr algn="ctr"/>
                      <a:r>
                        <a:rPr lang="en-US" sz="700" dirty="0"/>
                        <a:t>Syngenta Rep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IH/ CRO/ COI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700" dirty="0"/>
                        <a:t>Data was available for the summary presentation (Y/N)</a:t>
                      </a:r>
                      <a:endParaRPr lang="en-US" sz="700" dirty="0"/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700" dirty="0"/>
                        <a:t>Data was used to answer the protocol objective(s) (Y/N)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7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USNA0H0592020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IA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Payne,   Scott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IH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SETFA, SORVS,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792060152"/>
                  </a:ext>
                </a:extLst>
              </a:tr>
              <a:tr h="56565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USNF0H1242020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MN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Lins,   Ryan Daniel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DIGSA, ECHCG, PANSS, SETFA, SORVU, RR Corn,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895740223"/>
                  </a:ext>
                </a:extLst>
              </a:tr>
              <a:tr h="30907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USNK0H1222020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Bruns,   Dain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SETFA, SORVU,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2946845261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USNP0H0062020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OK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Lindenmayer,   Brad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 (2 plantings), SETFA, SORVU, RR Corn,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084242617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USNR0H4012020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IL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Weber,   Cristin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SETFA, SAORVU, RR Corn,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2070399575"/>
                  </a:ext>
                </a:extLst>
              </a:tr>
              <a:tr h="30907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USNT0H0132020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IL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Berry,   Pete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SETFA, SORVU,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2081302926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USNZ0H0122020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MI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Braswell,   Lewis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DIGSA, ECHCG, SETFA, SORVU, RR Corn,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727145245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USSA0H0222020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TX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Gordy,   John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LEFFI, PANTE, SORVU,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383898389"/>
                  </a:ext>
                </a:extLst>
              </a:tr>
              <a:tr h="56565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USSG0H0272020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TN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Holloway,   James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DIGSA, ECHCG, SETFA, SORVU, RR Corn, Enlist Corn</a:t>
                      </a:r>
                    </a:p>
                    <a:p>
                      <a:pPr algn="ctr"/>
                      <a:endParaRPr lang="en-US"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2939293415"/>
                  </a:ext>
                </a:extLst>
              </a:tr>
              <a:tr h="723612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USVN0H1062020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FL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Rawls,   Eric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ECHCG, PANDI, SETFA, SORHA, RR Corn,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75775118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7D11E6-6D21-4406-8210-80314FC14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ECHCG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96CCA7-3DC8-47E0-A842-D220FA69C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68089"/>
              </p:ext>
            </p:extLst>
          </p:nvPr>
        </p:nvGraphicFramePr>
        <p:xfrm>
          <a:off x="496886" y="1447800"/>
          <a:ext cx="11280780" cy="3617116"/>
        </p:xfrm>
        <a:graphic>
          <a:graphicData uri="http://schemas.openxmlformats.org/drawingml/2006/table">
            <a:tbl>
              <a:tblPr/>
              <a:tblGrid>
                <a:gridCol w="629196">
                  <a:extLst>
                    <a:ext uri="{9D8B030D-6E8A-4147-A177-3AD203B41FA5}">
                      <a16:colId xmlns:a16="http://schemas.microsoft.com/office/drawing/2014/main" val="3782509920"/>
                    </a:ext>
                  </a:extLst>
                </a:gridCol>
                <a:gridCol w="2407722">
                  <a:extLst>
                    <a:ext uri="{9D8B030D-6E8A-4147-A177-3AD203B41FA5}">
                      <a16:colId xmlns:a16="http://schemas.microsoft.com/office/drawing/2014/main" val="99731910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09714890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04277584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08623674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89317020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18385078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74519174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75802390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549187003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56646122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9040964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054465023"/>
                    </a:ext>
                  </a:extLst>
                </a:gridCol>
              </a:tblGrid>
              <a:tr h="20399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399106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50167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14256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17412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25650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37301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94185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87981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08031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84940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45845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69238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38676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50652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87551"/>
                  </a:ext>
                </a:extLst>
              </a:tr>
              <a:tr h="203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9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89176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ECHCG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A54D21-C534-409C-8450-4728556EE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63958"/>
              </p:ext>
            </p:extLst>
          </p:nvPr>
        </p:nvGraphicFramePr>
        <p:xfrm>
          <a:off x="496886" y="2088362"/>
          <a:ext cx="11280780" cy="2976552"/>
        </p:xfrm>
        <a:graphic>
          <a:graphicData uri="http://schemas.openxmlformats.org/drawingml/2006/table">
            <a:tbl>
              <a:tblPr/>
              <a:tblGrid>
                <a:gridCol w="629196">
                  <a:extLst>
                    <a:ext uri="{9D8B030D-6E8A-4147-A177-3AD203B41FA5}">
                      <a16:colId xmlns:a16="http://schemas.microsoft.com/office/drawing/2014/main" val="1588725274"/>
                    </a:ext>
                  </a:extLst>
                </a:gridCol>
                <a:gridCol w="2407722">
                  <a:extLst>
                    <a:ext uri="{9D8B030D-6E8A-4147-A177-3AD203B41FA5}">
                      <a16:colId xmlns:a16="http://schemas.microsoft.com/office/drawing/2014/main" val="420747415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87136899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97065272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03730687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00084890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605737447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001264750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007927465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033121130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346297217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73900800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51480863"/>
                    </a:ext>
                  </a:extLst>
                </a:gridCol>
              </a:tblGrid>
              <a:tr h="16786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305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8512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3002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02136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04633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73885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07608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22160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5252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4319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10985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7761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2231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67272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8862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38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90489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 ECHCG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AB1C3-BE7F-4A32-AE8D-C19999CA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00281"/>
              </p:ext>
            </p:extLst>
          </p:nvPr>
        </p:nvGraphicFramePr>
        <p:xfrm>
          <a:off x="496886" y="2088362"/>
          <a:ext cx="11280780" cy="2976552"/>
        </p:xfrm>
        <a:graphic>
          <a:graphicData uri="http://schemas.openxmlformats.org/drawingml/2006/table">
            <a:tbl>
              <a:tblPr/>
              <a:tblGrid>
                <a:gridCol w="569914">
                  <a:extLst>
                    <a:ext uri="{9D8B030D-6E8A-4147-A177-3AD203B41FA5}">
                      <a16:colId xmlns:a16="http://schemas.microsoft.com/office/drawing/2014/main" val="603662750"/>
                    </a:ext>
                  </a:extLst>
                </a:gridCol>
                <a:gridCol w="2467004">
                  <a:extLst>
                    <a:ext uri="{9D8B030D-6E8A-4147-A177-3AD203B41FA5}">
                      <a16:colId xmlns:a16="http://schemas.microsoft.com/office/drawing/2014/main" val="3072738919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0479802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81387342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545593275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01361436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12340164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364256033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663164770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22360065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365243699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12875450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101303773"/>
                    </a:ext>
                  </a:extLst>
                </a:gridCol>
              </a:tblGrid>
              <a:tr h="16786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4822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19948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5862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7623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4436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3897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9660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6208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9749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4482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3107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36418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0631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1042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8655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1427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79107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108887900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9524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276685540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49843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322231606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SETFA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B7FF2E-FE65-4178-AABF-62FF68198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3739"/>
              </p:ext>
            </p:extLst>
          </p:nvPr>
        </p:nvGraphicFramePr>
        <p:xfrm>
          <a:off x="496889" y="1828800"/>
          <a:ext cx="11280773" cy="3186400"/>
        </p:xfrm>
        <a:graphic>
          <a:graphicData uri="http://schemas.openxmlformats.org/drawingml/2006/table">
            <a:tbl>
              <a:tblPr/>
              <a:tblGrid>
                <a:gridCol w="673971">
                  <a:extLst>
                    <a:ext uri="{9D8B030D-6E8A-4147-A177-3AD203B41FA5}">
                      <a16:colId xmlns:a16="http://schemas.microsoft.com/office/drawing/2014/main" val="1021351371"/>
                    </a:ext>
                  </a:extLst>
                </a:gridCol>
                <a:gridCol w="2579062">
                  <a:extLst>
                    <a:ext uri="{9D8B030D-6E8A-4147-A177-3AD203B41FA5}">
                      <a16:colId xmlns:a16="http://schemas.microsoft.com/office/drawing/2014/main" val="1522185744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255431311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525994308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916917176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953434949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550283801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79310945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147106396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178443429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980756175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743581109"/>
                    </a:ext>
                  </a:extLst>
                </a:gridCol>
              </a:tblGrid>
              <a:tr h="19915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52590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4271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68635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07342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23590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91302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51021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17994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2822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78203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93725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483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36204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45582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81510"/>
                  </a:ext>
                </a:extLst>
              </a:tr>
              <a:tr h="199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985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SETFA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0F5F9A-9C29-478B-9256-131DD8D1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96858"/>
              </p:ext>
            </p:extLst>
          </p:nvPr>
        </p:nvGraphicFramePr>
        <p:xfrm>
          <a:off x="496889" y="2138070"/>
          <a:ext cx="11280773" cy="2877136"/>
        </p:xfrm>
        <a:graphic>
          <a:graphicData uri="http://schemas.openxmlformats.org/drawingml/2006/table">
            <a:tbl>
              <a:tblPr/>
              <a:tblGrid>
                <a:gridCol w="673971">
                  <a:extLst>
                    <a:ext uri="{9D8B030D-6E8A-4147-A177-3AD203B41FA5}">
                      <a16:colId xmlns:a16="http://schemas.microsoft.com/office/drawing/2014/main" val="495055415"/>
                    </a:ext>
                  </a:extLst>
                </a:gridCol>
                <a:gridCol w="2579062">
                  <a:extLst>
                    <a:ext uri="{9D8B030D-6E8A-4147-A177-3AD203B41FA5}">
                      <a16:colId xmlns:a16="http://schemas.microsoft.com/office/drawing/2014/main" val="1766212049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47402495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64481259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520672205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527447658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975465738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997216941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516756880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341204917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13333120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743805711"/>
                    </a:ext>
                  </a:extLst>
                </a:gridCol>
              </a:tblGrid>
              <a:tr h="17982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2914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5879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0355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31877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36059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9578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57469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50230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0755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01970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10839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44184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8028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7630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23999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2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0947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 SETFA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F2FA0C-DA35-43C6-9675-E52ACE361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57371"/>
              </p:ext>
            </p:extLst>
          </p:nvPr>
        </p:nvGraphicFramePr>
        <p:xfrm>
          <a:off x="496889" y="2138070"/>
          <a:ext cx="11280773" cy="2877136"/>
        </p:xfrm>
        <a:graphic>
          <a:graphicData uri="http://schemas.openxmlformats.org/drawingml/2006/table">
            <a:tbl>
              <a:tblPr/>
              <a:tblGrid>
                <a:gridCol w="673971">
                  <a:extLst>
                    <a:ext uri="{9D8B030D-6E8A-4147-A177-3AD203B41FA5}">
                      <a16:colId xmlns:a16="http://schemas.microsoft.com/office/drawing/2014/main" val="1037312734"/>
                    </a:ext>
                  </a:extLst>
                </a:gridCol>
                <a:gridCol w="2579062">
                  <a:extLst>
                    <a:ext uri="{9D8B030D-6E8A-4147-A177-3AD203B41FA5}">
                      <a16:colId xmlns:a16="http://schemas.microsoft.com/office/drawing/2014/main" val="680567978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879373073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953893477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205275723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655444930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0771992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250711640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16605834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856749853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162567875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044868172"/>
                    </a:ext>
                  </a:extLst>
                </a:gridCol>
              </a:tblGrid>
              <a:tr h="17982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40958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18385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6809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10303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5071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1624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8090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4039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72028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75903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9430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65729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5184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70704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699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96838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12619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262311478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  <a:r>
              <a:rPr lang="en-US" dirty="0"/>
              <a:t>: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</a:rPr>
              <a:t>What is the best tank-mix partner to improve SYN550023 efficacy on larger weeds for burndown?</a:t>
            </a:r>
          </a:p>
          <a:p>
            <a:pPr eaLnBrk="1" hangingPunct="1"/>
            <a:r>
              <a:rPr lang="en-US" dirty="0">
                <a:solidFill>
                  <a:srgbClr val="0A0A0A"/>
                </a:solidFill>
              </a:rPr>
              <a:t>What rate of the mixture partners is required  to achieve weed control &gt;95%?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075601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232819124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4717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763430039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SORVU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B7D84E-3AAB-49F0-8597-9DAB02AE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01949"/>
              </p:ext>
            </p:extLst>
          </p:nvPr>
        </p:nvGraphicFramePr>
        <p:xfrm>
          <a:off x="496886" y="2088362"/>
          <a:ext cx="11280780" cy="2976552"/>
        </p:xfrm>
        <a:graphic>
          <a:graphicData uri="http://schemas.openxmlformats.org/drawingml/2006/table">
            <a:tbl>
              <a:tblPr/>
              <a:tblGrid>
                <a:gridCol w="629196">
                  <a:extLst>
                    <a:ext uri="{9D8B030D-6E8A-4147-A177-3AD203B41FA5}">
                      <a16:colId xmlns:a16="http://schemas.microsoft.com/office/drawing/2014/main" val="1660224802"/>
                    </a:ext>
                  </a:extLst>
                </a:gridCol>
                <a:gridCol w="2407722">
                  <a:extLst>
                    <a:ext uri="{9D8B030D-6E8A-4147-A177-3AD203B41FA5}">
                      <a16:colId xmlns:a16="http://schemas.microsoft.com/office/drawing/2014/main" val="3419673117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36758895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444649557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47398905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08576589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138760687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415984740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98768050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4938360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03079933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61234386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770210165"/>
                    </a:ext>
                  </a:extLst>
                </a:gridCol>
              </a:tblGrid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SORHA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417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1919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7850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1743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1925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382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0360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69902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5066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77720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5875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52952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9795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6043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88501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3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332479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SORVU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473F4-95F9-4DF5-BD5E-C4C5EBDCD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78022"/>
              </p:ext>
            </p:extLst>
          </p:nvPr>
        </p:nvGraphicFramePr>
        <p:xfrm>
          <a:off x="496889" y="2138070"/>
          <a:ext cx="11280773" cy="2877136"/>
        </p:xfrm>
        <a:graphic>
          <a:graphicData uri="http://schemas.openxmlformats.org/drawingml/2006/table">
            <a:tbl>
              <a:tblPr/>
              <a:tblGrid>
                <a:gridCol w="673971">
                  <a:extLst>
                    <a:ext uri="{9D8B030D-6E8A-4147-A177-3AD203B41FA5}">
                      <a16:colId xmlns:a16="http://schemas.microsoft.com/office/drawing/2014/main" val="4022181349"/>
                    </a:ext>
                  </a:extLst>
                </a:gridCol>
                <a:gridCol w="2579062">
                  <a:extLst>
                    <a:ext uri="{9D8B030D-6E8A-4147-A177-3AD203B41FA5}">
                      <a16:colId xmlns:a16="http://schemas.microsoft.com/office/drawing/2014/main" val="135861803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273222752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710135516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650975063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63349669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2743484177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4013079181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1811209663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525184986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943942856"/>
                    </a:ext>
                  </a:extLst>
                </a:gridCol>
                <a:gridCol w="802774">
                  <a:extLst>
                    <a:ext uri="{9D8B030D-6E8A-4147-A177-3AD203B41FA5}">
                      <a16:colId xmlns:a16="http://schemas.microsoft.com/office/drawing/2014/main" val="3393737797"/>
                    </a:ext>
                  </a:extLst>
                </a:gridCol>
              </a:tblGrid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SORHA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8707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35377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106425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06190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3504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67013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207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97707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8864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745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39552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368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73811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1536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94313"/>
                  </a:ext>
                </a:extLst>
              </a:tr>
              <a:tr h="179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3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07702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–SORVU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B5B441-7576-41B6-AE6B-5438DD87A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25936"/>
              </p:ext>
            </p:extLst>
          </p:nvPr>
        </p:nvGraphicFramePr>
        <p:xfrm>
          <a:off x="496886" y="2088362"/>
          <a:ext cx="11280780" cy="2976552"/>
        </p:xfrm>
        <a:graphic>
          <a:graphicData uri="http://schemas.openxmlformats.org/drawingml/2006/table">
            <a:tbl>
              <a:tblPr/>
              <a:tblGrid>
                <a:gridCol w="629196">
                  <a:extLst>
                    <a:ext uri="{9D8B030D-6E8A-4147-A177-3AD203B41FA5}">
                      <a16:colId xmlns:a16="http://schemas.microsoft.com/office/drawing/2014/main" val="2791933560"/>
                    </a:ext>
                  </a:extLst>
                </a:gridCol>
                <a:gridCol w="2407722">
                  <a:extLst>
                    <a:ext uri="{9D8B030D-6E8A-4147-A177-3AD203B41FA5}">
                      <a16:colId xmlns:a16="http://schemas.microsoft.com/office/drawing/2014/main" val="3325650755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69958426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56151431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617953399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92554524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628084104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69217092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2682867756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94200073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1261547208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3231493175"/>
                    </a:ext>
                  </a:extLst>
                </a:gridCol>
                <a:gridCol w="749442">
                  <a:extLst>
                    <a:ext uri="{9D8B030D-6E8A-4147-A177-3AD203B41FA5}">
                      <a16:colId xmlns:a16="http://schemas.microsoft.com/office/drawing/2014/main" val="436544559"/>
                    </a:ext>
                  </a:extLst>
                </a:gridCol>
              </a:tblGrid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SORHA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5760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91842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1231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3" marR="8393" marT="8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8381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7607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7327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9648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23997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5014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8540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866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0101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89166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3519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44463"/>
                  </a:ext>
                </a:extLst>
              </a:tr>
              <a:tr h="16786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393" marR="8393" marT="8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1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77883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LEFFI, PANDI, PANSS, PANTE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F6E734-3BED-456B-AC6E-73F3CED82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19323"/>
              </p:ext>
            </p:extLst>
          </p:nvPr>
        </p:nvGraphicFramePr>
        <p:xfrm>
          <a:off x="1143000" y="1143000"/>
          <a:ext cx="9905999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848375" imgH="3057428" progId="Excel.Sheet.12">
                  <p:embed/>
                </p:oleObj>
              </mc:Choice>
              <mc:Fallback>
                <p:oleObj name="Worksheet" r:id="rId4" imgW="6848375" imgH="3057428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5F6E734-3BED-456B-AC6E-73F3CED82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9905999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84522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LEFFI, PANDI, PANSS, PANTE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3DA803-DD21-4C78-B0D5-59A398459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9663"/>
              </p:ext>
            </p:extLst>
          </p:nvPr>
        </p:nvGraphicFramePr>
        <p:xfrm>
          <a:off x="1371600" y="1143000"/>
          <a:ext cx="9372599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6848375" imgH="3057428" progId="Excel.Sheet.12">
                  <p:embed/>
                </p:oleObj>
              </mc:Choice>
              <mc:Fallback>
                <p:oleObj name="Worksheet" r:id="rId4" imgW="6848375" imgH="305742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B3DA803-DD21-4C78-B0D5-59A398459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1143000"/>
                        <a:ext cx="9372599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63434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 LEFFI, PANDI, PANSS, PANTE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E72598-476C-4064-AA1F-A79553947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02656"/>
              </p:ext>
            </p:extLst>
          </p:nvPr>
        </p:nvGraphicFramePr>
        <p:xfrm>
          <a:off x="1371600" y="1295400"/>
          <a:ext cx="9144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6848375" imgH="3057428" progId="Excel.Sheet.12">
                  <p:embed/>
                </p:oleObj>
              </mc:Choice>
              <mc:Fallback>
                <p:oleObj name="Worksheet" r:id="rId4" imgW="6848375" imgH="305742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7E72598-476C-4064-AA1F-A79553947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1295400"/>
                        <a:ext cx="91440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778438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0678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1512051550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870235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259327933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EC5-B2D8-4E79-83D4-ED7BECF0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758A-FEB8-4259-A397-94507EA96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E74248-0F46-4977-89F6-22CC2628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06625"/>
              </p:ext>
            </p:extLst>
          </p:nvPr>
        </p:nvGraphicFramePr>
        <p:xfrm>
          <a:off x="1524001" y="685801"/>
          <a:ext cx="9144001" cy="497593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9092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0722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No.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Name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Product Descr</a:t>
                      </a:r>
                      <a:r>
                        <a:rPr lang="en-US" sz="800" dirty="0"/>
                        <a:t>iption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Lot Code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Conc.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Type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Other Rate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Code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Method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/>
                        <a:t>Timing</a:t>
                      </a:r>
                      <a:endParaRPr sz="80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Placement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988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8229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218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3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36436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0658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4741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2464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3366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1.72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342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974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613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10754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1.61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94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4708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8019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304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7846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9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50127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863095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1432047496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7 DAA – Volunteer Corn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0F9002-E351-4ADD-9119-A36AFFC7C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19392"/>
              </p:ext>
            </p:extLst>
          </p:nvPr>
        </p:nvGraphicFramePr>
        <p:xfrm>
          <a:off x="496890" y="990600"/>
          <a:ext cx="11280770" cy="4770645"/>
        </p:xfrm>
        <a:graphic>
          <a:graphicData uri="http://schemas.openxmlformats.org/drawingml/2006/table">
            <a:tbl>
              <a:tblPr/>
              <a:tblGrid>
                <a:gridCol w="472306">
                  <a:extLst>
                    <a:ext uri="{9D8B030D-6E8A-4147-A177-3AD203B41FA5}">
                      <a16:colId xmlns:a16="http://schemas.microsoft.com/office/drawing/2014/main" val="195400990"/>
                    </a:ext>
                  </a:extLst>
                </a:gridCol>
                <a:gridCol w="1807360">
                  <a:extLst>
                    <a:ext uri="{9D8B030D-6E8A-4147-A177-3AD203B41FA5}">
                      <a16:colId xmlns:a16="http://schemas.microsoft.com/office/drawing/2014/main" val="727624086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65282714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38873497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772341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918572466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452663683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439592797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95942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52825838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74675100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72731876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097665346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842092257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824991927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091396427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59995987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034414309"/>
                    </a:ext>
                  </a:extLst>
                </a:gridCol>
              </a:tblGrid>
              <a:tr h="2810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ZEAMX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68786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27212"/>
                  </a:ext>
                </a:extLst>
              </a:tr>
              <a:tr h="50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BT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8713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83941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98956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66110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48738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14023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081684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92854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06795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3810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63512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30716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26344"/>
                  </a:ext>
                </a:extLst>
              </a:tr>
              <a:tr h="28104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9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66566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14 DAA – Volunteer Corn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454AB9-6893-4EAC-AEBB-E37FF3102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30348"/>
              </p:ext>
            </p:extLst>
          </p:nvPr>
        </p:nvGraphicFramePr>
        <p:xfrm>
          <a:off x="496890" y="1074736"/>
          <a:ext cx="11280770" cy="4764015"/>
        </p:xfrm>
        <a:graphic>
          <a:graphicData uri="http://schemas.openxmlformats.org/drawingml/2006/table">
            <a:tbl>
              <a:tblPr/>
              <a:tblGrid>
                <a:gridCol w="472306">
                  <a:extLst>
                    <a:ext uri="{9D8B030D-6E8A-4147-A177-3AD203B41FA5}">
                      <a16:colId xmlns:a16="http://schemas.microsoft.com/office/drawing/2014/main" val="2979075867"/>
                    </a:ext>
                  </a:extLst>
                </a:gridCol>
                <a:gridCol w="1807360">
                  <a:extLst>
                    <a:ext uri="{9D8B030D-6E8A-4147-A177-3AD203B41FA5}">
                      <a16:colId xmlns:a16="http://schemas.microsoft.com/office/drawing/2014/main" val="2853705601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02510320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56172352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94722785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71126452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25861035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151880886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77717978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154118490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949728823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44408369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93413699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96363905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33946167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62625204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7200851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678389118"/>
                    </a:ext>
                  </a:extLst>
                </a:gridCol>
              </a:tblGrid>
              <a:tr h="2805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ZEAMX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46342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49233"/>
                  </a:ext>
                </a:extLst>
              </a:tr>
              <a:tr h="5078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BT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90752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12056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223789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14646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72544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31422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17891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29609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50481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2471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38480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84365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82044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4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99983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28 DAA – Volunteer Corn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69E412-50DD-4D76-A63C-3B9EA816D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71755"/>
              </p:ext>
            </p:extLst>
          </p:nvPr>
        </p:nvGraphicFramePr>
        <p:xfrm>
          <a:off x="496890" y="1295400"/>
          <a:ext cx="11280770" cy="4724456"/>
        </p:xfrm>
        <a:graphic>
          <a:graphicData uri="http://schemas.openxmlformats.org/drawingml/2006/table">
            <a:tbl>
              <a:tblPr/>
              <a:tblGrid>
                <a:gridCol w="472306">
                  <a:extLst>
                    <a:ext uri="{9D8B030D-6E8A-4147-A177-3AD203B41FA5}">
                      <a16:colId xmlns:a16="http://schemas.microsoft.com/office/drawing/2014/main" val="2274220250"/>
                    </a:ext>
                  </a:extLst>
                </a:gridCol>
                <a:gridCol w="1807360">
                  <a:extLst>
                    <a:ext uri="{9D8B030D-6E8A-4147-A177-3AD203B41FA5}">
                      <a16:colId xmlns:a16="http://schemas.microsoft.com/office/drawing/2014/main" val="973028266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03958103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066866033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77258871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68814489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3834299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178882988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974896570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2985364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2157889661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587131512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749340865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74887549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62118954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326217385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847866454"/>
                    </a:ext>
                  </a:extLst>
                </a:gridCol>
                <a:gridCol w="562569">
                  <a:extLst>
                    <a:ext uri="{9D8B030D-6E8A-4147-A177-3AD203B41FA5}">
                      <a16:colId xmlns:a16="http://schemas.microsoft.com/office/drawing/2014/main" val="1222559980"/>
                    </a:ext>
                  </a:extLst>
                </a:gridCol>
              </a:tblGrid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ZEAMX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45972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34112"/>
                  </a:ext>
                </a:extLst>
              </a:tr>
              <a:tr h="404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BT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GLU-R, GLY-R, FOP-R, 24D-R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169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3468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73472"/>
                  </a:ext>
                </a:extLst>
              </a:tr>
              <a:tr h="404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04886"/>
                  </a:ext>
                </a:extLst>
              </a:tr>
              <a:tr h="404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Select Max 200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0313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450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65227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56235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GLU 655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94850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GLY 1120 gae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147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SYN'883 250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0040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SYN'883 500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44692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DQ 400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51092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SYN'023 100 g + SFL 50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24466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+ AMS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00" marR="6300" marT="6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6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12207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47800" y="73981"/>
            <a:ext cx="8839200" cy="685800"/>
          </a:xfrm>
        </p:spPr>
        <p:txBody>
          <a:bodyPr/>
          <a:lstStyle/>
          <a:p>
            <a:r>
              <a:rPr lang="en-US" dirty="0"/>
              <a:t>Summary: Objectives answered &amp; additional conclusions/observations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10134600" cy="44942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  <a:highlight>
                  <a:srgbClr val="FFFF00"/>
                </a:highlight>
              </a:rPr>
              <a:t>What is the best tank-mix partner to improve SYN550023 efficacy on larger weeds for burndown?</a:t>
            </a:r>
          </a:p>
          <a:p>
            <a:pPr eaLnBrk="1" hangingPunct="1"/>
            <a:endParaRPr lang="en-US" sz="17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700" b="1" dirty="0">
                <a:solidFill>
                  <a:srgbClr val="000000"/>
                </a:solidFill>
              </a:rPr>
              <a:t>Across all annual grass species, 28 DAA, SYN550023 at 100 g + Select Max at 100 or 200 g or Glyphosate 1120 </a:t>
            </a:r>
            <a:r>
              <a:rPr lang="en-US" sz="1700" b="1" dirty="0" err="1">
                <a:solidFill>
                  <a:srgbClr val="000000"/>
                </a:solidFill>
              </a:rPr>
              <a:t>gae</a:t>
            </a:r>
            <a:r>
              <a:rPr lang="en-US" sz="1700" b="1" dirty="0">
                <a:solidFill>
                  <a:srgbClr val="000000"/>
                </a:solidFill>
              </a:rPr>
              <a:t> provided control in excess of 96% control and similar to Select Max, 96%.  Also, all treatments provided 93% or greater control, 28 DAA, of Enlist and RR volunteer corn; however, for DIGSA, ECHCG, SORVU, PANDI, and Volunteer RR and Enlist corn: SOLO SYN550023 at 100 g, 28 DAA, provided &gt;95% control of these weeds thus no tankmix partner was needed</a:t>
            </a:r>
          </a:p>
          <a:p>
            <a:pPr eaLnBrk="1" hangingPunct="1"/>
            <a:endParaRPr lang="en-US" sz="17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700" b="1" dirty="0">
                <a:solidFill>
                  <a:srgbClr val="000000"/>
                </a:solidFill>
              </a:rPr>
              <a:t>SETFA: 7 of 9 locations provided &gt;95% control with SYN550023 applied alone, and in 2 of 9 locations, control was improved to &gt;95% with the tank mix of Select Max at 100 g</a:t>
            </a:r>
          </a:p>
          <a:p>
            <a:pPr eaLnBrk="1" hangingPunct="1"/>
            <a:endParaRPr lang="en-US" sz="17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700" b="1" dirty="0">
                <a:solidFill>
                  <a:srgbClr val="000000"/>
                </a:solidFill>
              </a:rPr>
              <a:t>LEFFI was 94% control with SYN550023 at 100 g SOLO</a:t>
            </a:r>
          </a:p>
          <a:p>
            <a:pPr eaLnBrk="1" hangingPunct="1"/>
            <a:endParaRPr lang="en-US" sz="17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700" b="1" dirty="0">
                <a:solidFill>
                  <a:srgbClr val="000000"/>
                </a:solidFill>
              </a:rPr>
              <a:t>Tank mixes need to be used for control of PANSS (not PANDI per Lins), SYN550023, 100 g, + Select Max, 100 or 200 g, or Glufosinate, 600 or 655 g, or Glyphosate, 1120 </a:t>
            </a:r>
            <a:r>
              <a:rPr lang="en-US" sz="1700" b="1" dirty="0" err="1">
                <a:solidFill>
                  <a:srgbClr val="000000"/>
                </a:solidFill>
              </a:rPr>
              <a:t>gae</a:t>
            </a:r>
            <a:r>
              <a:rPr lang="en-US" sz="1700" b="1" dirty="0">
                <a:solidFill>
                  <a:srgbClr val="000000"/>
                </a:solidFill>
              </a:rPr>
              <a:t>, or SFL, 50 g</a:t>
            </a:r>
          </a:p>
          <a:p>
            <a:pPr eaLnBrk="1" hangingPunct="1"/>
            <a:endParaRPr lang="en-US" sz="17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700" b="1" dirty="0">
                <a:solidFill>
                  <a:srgbClr val="000000"/>
                </a:solidFill>
              </a:rPr>
              <a:t>To achieve &gt;90% control on PANTE, SYN550023, 100 g, + Glufosinate, 600 or 650 g, or Glyphosate, 1120g</a:t>
            </a:r>
          </a:p>
          <a:p>
            <a:pPr eaLnBrk="1" hangingPunct="1"/>
            <a:endParaRPr lang="en-US" dirty="0">
              <a:solidFill>
                <a:srgbClr val="0A0A0A"/>
              </a:solidFill>
            </a:endParaRPr>
          </a:p>
          <a:p>
            <a:pPr eaLnBrk="1" hangingPunct="1"/>
            <a:endParaRPr lang="en-US" dirty="0">
              <a:solidFill>
                <a:srgbClr val="0A0A0A"/>
              </a:solidFill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7802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685800"/>
          </a:xfrm>
        </p:spPr>
        <p:txBody>
          <a:bodyPr/>
          <a:lstStyle/>
          <a:p>
            <a:r>
              <a:rPr lang="en-US" dirty="0"/>
              <a:t>Summary: Objectives answered &amp; additional conclusions/observations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1" y="1295401"/>
            <a:ext cx="9602788" cy="44942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  <a:highlight>
                  <a:srgbClr val="FFFF00"/>
                </a:highlight>
              </a:rPr>
              <a:t>What rate of the mixture partners is required  to achieve weed control &gt;95%?</a:t>
            </a:r>
          </a:p>
          <a:p>
            <a:pPr eaLnBrk="1" hangingPunct="1"/>
            <a:endParaRPr lang="en-US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Select Max 100 g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Glyphosate 1120 </a:t>
            </a:r>
            <a:r>
              <a:rPr lang="en-US" b="1" dirty="0" err="1">
                <a:solidFill>
                  <a:srgbClr val="000000"/>
                </a:solidFill>
              </a:rPr>
              <a:t>gae</a:t>
            </a:r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b="1">
                <a:solidFill>
                  <a:srgbClr val="000000"/>
                </a:solidFill>
              </a:rPr>
              <a:t>GLU 600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Any mix partner for Volunteer corn – Enlist and RRLL</a:t>
            </a: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Antagonism was noted across all annual grass control to some extend with glufosinate, SYN550883, </a:t>
            </a:r>
            <a:r>
              <a:rPr lang="en-US" b="1" dirty="0" err="1">
                <a:solidFill>
                  <a:srgbClr val="000000"/>
                </a:solidFill>
              </a:rPr>
              <a:t>diaquat</a:t>
            </a:r>
            <a:r>
              <a:rPr lang="en-US" b="1" dirty="0">
                <a:solidFill>
                  <a:srgbClr val="000000"/>
                </a:solidFill>
              </a:rPr>
              <a:t>, or </a:t>
            </a:r>
            <a:r>
              <a:rPr lang="en-US" b="1" dirty="0" err="1">
                <a:solidFill>
                  <a:srgbClr val="000000"/>
                </a:solidFill>
              </a:rPr>
              <a:t>saflufenacil</a:t>
            </a:r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0488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7DD0-47CA-4449-9B7E-1542C60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5455-032A-4446-B1EC-6FD8CC4A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Continue to evaluated SYN550023 at 100 g for control of annual grass weeds and volunteer corn.</a:t>
            </a:r>
          </a:p>
          <a:p>
            <a:r>
              <a:rPr lang="en-US" b="1" dirty="0">
                <a:solidFill>
                  <a:srgbClr val="000000"/>
                </a:solidFill>
              </a:rPr>
              <a:t>Re-test SYN550023 tank mixes in 2021 due to antagonism seen in 2020 with glufosinate, SYN550883, </a:t>
            </a:r>
            <a:r>
              <a:rPr lang="en-US" b="1" dirty="0" err="1">
                <a:solidFill>
                  <a:srgbClr val="000000"/>
                </a:solidFill>
              </a:rPr>
              <a:t>diaquat</a:t>
            </a:r>
            <a:r>
              <a:rPr lang="en-US" b="1" dirty="0">
                <a:solidFill>
                  <a:srgbClr val="000000"/>
                </a:solidFill>
              </a:rPr>
              <a:t>, or </a:t>
            </a:r>
            <a:r>
              <a:rPr lang="en-US" b="1" dirty="0" err="1">
                <a:solidFill>
                  <a:srgbClr val="000000"/>
                </a:solidFill>
              </a:rPr>
              <a:t>saflufenacil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39DD5-1B15-4A9B-B7F1-9775C6784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30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EC5-B2D8-4E79-83D4-ED7BECF0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758A-FEB8-4259-A397-94507EA96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E74248-0F46-4977-89F6-22CC2628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24805"/>
              </p:ext>
            </p:extLst>
          </p:nvPr>
        </p:nvGraphicFramePr>
        <p:xfrm>
          <a:off x="1524001" y="685800"/>
          <a:ext cx="9144001" cy="50847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9092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0722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No.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Name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Product Descr</a:t>
                      </a:r>
                      <a:r>
                        <a:rPr lang="en-US" sz="800" dirty="0"/>
                        <a:t>iption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Lot Code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Conc.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Type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Other Rate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Code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Method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/>
                        <a:t>Timing</a:t>
                      </a:r>
                      <a:endParaRPr sz="80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Placement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5553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1323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1533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5764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121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7168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7842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6370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5512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A23108 [A]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SYN550883 (100)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SYN550883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5343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90919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0451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42366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A23108 [A]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SYN550883 (100)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SYN550883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96439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8156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44696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674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REGLONE DESICCANT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DIQUAT (240)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9244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0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82844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EC5-B2D8-4E79-83D4-ED7BECF0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758A-FEB8-4259-A397-94507EA96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E74248-0F46-4977-89F6-22CC2628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08882"/>
              </p:ext>
            </p:extLst>
          </p:nvPr>
        </p:nvGraphicFramePr>
        <p:xfrm>
          <a:off x="1524001" y="685801"/>
          <a:ext cx="9144001" cy="23726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9092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0722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No.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Name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Product Descr</a:t>
                      </a:r>
                      <a:r>
                        <a:rPr lang="en-US" sz="800" dirty="0"/>
                        <a:t>iption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Lot Code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Conc.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Type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Other Rate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Code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Method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/>
                        <a:t>Timing</a:t>
                      </a:r>
                      <a:endParaRPr sz="80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Placement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SHARPEN 2.85 SC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SAFLUFENACIL (342)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342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2696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5788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2356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4387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77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0334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5536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047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732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8B3-EC35-455C-9E8E-CAF4ECC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Weed and Crop stages at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4B5A-D5C2-409C-93AF-9B8C66AD5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HSOY53S1-2020US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5856A9F-F7B2-4B9F-9CB2-381A30BD9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03265"/>
              </p:ext>
            </p:extLst>
          </p:nvPr>
        </p:nvGraphicFramePr>
        <p:xfrm>
          <a:off x="304800" y="533400"/>
          <a:ext cx="11582400" cy="5445248"/>
        </p:xfrm>
        <a:graphic>
          <a:graphicData uri="http://schemas.openxmlformats.org/drawingml/2006/table">
            <a:tbl>
              <a:tblPr/>
              <a:tblGrid>
                <a:gridCol w="977676">
                  <a:extLst>
                    <a:ext uri="{9D8B030D-6E8A-4147-A177-3AD203B41FA5}">
                      <a16:colId xmlns:a16="http://schemas.microsoft.com/office/drawing/2014/main" val="2470428484"/>
                    </a:ext>
                  </a:extLst>
                </a:gridCol>
                <a:gridCol w="977676">
                  <a:extLst>
                    <a:ext uri="{9D8B030D-6E8A-4147-A177-3AD203B41FA5}">
                      <a16:colId xmlns:a16="http://schemas.microsoft.com/office/drawing/2014/main" val="140600945"/>
                    </a:ext>
                  </a:extLst>
                </a:gridCol>
                <a:gridCol w="1833141">
                  <a:extLst>
                    <a:ext uri="{9D8B030D-6E8A-4147-A177-3AD203B41FA5}">
                      <a16:colId xmlns:a16="http://schemas.microsoft.com/office/drawing/2014/main" val="4204406694"/>
                    </a:ext>
                  </a:extLst>
                </a:gridCol>
                <a:gridCol w="1222094">
                  <a:extLst>
                    <a:ext uri="{9D8B030D-6E8A-4147-A177-3AD203B41FA5}">
                      <a16:colId xmlns:a16="http://schemas.microsoft.com/office/drawing/2014/main" val="4109591650"/>
                    </a:ext>
                  </a:extLst>
                </a:gridCol>
                <a:gridCol w="1237369">
                  <a:extLst>
                    <a:ext uri="{9D8B030D-6E8A-4147-A177-3AD203B41FA5}">
                      <a16:colId xmlns:a16="http://schemas.microsoft.com/office/drawing/2014/main" val="1823763183"/>
                    </a:ext>
                  </a:extLst>
                </a:gridCol>
                <a:gridCol w="1457349">
                  <a:extLst>
                    <a:ext uri="{9D8B030D-6E8A-4147-A177-3AD203B41FA5}">
                      <a16:colId xmlns:a16="http://schemas.microsoft.com/office/drawing/2014/main" val="3933136258"/>
                    </a:ext>
                  </a:extLst>
                </a:gridCol>
                <a:gridCol w="1274032">
                  <a:extLst>
                    <a:ext uri="{9D8B030D-6E8A-4147-A177-3AD203B41FA5}">
                      <a16:colId xmlns:a16="http://schemas.microsoft.com/office/drawing/2014/main" val="3845403324"/>
                    </a:ext>
                  </a:extLst>
                </a:gridCol>
                <a:gridCol w="1307643">
                  <a:extLst>
                    <a:ext uri="{9D8B030D-6E8A-4147-A177-3AD203B41FA5}">
                      <a16:colId xmlns:a16="http://schemas.microsoft.com/office/drawing/2014/main" val="1218415749"/>
                    </a:ext>
                  </a:extLst>
                </a:gridCol>
                <a:gridCol w="1295420">
                  <a:extLst>
                    <a:ext uri="{9D8B030D-6E8A-4147-A177-3AD203B41FA5}">
                      <a16:colId xmlns:a16="http://schemas.microsoft.com/office/drawing/2014/main" val="3204107120"/>
                    </a:ext>
                  </a:extLst>
                </a:gridCol>
              </a:tblGrid>
              <a:tr h="850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Trial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Application_Date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Pest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Crop_Pest_Min_Stage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Crop_Pest_Max_Stage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Crop_Pest_Majority_Stage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Crop_Pest_Min_Height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Crop_Pest_Max_Height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Crop_Pest_Height_Unit</a:t>
                      </a:r>
                    </a:p>
                  </a:txBody>
                  <a:tcPr marL="4691" marR="4691" marT="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14073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USNA0H0592020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30301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USNA0H0592020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6360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USNA0H0592020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 var. saccharatum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427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USNA0H0592020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8435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USNA0H0592020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9847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4479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Digitaria sanguinalis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1515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19644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6351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15322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Panicum sp.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2410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5029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USNF0H1242020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3634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USNK0H1222020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08-Jul-2020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5782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USNK0H1222020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08-Jul-2020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1335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USNK0H1222020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08-Jul-2020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92869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USNK0H1222020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08-Jul-2020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06667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USNK0H1222020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08-Jul-2020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112376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58352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2886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35275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26063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1864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14027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USNP0H0062020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11753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7758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05141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286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5801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25917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USNR0H4012020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06491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USNT0H0132020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5712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USNT0H0132020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52713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USNT0H0132020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99587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USNT0H0132020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0265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USNT0H0132020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45229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virgatum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6621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Glycine max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6641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5626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Digitaria sanguinalis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73344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39869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1815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USNZ0H0122020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17-Jul-2020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36693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40397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Leptochloa mucronata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036177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Urochloa texana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445438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693030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628266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7428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USSA0H0222020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22-Jun-2020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747936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432207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Digitaria sanguinalis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572693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31393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88231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06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56672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USSG0H0272020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086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28824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Sorghum halepense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324082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7909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1758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19165"/>
                  </a:ext>
                </a:extLst>
              </a:tr>
              <a:tr h="8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USVN0H1062020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07-Jun-2020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Panicum dichotomiflorum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4691" marR="4691" marT="4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4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057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534614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246076550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31702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HSOY53S1-2020US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92416"/>
            <a:ext cx="2474382" cy="250032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b="1" dirty="0">
                <a:solidFill>
                  <a:srgbClr val="000000"/>
                </a:solidFill>
              </a:rPr>
              <a:t>All treatments had AMS 2.5% and COC 1%</a:t>
            </a:r>
          </a:p>
        </p:txBody>
      </p:sp>
    </p:spTree>
    <p:extLst>
      <p:ext uri="{BB962C8B-B14F-4D97-AF65-F5344CB8AC3E}">
        <p14:creationId xmlns:p14="http://schemas.microsoft.com/office/powerpoint/2010/main" val="48226586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Syngenta Brand Template - low siz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8ED2931D18D4898ED050DE906A454" ma:contentTypeVersion="13" ma:contentTypeDescription="Create a new document." ma:contentTypeScope="" ma:versionID="897711ee9e21984df77dc8f926b8057d">
  <xsd:schema xmlns:xsd="http://www.w3.org/2001/XMLSchema" xmlns:xs="http://www.w3.org/2001/XMLSchema" xmlns:p="http://schemas.microsoft.com/office/2006/metadata/properties" xmlns:ns3="8b2ad72a-518e-4f42-a98f-20593571552d" xmlns:ns4="be9d4ebe-c659-4b2f-bda5-c233de560278" targetNamespace="http://schemas.microsoft.com/office/2006/metadata/properties" ma:root="true" ma:fieldsID="168e7b8b853ed540874406572bff1a5c" ns3:_="" ns4:_="">
    <xsd:import namespace="8b2ad72a-518e-4f42-a98f-20593571552d"/>
    <xsd:import namespace="be9d4ebe-c659-4b2f-bda5-c233de5602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ad72a-518e-4f42-a98f-2059357155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d4ebe-c659-4b2f-bda5-c233de560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CD8E30-22FC-42EA-BE69-50D88C87F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ad72a-518e-4f42-a98f-20593571552d"/>
    <ds:schemaRef ds:uri="be9d4ebe-c659-4b2f-bda5-c233de5602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CC6A33-D0FE-445B-81EE-9B377E48C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1A420E-2DC3-40B0-A969-BEBF254815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Inside Data Management</Template>
  <TotalTime>21801</TotalTime>
  <Words>8239</Words>
  <Application>Microsoft Office PowerPoint</Application>
  <PresentationFormat>Widescreen</PresentationFormat>
  <Paragraphs>4252</Paragraphs>
  <Slides>46</Slides>
  <Notes>22</Notes>
  <HiddenSlides>33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Syngenta Brand Template - low size</vt:lpstr>
      <vt:lpstr>Worksheet</vt:lpstr>
      <vt:lpstr>HSOY53S1-2020US Target Screen:  KATO:  Product concept: Evaluation of potential burndown tank-mix options for SYN550023</vt:lpstr>
      <vt:lpstr>Acknowledgements and Test Locations:</vt:lpstr>
      <vt:lpstr>Objectives:</vt:lpstr>
      <vt:lpstr>Treatment</vt:lpstr>
      <vt:lpstr>Treatment</vt:lpstr>
      <vt:lpstr>Treatment</vt:lpstr>
      <vt:lpstr>Weed and Crop stages at application</vt:lpstr>
      <vt:lpstr>Annual Grass Control (7 DAA)</vt:lpstr>
      <vt:lpstr>Annual Grass Control (14 DAA)</vt:lpstr>
      <vt:lpstr>Annual Grass Control (28 DAA)</vt:lpstr>
      <vt:lpstr>Large Crabgrass Control (7 DAA)</vt:lpstr>
      <vt:lpstr>Large Crabgrass Control (14 DAA)</vt:lpstr>
      <vt:lpstr>Large Crabgrass Control (28 DAA)</vt:lpstr>
      <vt:lpstr>Results: 7 DAA – DIGSA control</vt:lpstr>
      <vt:lpstr>Results: 14 DAA – DIGSA control</vt:lpstr>
      <vt:lpstr>Results: 28 DAA – DIGSA control</vt:lpstr>
      <vt:lpstr>Barnyardgrass Control (7 DAA)</vt:lpstr>
      <vt:lpstr>Barnyardgrass Control (14 DAA)</vt:lpstr>
      <vt:lpstr>Barnyardgrass Control (28 DAA)</vt:lpstr>
      <vt:lpstr>Results: 7 DAA – ECHCG control</vt:lpstr>
      <vt:lpstr>Results: 14 DAA – ECHCG control</vt:lpstr>
      <vt:lpstr>Results: 28 DAA – ECHCG control</vt:lpstr>
      <vt:lpstr>Giant Foxtail Control (7 DAA)</vt:lpstr>
      <vt:lpstr>Giant Foxtail Control (14 DAA)</vt:lpstr>
      <vt:lpstr>Giant Foxtail Control (28 DAA)</vt:lpstr>
      <vt:lpstr>Results: 7 DAA – SETFA control</vt:lpstr>
      <vt:lpstr>Results: 14 DAA – SETFA control</vt:lpstr>
      <vt:lpstr>Results: 28 DAA – SETFA control</vt:lpstr>
      <vt:lpstr>Rox Orange Sorghum Control (7 DAA)</vt:lpstr>
      <vt:lpstr>Rox Orange Sorghum Control (14 DAA)</vt:lpstr>
      <vt:lpstr>Rox Orange Sorghum Control (28 DAA)</vt:lpstr>
      <vt:lpstr>Results: 7 DAA – SORVU control</vt:lpstr>
      <vt:lpstr>Results: 14 DAA – SORVU control</vt:lpstr>
      <vt:lpstr>Results: 28 DAA –SORVU control</vt:lpstr>
      <vt:lpstr>Results: 7 DAA – LEFFI, PANDI, PANSS, PANTE control</vt:lpstr>
      <vt:lpstr>Results: 14 DAA – LEFFI, PANDI, PANSS, PANTE control</vt:lpstr>
      <vt:lpstr>Results: 28 DAA – LEFFI, PANDI, PANSS, PANTE control</vt:lpstr>
      <vt:lpstr>Volunteer Corn (RRLL and Enlist) Control (7 DAA)</vt:lpstr>
      <vt:lpstr>Volunteer Corn (RRLL and Enlist) Control (14 DAA)</vt:lpstr>
      <vt:lpstr>Volunteer Corn (RRLL and Enlist) Control (28 DAA)</vt:lpstr>
      <vt:lpstr>Results: 7 DAA – Volunteer Corn control</vt:lpstr>
      <vt:lpstr>Results: 14 DAA – Volunteer Corn control</vt:lpstr>
      <vt:lpstr>Results: 28 DAA – Volunteer Corn control</vt:lpstr>
      <vt:lpstr>Summary: Objectives answered &amp; additional conclusions/observations</vt:lpstr>
      <vt:lpstr>Summary: Objectives answered &amp; additional conclusions/observations</vt:lpstr>
      <vt:lpstr>Recommendations: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Results Meeting 2010</dc:title>
  <dc:creator>Wurzro1</dc:creator>
  <cp:lastModifiedBy>Holloway James USRS</cp:lastModifiedBy>
  <cp:revision>459</cp:revision>
  <cp:lastPrinted>2020-08-26T18:39:09Z</cp:lastPrinted>
  <dcterms:created xsi:type="dcterms:W3CDTF">2009-09-18T12:49:32Z</dcterms:created>
  <dcterms:modified xsi:type="dcterms:W3CDTF">2020-08-28T17:10:10Z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0x0101000E88ED2931D18D4898ED050DE906A454</vt:lpwstr>
  </property>
</Properties>
</file>