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sldIdLst>
    <p:sldId id="276" r:id="rId5"/>
    <p:sldId id="273" r:id="rId6"/>
    <p:sldId id="259" r:id="rId7"/>
    <p:sldId id="321" r:id="rId8"/>
    <p:sldId id="322" r:id="rId9"/>
    <p:sldId id="260" r:id="rId10"/>
    <p:sldId id="367" r:id="rId11"/>
    <p:sldId id="368" r:id="rId12"/>
    <p:sldId id="369" r:id="rId13"/>
    <p:sldId id="343" r:id="rId14"/>
    <p:sldId id="346" r:id="rId15"/>
    <p:sldId id="347" r:id="rId16"/>
    <p:sldId id="370" r:id="rId17"/>
    <p:sldId id="371" r:id="rId18"/>
    <p:sldId id="372" r:id="rId19"/>
    <p:sldId id="345" r:id="rId20"/>
    <p:sldId id="348" r:id="rId21"/>
    <p:sldId id="349" r:id="rId22"/>
    <p:sldId id="373" r:id="rId23"/>
    <p:sldId id="374" r:id="rId24"/>
    <p:sldId id="375" r:id="rId25"/>
    <p:sldId id="344" r:id="rId26"/>
    <p:sldId id="350" r:id="rId27"/>
    <p:sldId id="351" r:id="rId28"/>
    <p:sldId id="376" r:id="rId29"/>
    <p:sldId id="377" r:id="rId30"/>
    <p:sldId id="378" r:id="rId31"/>
    <p:sldId id="352" r:id="rId32"/>
    <p:sldId id="353" r:id="rId33"/>
    <p:sldId id="354" r:id="rId34"/>
    <p:sldId id="379" r:id="rId35"/>
    <p:sldId id="380" r:id="rId36"/>
    <p:sldId id="381" r:id="rId37"/>
    <p:sldId id="355" r:id="rId38"/>
    <p:sldId id="356" r:id="rId39"/>
    <p:sldId id="357" r:id="rId40"/>
    <p:sldId id="284" r:id="rId41"/>
    <p:sldId id="358" r:id="rId42"/>
    <p:sldId id="359" r:id="rId43"/>
  </p:sldIdLst>
  <p:sldSz cx="12192000" cy="6858000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m Amy USRS" initials="HAU" lastIdx="2" clrIdx="0">
    <p:extLst>
      <p:ext uri="{19B8F6BF-5375-455C-9EA6-DF929625EA0E}">
        <p15:presenceInfo xmlns:p15="http://schemas.microsoft.com/office/powerpoint/2012/main" userId="S::amy.holm@syngenta.com::e503febe-00da-47fa-9cb2-effe556a5f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66"/>
    <a:srgbClr val="FF9900"/>
    <a:srgbClr val="0000FF"/>
    <a:srgbClr val="339933"/>
    <a:srgbClr val="996633"/>
    <a:srgbClr val="CC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>
      <p:cViewPr varScale="1">
        <p:scale>
          <a:sx n="108" d="100"/>
          <a:sy n="108" d="100"/>
        </p:scale>
        <p:origin x="66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oway James USRS" userId="209a2036-82a2-4c68-aa90-367cf796b15e" providerId="ADAL" clId="{C91ED4C3-0F06-493D-BA7F-5F1760A20612}"/>
    <pc:docChg chg="undo custSel addSld delSld modSld sldOrd modNotesMaster">
      <pc:chgData name="Holloway James USRS" userId="209a2036-82a2-4c68-aa90-367cf796b15e" providerId="ADAL" clId="{C91ED4C3-0F06-493D-BA7F-5F1760A20612}" dt="2020-08-28T17:12:18.211" v="4594" actId="6549"/>
      <pc:docMkLst>
        <pc:docMk/>
      </pc:docMkLst>
      <pc:sldChg chg="modSp modNotes">
        <pc:chgData name="Holloway James USRS" userId="209a2036-82a2-4c68-aa90-367cf796b15e" providerId="ADAL" clId="{C91ED4C3-0F06-493D-BA7F-5F1760A20612}" dt="2020-08-27T11:59:11.953" v="2665"/>
        <pc:sldMkLst>
          <pc:docMk/>
          <pc:sldMk cId="0" sldId="259"/>
        </pc:sldMkLst>
        <pc:spChg chg="mod">
          <ac:chgData name="Holloway James USRS" userId="209a2036-82a2-4c68-aa90-367cf796b15e" providerId="ADAL" clId="{C91ED4C3-0F06-493D-BA7F-5F1760A20612}" dt="2020-08-21T17:28:44.500" v="465" actId="20577"/>
          <ac:spMkLst>
            <pc:docMk/>
            <pc:sldMk cId="0" sldId="259"/>
            <ac:spMk id="30723" creationId="{00000000-0000-0000-0000-000000000000}"/>
          </ac:spMkLst>
        </pc:spChg>
      </pc:sldChg>
      <pc:sldChg chg="addSp delSp modSp modTransition modNotes">
        <pc:chgData name="Holloway James USRS" userId="209a2036-82a2-4c68-aa90-367cf796b15e" providerId="ADAL" clId="{C91ED4C3-0F06-493D-BA7F-5F1760A20612}" dt="2020-08-27T13:46:20.035" v="4422"/>
        <pc:sldMkLst>
          <pc:docMk/>
          <pc:sldMk cId="0" sldId="260"/>
        </pc:sldMkLst>
        <pc:spChg chg="mod">
          <ac:chgData name="Holloway James USRS" userId="209a2036-82a2-4c68-aa90-367cf796b15e" providerId="ADAL" clId="{C91ED4C3-0F06-493D-BA7F-5F1760A20612}" dt="2020-08-26T22:43:32.769" v="2222" actId="6549"/>
          <ac:spMkLst>
            <pc:docMk/>
            <pc:sldMk cId="0" sldId="260"/>
            <ac:spMk id="36866" creationId="{00000000-0000-0000-0000-000000000000}"/>
          </ac:spMkLst>
        </pc:spChg>
        <pc:graphicFrameChg chg="add mod modGraphic">
          <ac:chgData name="Holloway James USRS" userId="209a2036-82a2-4c68-aa90-367cf796b15e" providerId="ADAL" clId="{C91ED4C3-0F06-493D-BA7F-5F1760A20612}" dt="2020-08-26T22:43:28.784" v="2213" actId="14100"/>
          <ac:graphicFrameMkLst>
            <pc:docMk/>
            <pc:sldMk cId="0" sldId="260"/>
            <ac:graphicFrameMk id="2" creationId="{0299C017-E527-49D0-A75E-2463B27B6149}"/>
          </ac:graphicFrameMkLst>
        </pc:graphicFrameChg>
        <pc:graphicFrameChg chg="add del mod">
          <ac:chgData name="Holloway James USRS" userId="209a2036-82a2-4c68-aa90-367cf796b15e" providerId="ADAL" clId="{C91ED4C3-0F06-493D-BA7F-5F1760A20612}" dt="2020-08-21T17:06:44.425" v="187"/>
          <ac:graphicFrameMkLst>
            <pc:docMk/>
            <pc:sldMk cId="0" sldId="260"/>
            <ac:graphicFrameMk id="2" creationId="{C771B776-57D5-44F3-84DD-FF4C7B4DE510}"/>
          </ac:graphicFrameMkLst>
        </pc:graphicFrameChg>
        <pc:graphicFrameChg chg="add del">
          <ac:chgData name="Holloway James USRS" userId="209a2036-82a2-4c68-aa90-367cf796b15e" providerId="ADAL" clId="{C91ED4C3-0F06-493D-BA7F-5F1760A20612}" dt="2020-08-21T17:06:52.799" v="189"/>
          <ac:graphicFrameMkLst>
            <pc:docMk/>
            <pc:sldMk cId="0" sldId="260"/>
            <ac:graphicFrameMk id="3" creationId="{95DF6942-44AF-4723-A124-5D574F001B28}"/>
          </ac:graphicFrameMkLst>
        </pc:graphicFrameChg>
        <pc:graphicFrameChg chg="add del mod">
          <ac:chgData name="Holloway James USRS" userId="209a2036-82a2-4c68-aa90-367cf796b15e" providerId="ADAL" clId="{C91ED4C3-0F06-493D-BA7F-5F1760A20612}" dt="2020-08-26T22:42:54.541" v="2210"/>
          <ac:graphicFrameMkLst>
            <pc:docMk/>
            <pc:sldMk cId="0" sldId="260"/>
            <ac:graphicFrameMk id="4" creationId="{E4A8002C-A6D9-4FBE-A247-8F3FF3F31413}"/>
          </ac:graphicFrameMkLst>
        </pc:graphicFrameChg>
      </pc:sldChg>
      <pc:sldChg chg="del">
        <pc:chgData name="Holloway James USRS" userId="209a2036-82a2-4c68-aa90-367cf796b15e" providerId="ADAL" clId="{C91ED4C3-0F06-493D-BA7F-5F1760A20612}" dt="2020-08-21T17:50:24.254" v="1166" actId="2696"/>
        <pc:sldMkLst>
          <pc:docMk/>
          <pc:sldMk cId="0" sldId="261"/>
        </pc:sldMkLst>
      </pc:sldChg>
      <pc:sldChg chg="del">
        <pc:chgData name="Holloway James USRS" userId="209a2036-82a2-4c68-aa90-367cf796b15e" providerId="ADAL" clId="{C91ED4C3-0F06-493D-BA7F-5F1760A20612}" dt="2020-08-21T17:52:36.377" v="1352" actId="2696"/>
        <pc:sldMkLst>
          <pc:docMk/>
          <pc:sldMk cId="0" sldId="263"/>
        </pc:sldMkLst>
      </pc:sldChg>
      <pc:sldChg chg="modSp modNotes">
        <pc:chgData name="Holloway James USRS" userId="209a2036-82a2-4c68-aa90-367cf796b15e" providerId="ADAL" clId="{C91ED4C3-0F06-493D-BA7F-5F1760A20612}" dt="2020-08-27T13:49:26.588" v="4442" actId="6549"/>
        <pc:sldMkLst>
          <pc:docMk/>
          <pc:sldMk cId="0" sldId="273"/>
        </pc:sldMkLst>
        <pc:graphicFrameChg chg="mod modGraphic">
          <ac:chgData name="Holloway James USRS" userId="209a2036-82a2-4c68-aa90-367cf796b15e" providerId="ADAL" clId="{C91ED4C3-0F06-493D-BA7F-5F1760A20612}" dt="2020-08-27T13:49:26.588" v="4442" actId="6549"/>
          <ac:graphicFrameMkLst>
            <pc:docMk/>
            <pc:sldMk cId="0" sldId="273"/>
            <ac:graphicFrameMk id="5" creationId="{586B9909-D84B-4010-9D50-0CC79388A400}"/>
          </ac:graphicFrameMkLst>
        </pc:graphicFrameChg>
      </pc:sldChg>
      <pc:sldChg chg="modSp modNotes">
        <pc:chgData name="Holloway James USRS" userId="209a2036-82a2-4c68-aa90-367cf796b15e" providerId="ADAL" clId="{C91ED4C3-0F06-493D-BA7F-5F1760A20612}" dt="2020-08-27T13:46:01.516" v="4421" actId="6549"/>
        <pc:sldMkLst>
          <pc:docMk/>
          <pc:sldMk cId="0" sldId="276"/>
        </pc:sldMkLst>
        <pc:spChg chg="mod">
          <ac:chgData name="Holloway James USRS" userId="209a2036-82a2-4c68-aa90-367cf796b15e" providerId="ADAL" clId="{C91ED4C3-0F06-493D-BA7F-5F1760A20612}" dt="2020-08-27T13:46:01.516" v="4421" actId="6549"/>
          <ac:spMkLst>
            <pc:docMk/>
            <pc:sldMk cId="0" sldId="276"/>
            <ac:spMk id="29698" creationId="{00000000-0000-0000-0000-000000000000}"/>
          </ac:spMkLst>
        </pc:spChg>
        <pc:spChg chg="mod">
          <ac:chgData name="Holloway James USRS" userId="209a2036-82a2-4c68-aa90-367cf796b15e" providerId="ADAL" clId="{C91ED4C3-0F06-493D-BA7F-5F1760A20612}" dt="2020-08-25T19:41:57.850" v="1368" actId="6549"/>
          <ac:spMkLst>
            <pc:docMk/>
            <pc:sldMk cId="0" sldId="276"/>
            <ac:spMk id="29699" creationId="{00000000-0000-0000-0000-000000000000}"/>
          </ac:spMkLst>
        </pc:spChg>
      </pc:sldChg>
      <pc:sldChg chg="del">
        <pc:chgData name="Holloway James USRS" userId="209a2036-82a2-4c68-aa90-367cf796b15e" providerId="ADAL" clId="{C91ED4C3-0F06-493D-BA7F-5F1760A20612}" dt="2020-08-21T17:29:56.851" v="474" actId="2696"/>
        <pc:sldMkLst>
          <pc:docMk/>
          <pc:sldMk cId="628922105" sldId="281"/>
        </pc:sldMkLst>
      </pc:sldChg>
      <pc:sldChg chg="modSp">
        <pc:chgData name="Holloway James USRS" userId="209a2036-82a2-4c68-aa90-367cf796b15e" providerId="ADAL" clId="{C91ED4C3-0F06-493D-BA7F-5F1760A20612}" dt="2020-08-27T18:25:27.307" v="4479" actId="113"/>
        <pc:sldMkLst>
          <pc:docMk/>
          <pc:sldMk cId="1323897802" sldId="284"/>
        </pc:sldMkLst>
        <pc:spChg chg="mod">
          <ac:chgData name="Holloway James USRS" userId="209a2036-82a2-4c68-aa90-367cf796b15e" providerId="ADAL" clId="{C91ED4C3-0F06-493D-BA7F-5F1760A20612}" dt="2020-08-27T13:40:34.864" v="4279" actId="1076"/>
          <ac:spMkLst>
            <pc:docMk/>
            <pc:sldMk cId="1323897802" sldId="284"/>
            <ac:spMk id="6146" creationId="{00000000-0000-0000-0000-000000000000}"/>
          </ac:spMkLst>
        </pc:spChg>
        <pc:spChg chg="mod">
          <ac:chgData name="Holloway James USRS" userId="209a2036-82a2-4c68-aa90-367cf796b15e" providerId="ADAL" clId="{C91ED4C3-0F06-493D-BA7F-5F1760A20612}" dt="2020-08-27T18:25:27.307" v="4479" actId="113"/>
          <ac:spMkLst>
            <pc:docMk/>
            <pc:sldMk cId="1323897802" sldId="284"/>
            <ac:spMk id="6147" creationId="{00000000-0000-0000-0000-000000000000}"/>
          </ac:spMkLst>
        </pc:spChg>
      </pc:sldChg>
      <pc:sldChg chg="del">
        <pc:chgData name="Holloway James USRS" userId="209a2036-82a2-4c68-aa90-367cf796b15e" providerId="ADAL" clId="{C91ED4C3-0F06-493D-BA7F-5F1760A20612}" dt="2020-08-21T17:52:36.361" v="1349" actId="2696"/>
        <pc:sldMkLst>
          <pc:docMk/>
          <pc:sldMk cId="2879580413" sldId="285"/>
        </pc:sldMkLst>
      </pc:sldChg>
      <pc:sldChg chg="del">
        <pc:chgData name="Holloway James USRS" userId="209a2036-82a2-4c68-aa90-367cf796b15e" providerId="ADAL" clId="{C91ED4C3-0F06-493D-BA7F-5F1760A20612}" dt="2020-08-21T17:52:36.387" v="1356" actId="2696"/>
        <pc:sldMkLst>
          <pc:docMk/>
          <pc:sldMk cId="1588178879" sldId="295"/>
        </pc:sldMkLst>
      </pc:sldChg>
      <pc:sldChg chg="del">
        <pc:chgData name="Holloway James USRS" userId="209a2036-82a2-4c68-aa90-367cf796b15e" providerId="ADAL" clId="{C91ED4C3-0F06-493D-BA7F-5F1760A20612}" dt="2020-08-21T17:52:36.404" v="1358" actId="2696"/>
        <pc:sldMkLst>
          <pc:docMk/>
          <pc:sldMk cId="3125382161" sldId="297"/>
        </pc:sldMkLst>
      </pc:sldChg>
      <pc:sldChg chg="del">
        <pc:chgData name="Holloway James USRS" userId="209a2036-82a2-4c68-aa90-367cf796b15e" providerId="ADAL" clId="{C91ED4C3-0F06-493D-BA7F-5F1760A20612}" dt="2020-08-21T17:52:36.436" v="1361" actId="2696"/>
        <pc:sldMkLst>
          <pc:docMk/>
          <pc:sldMk cId="2760462344" sldId="301"/>
        </pc:sldMkLst>
      </pc:sldChg>
      <pc:sldChg chg="del">
        <pc:chgData name="Holloway James USRS" userId="209a2036-82a2-4c68-aa90-367cf796b15e" providerId="ADAL" clId="{C91ED4C3-0F06-493D-BA7F-5F1760A20612}" dt="2020-08-21T17:52:36.387" v="1354" actId="2696"/>
        <pc:sldMkLst>
          <pc:docMk/>
          <pc:sldMk cId="1269061269" sldId="304"/>
        </pc:sldMkLst>
      </pc:sldChg>
      <pc:sldChg chg="del">
        <pc:chgData name="Holloway James USRS" userId="209a2036-82a2-4c68-aa90-367cf796b15e" providerId="ADAL" clId="{C91ED4C3-0F06-493D-BA7F-5F1760A20612}" dt="2020-08-21T17:52:36.361" v="1351" actId="2696"/>
        <pc:sldMkLst>
          <pc:docMk/>
          <pc:sldMk cId="771899891" sldId="306"/>
        </pc:sldMkLst>
      </pc:sldChg>
      <pc:sldChg chg="del">
        <pc:chgData name="Holloway James USRS" userId="209a2036-82a2-4c68-aa90-367cf796b15e" providerId="ADAL" clId="{C91ED4C3-0F06-493D-BA7F-5F1760A20612}" dt="2020-08-21T17:52:36.377" v="1353" actId="2696"/>
        <pc:sldMkLst>
          <pc:docMk/>
          <pc:sldMk cId="1113998262" sldId="307"/>
        </pc:sldMkLst>
      </pc:sldChg>
      <pc:sldChg chg="del">
        <pc:chgData name="Holloway James USRS" userId="209a2036-82a2-4c68-aa90-367cf796b15e" providerId="ADAL" clId="{C91ED4C3-0F06-493D-BA7F-5F1760A20612}" dt="2020-08-21T17:52:36.404" v="1357" actId="2696"/>
        <pc:sldMkLst>
          <pc:docMk/>
          <pc:sldMk cId="3711204782" sldId="311"/>
        </pc:sldMkLst>
      </pc:sldChg>
      <pc:sldChg chg="del">
        <pc:chgData name="Holloway James USRS" userId="209a2036-82a2-4c68-aa90-367cf796b15e" providerId="ADAL" clId="{C91ED4C3-0F06-493D-BA7F-5F1760A20612}" dt="2020-08-21T17:52:36.361" v="1350" actId="2696"/>
        <pc:sldMkLst>
          <pc:docMk/>
          <pc:sldMk cId="798792480" sldId="312"/>
        </pc:sldMkLst>
      </pc:sldChg>
      <pc:sldChg chg="del">
        <pc:chgData name="Holloway James USRS" userId="209a2036-82a2-4c68-aa90-367cf796b15e" providerId="ADAL" clId="{C91ED4C3-0F06-493D-BA7F-5F1760A20612}" dt="2020-08-21T17:52:36.387" v="1355" actId="2696"/>
        <pc:sldMkLst>
          <pc:docMk/>
          <pc:sldMk cId="3774003441" sldId="313"/>
        </pc:sldMkLst>
      </pc:sldChg>
      <pc:sldChg chg="del">
        <pc:chgData name="Holloway James USRS" userId="209a2036-82a2-4c68-aa90-367cf796b15e" providerId="ADAL" clId="{C91ED4C3-0F06-493D-BA7F-5F1760A20612}" dt="2020-08-21T17:52:36.436" v="1362" actId="2696"/>
        <pc:sldMkLst>
          <pc:docMk/>
          <pc:sldMk cId="87514083" sldId="314"/>
        </pc:sldMkLst>
      </pc:sldChg>
      <pc:sldChg chg="del">
        <pc:chgData name="Holloway James USRS" userId="209a2036-82a2-4c68-aa90-367cf796b15e" providerId="ADAL" clId="{C91ED4C3-0F06-493D-BA7F-5F1760A20612}" dt="2020-08-21T17:50:07.785" v="1163" actId="2696"/>
        <pc:sldMkLst>
          <pc:docMk/>
          <pc:sldMk cId="35384804" sldId="315"/>
        </pc:sldMkLst>
      </pc:sldChg>
      <pc:sldChg chg="del">
        <pc:chgData name="Holloway James USRS" userId="209a2036-82a2-4c68-aa90-367cf796b15e" providerId="ADAL" clId="{C91ED4C3-0F06-493D-BA7F-5F1760A20612}" dt="2020-08-25T20:20:39.756" v="1848" actId="2696"/>
        <pc:sldMkLst>
          <pc:docMk/>
          <pc:sldMk cId="617702500" sldId="318"/>
        </pc:sldMkLst>
      </pc:sldChg>
      <pc:sldChg chg="del">
        <pc:chgData name="Holloway James USRS" userId="209a2036-82a2-4c68-aa90-367cf796b15e" providerId="ADAL" clId="{C91ED4C3-0F06-493D-BA7F-5F1760A20612}" dt="2020-08-21T17:52:36.420" v="1359" actId="2696"/>
        <pc:sldMkLst>
          <pc:docMk/>
          <pc:sldMk cId="2652832630" sldId="319"/>
        </pc:sldMkLst>
      </pc:sldChg>
      <pc:sldChg chg="del">
        <pc:chgData name="Holloway James USRS" userId="209a2036-82a2-4c68-aa90-367cf796b15e" providerId="ADAL" clId="{C91ED4C3-0F06-493D-BA7F-5F1760A20612}" dt="2020-08-21T17:52:36.420" v="1360" actId="2696"/>
        <pc:sldMkLst>
          <pc:docMk/>
          <pc:sldMk cId="2080716164" sldId="320"/>
        </pc:sldMkLst>
      </pc:sldChg>
      <pc:sldChg chg="modSp modTransition">
        <pc:chgData name="Holloway James USRS" userId="209a2036-82a2-4c68-aa90-367cf796b15e" providerId="ADAL" clId="{C91ED4C3-0F06-493D-BA7F-5F1760A20612}" dt="2020-08-27T13:52:15.482" v="4443"/>
        <pc:sldMkLst>
          <pc:docMk/>
          <pc:sldMk cId="1323050127" sldId="321"/>
        </pc:sldMkLst>
        <pc:spChg chg="mod">
          <ac:chgData name="Holloway James USRS" userId="209a2036-82a2-4c68-aa90-367cf796b15e" providerId="ADAL" clId="{C91ED4C3-0F06-493D-BA7F-5F1760A20612}" dt="2020-08-21T17:29:53.046" v="472" actId="27636"/>
          <ac:spMkLst>
            <pc:docMk/>
            <pc:sldMk cId="1323050127" sldId="321"/>
            <ac:spMk id="4" creationId="{29DA758A-FEB8-4259-A397-94507EA9610E}"/>
          </ac:spMkLst>
        </pc:spChg>
      </pc:sldChg>
      <pc:sldChg chg="modSp modTransition">
        <pc:chgData name="Holloway James USRS" userId="209a2036-82a2-4c68-aa90-367cf796b15e" providerId="ADAL" clId="{C91ED4C3-0F06-493D-BA7F-5F1760A20612}" dt="2020-08-27T13:52:23.492" v="4444"/>
        <pc:sldMkLst>
          <pc:docMk/>
          <pc:sldMk cId="1618136353" sldId="322"/>
        </pc:sldMkLst>
        <pc:spChg chg="mod">
          <ac:chgData name="Holloway James USRS" userId="209a2036-82a2-4c68-aa90-367cf796b15e" providerId="ADAL" clId="{C91ED4C3-0F06-493D-BA7F-5F1760A20612}" dt="2020-08-21T17:29:53.081" v="473" actId="27636"/>
          <ac:spMkLst>
            <pc:docMk/>
            <pc:sldMk cId="1618136353" sldId="322"/>
            <ac:spMk id="4" creationId="{29DA758A-FEB8-4259-A397-94507EA9610E}"/>
          </ac:spMkLst>
        </pc:spChg>
      </pc:sldChg>
      <pc:sldChg chg="del">
        <pc:chgData name="Holloway James USRS" userId="209a2036-82a2-4c68-aa90-367cf796b15e" providerId="ADAL" clId="{C91ED4C3-0F06-493D-BA7F-5F1760A20612}" dt="2020-08-21T17:52:36.467" v="1364" actId="2696"/>
        <pc:sldMkLst>
          <pc:docMk/>
          <pc:sldMk cId="2646461251" sldId="341"/>
        </pc:sldMkLst>
      </pc:sldChg>
      <pc:sldChg chg="del">
        <pc:chgData name="Holloway James USRS" userId="209a2036-82a2-4c68-aa90-367cf796b15e" providerId="ADAL" clId="{C91ED4C3-0F06-493D-BA7F-5F1760A20612}" dt="2020-08-21T17:52:36.452" v="1363" actId="2696"/>
        <pc:sldMkLst>
          <pc:docMk/>
          <pc:sldMk cId="3388044669" sldId="342"/>
        </pc:sldMkLst>
      </pc:sldChg>
      <pc:sldChg chg="addSp delSp modSp add modTransition modNotes">
        <pc:chgData name="Holloway James USRS" userId="209a2036-82a2-4c68-aa90-367cf796b15e" providerId="ADAL" clId="{C91ED4C3-0F06-493D-BA7F-5F1760A20612}" dt="2020-08-27T13:46:38.437" v="4424"/>
        <pc:sldMkLst>
          <pc:docMk/>
          <pc:sldMk cId="2703693803" sldId="343"/>
        </pc:sldMkLst>
        <pc:spChg chg="add mod">
          <ac:chgData name="Holloway James USRS" userId="209a2036-82a2-4c68-aa90-367cf796b15e" providerId="ADAL" clId="{C91ED4C3-0F06-493D-BA7F-5F1760A20612}" dt="2020-08-26T22:44:32.876" v="2224" actId="1076"/>
          <ac:spMkLst>
            <pc:docMk/>
            <pc:sldMk cId="2703693803" sldId="343"/>
            <ac:spMk id="6" creationId="{79C2A5EF-6978-41D4-9EB9-6C5F7963D240}"/>
          </ac:spMkLst>
        </pc:spChg>
        <pc:spChg chg="mod">
          <ac:chgData name="Holloway James USRS" userId="209a2036-82a2-4c68-aa90-367cf796b15e" providerId="ADAL" clId="{C91ED4C3-0F06-493D-BA7F-5F1760A20612}" dt="2020-08-21T17:10:14.817" v="257" actId="20577"/>
          <ac:spMkLst>
            <pc:docMk/>
            <pc:sldMk cId="2703693803" sldId="343"/>
            <ac:spMk id="36866" creationId="{00000000-0000-0000-0000-000000000000}"/>
          </ac:spMkLst>
        </pc:spChg>
        <pc:graphicFrameChg chg="add del mod">
          <ac:chgData name="Holloway James USRS" userId="209a2036-82a2-4c68-aa90-367cf796b15e" providerId="ADAL" clId="{C91ED4C3-0F06-493D-BA7F-5F1760A20612}" dt="2020-08-27T11:33:38.846" v="2310"/>
          <ac:graphicFrameMkLst>
            <pc:docMk/>
            <pc:sldMk cId="2703693803" sldId="343"/>
            <ac:graphicFrameMk id="2" creationId="{CAC77D5C-E65D-4F12-97F2-F62E30169CDE}"/>
          </ac:graphicFrameMkLst>
        </pc:graphicFrameChg>
        <pc:graphicFrameChg chg="add mod modGraphic">
          <ac:chgData name="Holloway James USRS" userId="209a2036-82a2-4c68-aa90-367cf796b15e" providerId="ADAL" clId="{C91ED4C3-0F06-493D-BA7F-5F1760A20612}" dt="2020-08-27T11:34:10.971" v="2316" actId="1076"/>
          <ac:graphicFrameMkLst>
            <pc:docMk/>
            <pc:sldMk cId="2703693803" sldId="343"/>
            <ac:graphicFrameMk id="3" creationId="{3EAB0E63-F68F-404C-8E81-5A8ACDCA6E7B}"/>
          </ac:graphicFrameMkLst>
        </pc:graphicFrameChg>
      </pc:sldChg>
      <pc:sldChg chg="addSp delSp modSp add modTransition modNotes">
        <pc:chgData name="Holloway James USRS" userId="209a2036-82a2-4c68-aa90-367cf796b15e" providerId="ADAL" clId="{C91ED4C3-0F06-493D-BA7F-5F1760A20612}" dt="2020-08-27T13:46:57.494" v="4427"/>
        <pc:sldMkLst>
          <pc:docMk/>
          <pc:sldMk cId="2897498525" sldId="344"/>
        </pc:sldMkLst>
        <pc:spChg chg="mod">
          <ac:chgData name="Holloway James USRS" userId="209a2036-82a2-4c68-aa90-367cf796b15e" providerId="ADAL" clId="{C91ED4C3-0F06-493D-BA7F-5F1760A20612}" dt="2020-08-21T17:15:05.252" v="347" actId="20577"/>
          <ac:spMkLst>
            <pc:docMk/>
            <pc:sldMk cId="2897498525" sldId="344"/>
            <ac:spMk id="36866" creationId="{00000000-0000-0000-0000-000000000000}"/>
          </ac:spMkLst>
        </pc:spChg>
        <pc:graphicFrameChg chg="add del mod">
          <ac:chgData name="Holloway James USRS" userId="209a2036-82a2-4c68-aa90-367cf796b15e" providerId="ADAL" clId="{C91ED4C3-0F06-493D-BA7F-5F1760A20612}" dt="2020-08-27T11:43:01.250" v="2413"/>
          <ac:graphicFrameMkLst>
            <pc:docMk/>
            <pc:sldMk cId="2897498525" sldId="344"/>
            <ac:graphicFrameMk id="2" creationId="{6BC49D53-8A5C-487A-89FD-5F084089FADE}"/>
          </ac:graphicFrameMkLst>
        </pc:graphicFrameChg>
        <pc:graphicFrameChg chg="add mod modGraphic">
          <ac:chgData name="Holloway James USRS" userId="209a2036-82a2-4c68-aa90-367cf796b15e" providerId="ADAL" clId="{C91ED4C3-0F06-493D-BA7F-5F1760A20612}" dt="2020-08-27T11:43:15.916" v="2418" actId="207"/>
          <ac:graphicFrameMkLst>
            <pc:docMk/>
            <pc:sldMk cId="2897498525" sldId="344"/>
            <ac:graphicFrameMk id="3" creationId="{88AE5BC1-8BB4-4CA2-A30A-06D334F96466}"/>
          </ac:graphicFrameMkLst>
        </pc:graphicFrameChg>
      </pc:sldChg>
      <pc:sldChg chg="addSp delSp modSp add modTransition modNotes">
        <pc:chgData name="Holloway James USRS" userId="209a2036-82a2-4c68-aa90-367cf796b15e" providerId="ADAL" clId="{C91ED4C3-0F06-493D-BA7F-5F1760A20612}" dt="2020-08-27T13:46:47.827" v="4425"/>
        <pc:sldMkLst>
          <pc:docMk/>
          <pc:sldMk cId="1562394906" sldId="345"/>
        </pc:sldMkLst>
        <pc:spChg chg="mod">
          <ac:chgData name="Holloway James USRS" userId="209a2036-82a2-4c68-aa90-367cf796b15e" providerId="ADAL" clId="{C91ED4C3-0F06-493D-BA7F-5F1760A20612}" dt="2020-08-21T17:12:55.987" v="303" actId="20577"/>
          <ac:spMkLst>
            <pc:docMk/>
            <pc:sldMk cId="1562394906" sldId="345"/>
            <ac:spMk id="36866" creationId="{00000000-0000-0000-0000-000000000000}"/>
          </ac:spMkLst>
        </pc:spChg>
        <pc:graphicFrameChg chg="add del mod">
          <ac:chgData name="Holloway James USRS" userId="209a2036-82a2-4c68-aa90-367cf796b15e" providerId="ADAL" clId="{C91ED4C3-0F06-493D-BA7F-5F1760A20612}" dt="2020-08-27T11:39:32.306" v="2380"/>
          <ac:graphicFrameMkLst>
            <pc:docMk/>
            <pc:sldMk cId="1562394906" sldId="345"/>
            <ac:graphicFrameMk id="2" creationId="{0A9015A4-E15D-4A1A-8FE8-E96E54BADEAA}"/>
          </ac:graphicFrameMkLst>
        </pc:graphicFrameChg>
        <pc:graphicFrameChg chg="add mod modGraphic">
          <ac:chgData name="Holloway James USRS" userId="209a2036-82a2-4c68-aa90-367cf796b15e" providerId="ADAL" clId="{C91ED4C3-0F06-493D-BA7F-5F1760A20612}" dt="2020-08-27T11:39:58.262" v="2383" actId="14100"/>
          <ac:graphicFrameMkLst>
            <pc:docMk/>
            <pc:sldMk cId="1562394906" sldId="345"/>
            <ac:graphicFrameMk id="3" creationId="{5ABA4BE2-6812-4788-AA76-A7FCF82B17A0}"/>
          </ac:graphicFrameMkLst>
        </pc:graphicFrameChg>
      </pc:sldChg>
      <pc:sldChg chg="addSp delSp modSp add modTransition modNotes">
        <pc:chgData name="Holloway James USRS" userId="209a2036-82a2-4c68-aa90-367cf796b15e" providerId="ADAL" clId="{C91ED4C3-0F06-493D-BA7F-5F1760A20612}" dt="2020-08-27T13:46:38.437" v="4424"/>
        <pc:sldMkLst>
          <pc:docMk/>
          <pc:sldMk cId="122715961" sldId="346"/>
        </pc:sldMkLst>
        <pc:spChg chg="mod">
          <ac:chgData name="Holloway James USRS" userId="209a2036-82a2-4c68-aa90-367cf796b15e" providerId="ADAL" clId="{C91ED4C3-0F06-493D-BA7F-5F1760A20612}" dt="2020-08-21T17:10:21.732" v="261" actId="6549"/>
          <ac:spMkLst>
            <pc:docMk/>
            <pc:sldMk cId="122715961" sldId="346"/>
            <ac:spMk id="36866" creationId="{00000000-0000-0000-0000-000000000000}"/>
          </ac:spMkLst>
        </pc:spChg>
        <pc:graphicFrameChg chg="add mod modGraphic">
          <ac:chgData name="Holloway James USRS" userId="209a2036-82a2-4c68-aa90-367cf796b15e" providerId="ADAL" clId="{C91ED4C3-0F06-493D-BA7F-5F1760A20612}" dt="2020-08-27T11:35:23.144" v="2326" actId="113"/>
          <ac:graphicFrameMkLst>
            <pc:docMk/>
            <pc:sldMk cId="122715961" sldId="346"/>
            <ac:graphicFrameMk id="2" creationId="{27E4ED4C-84E0-43B1-A6CE-25EC218C5FE5}"/>
          </ac:graphicFrameMkLst>
        </pc:graphicFrameChg>
        <pc:graphicFrameChg chg="del">
          <ac:chgData name="Holloway James USRS" userId="209a2036-82a2-4c68-aa90-367cf796b15e" providerId="ADAL" clId="{C91ED4C3-0F06-493D-BA7F-5F1760A20612}" dt="2020-08-21T17:10:23.925" v="262"/>
          <ac:graphicFrameMkLst>
            <pc:docMk/>
            <pc:sldMk cId="122715961" sldId="346"/>
            <ac:graphicFrameMk id="2" creationId="{CAC77D5C-E65D-4F12-97F2-F62E30169CDE}"/>
          </ac:graphicFrameMkLst>
        </pc:graphicFrameChg>
        <pc:graphicFrameChg chg="add del mod">
          <ac:chgData name="Holloway James USRS" userId="209a2036-82a2-4c68-aa90-367cf796b15e" providerId="ADAL" clId="{C91ED4C3-0F06-493D-BA7F-5F1760A20612}" dt="2020-08-27T11:34:45.312" v="2317"/>
          <ac:graphicFrameMkLst>
            <pc:docMk/>
            <pc:sldMk cId="122715961" sldId="346"/>
            <ac:graphicFrameMk id="3" creationId="{77282B98-B1F8-454A-8AFD-34C878077FB2}"/>
          </ac:graphicFrameMkLst>
        </pc:graphicFrameChg>
      </pc:sldChg>
      <pc:sldChg chg="addSp delSp modSp add modTransition modNotes">
        <pc:chgData name="Holloway James USRS" userId="209a2036-82a2-4c68-aa90-367cf796b15e" providerId="ADAL" clId="{C91ED4C3-0F06-493D-BA7F-5F1760A20612}" dt="2020-08-27T13:46:38.437" v="4424"/>
        <pc:sldMkLst>
          <pc:docMk/>
          <pc:sldMk cId="2806466946" sldId="347"/>
        </pc:sldMkLst>
        <pc:spChg chg="mod">
          <ac:chgData name="Holloway James USRS" userId="209a2036-82a2-4c68-aa90-367cf796b15e" providerId="ADAL" clId="{C91ED4C3-0F06-493D-BA7F-5F1760A20612}" dt="2020-08-21T17:10:56.036" v="272" actId="6549"/>
          <ac:spMkLst>
            <pc:docMk/>
            <pc:sldMk cId="2806466946" sldId="347"/>
            <ac:spMk id="36866" creationId="{00000000-0000-0000-0000-000000000000}"/>
          </ac:spMkLst>
        </pc:spChg>
        <pc:graphicFrameChg chg="add del mod">
          <ac:chgData name="Holloway James USRS" userId="209a2036-82a2-4c68-aa90-367cf796b15e" providerId="ADAL" clId="{C91ED4C3-0F06-493D-BA7F-5F1760A20612}" dt="2020-08-27T11:35:29.454" v="2327"/>
          <ac:graphicFrameMkLst>
            <pc:docMk/>
            <pc:sldMk cId="2806466946" sldId="347"/>
            <ac:graphicFrameMk id="2" creationId="{4E0BD43B-3BBD-4819-AF03-BCD34E7E27D9}"/>
          </ac:graphicFrameMkLst>
        </pc:graphicFrameChg>
        <pc:graphicFrameChg chg="del">
          <ac:chgData name="Holloway James USRS" userId="209a2036-82a2-4c68-aa90-367cf796b15e" providerId="ADAL" clId="{C91ED4C3-0F06-493D-BA7F-5F1760A20612}" dt="2020-08-21T17:10:54.123" v="270"/>
          <ac:graphicFrameMkLst>
            <pc:docMk/>
            <pc:sldMk cId="2806466946" sldId="347"/>
            <ac:graphicFrameMk id="3" creationId="{77282B98-B1F8-454A-8AFD-34C878077FB2}"/>
          </ac:graphicFrameMkLst>
        </pc:graphicFrameChg>
        <pc:graphicFrameChg chg="add mod modGraphic">
          <ac:chgData name="Holloway James USRS" userId="209a2036-82a2-4c68-aa90-367cf796b15e" providerId="ADAL" clId="{C91ED4C3-0F06-493D-BA7F-5F1760A20612}" dt="2020-08-27T11:35:58.124" v="2335" actId="207"/>
          <ac:graphicFrameMkLst>
            <pc:docMk/>
            <pc:sldMk cId="2806466946" sldId="347"/>
            <ac:graphicFrameMk id="3" creationId="{A690ECAA-D7F0-4958-B6E1-62C227F92535}"/>
          </ac:graphicFrameMkLst>
        </pc:graphicFrameChg>
      </pc:sldChg>
      <pc:sldChg chg="addSp delSp modSp add modTransition modNotes">
        <pc:chgData name="Holloway James USRS" userId="209a2036-82a2-4c68-aa90-367cf796b15e" providerId="ADAL" clId="{C91ED4C3-0F06-493D-BA7F-5F1760A20612}" dt="2020-08-27T13:46:47.827" v="4425"/>
        <pc:sldMkLst>
          <pc:docMk/>
          <pc:sldMk cId="1862753564" sldId="348"/>
        </pc:sldMkLst>
        <pc:spChg chg="mod">
          <ac:chgData name="Holloway James USRS" userId="209a2036-82a2-4c68-aa90-367cf796b15e" providerId="ADAL" clId="{C91ED4C3-0F06-493D-BA7F-5F1760A20612}" dt="2020-08-21T17:13:05.235" v="307" actId="6549"/>
          <ac:spMkLst>
            <pc:docMk/>
            <pc:sldMk cId="1862753564" sldId="348"/>
            <ac:spMk id="36866" creationId="{00000000-0000-0000-0000-000000000000}"/>
          </ac:spMkLst>
        </pc:spChg>
        <pc:graphicFrameChg chg="del">
          <ac:chgData name="Holloway James USRS" userId="209a2036-82a2-4c68-aa90-367cf796b15e" providerId="ADAL" clId="{C91ED4C3-0F06-493D-BA7F-5F1760A20612}" dt="2020-08-21T17:13:08.441" v="308"/>
          <ac:graphicFrameMkLst>
            <pc:docMk/>
            <pc:sldMk cId="1862753564" sldId="348"/>
            <ac:graphicFrameMk id="2" creationId="{0A9015A4-E15D-4A1A-8FE8-E96E54BADEAA}"/>
          </ac:graphicFrameMkLst>
        </pc:graphicFrameChg>
        <pc:graphicFrameChg chg="add del mod modGraphic">
          <ac:chgData name="Holloway James USRS" userId="209a2036-82a2-4c68-aa90-367cf796b15e" providerId="ADAL" clId="{C91ED4C3-0F06-493D-BA7F-5F1760A20612}" dt="2020-08-27T12:24:50.804" v="3046"/>
          <ac:graphicFrameMkLst>
            <pc:docMk/>
            <pc:sldMk cId="1862753564" sldId="348"/>
            <ac:graphicFrameMk id="2" creationId="{104D1013-AEA0-47B2-B424-A240DC704D97}"/>
          </ac:graphicFrameMkLst>
        </pc:graphicFrameChg>
        <pc:graphicFrameChg chg="add del mod">
          <ac:chgData name="Holloway James USRS" userId="209a2036-82a2-4c68-aa90-367cf796b15e" providerId="ADAL" clId="{C91ED4C3-0F06-493D-BA7F-5F1760A20612}" dt="2020-08-21T17:32:55.627" v="475"/>
          <ac:graphicFrameMkLst>
            <pc:docMk/>
            <pc:sldMk cId="1862753564" sldId="348"/>
            <ac:graphicFrameMk id="3" creationId="{6446B0B0-DFDC-42A3-A250-70DB83C3ABC3}"/>
          </ac:graphicFrameMkLst>
        </pc:graphicFrameChg>
        <pc:graphicFrameChg chg="add mod modGraphic">
          <ac:chgData name="Holloway James USRS" userId="209a2036-82a2-4c68-aa90-367cf796b15e" providerId="ADAL" clId="{C91ED4C3-0F06-493D-BA7F-5F1760A20612}" dt="2020-08-27T12:25:03.739" v="3049" actId="207"/>
          <ac:graphicFrameMkLst>
            <pc:docMk/>
            <pc:sldMk cId="1862753564" sldId="348"/>
            <ac:graphicFrameMk id="3" creationId="{792791DA-8606-4AB6-96C4-9A7EE9E02716}"/>
          </ac:graphicFrameMkLst>
        </pc:graphicFrameChg>
        <pc:graphicFrameChg chg="add del mod">
          <ac:chgData name="Holloway James USRS" userId="209a2036-82a2-4c68-aa90-367cf796b15e" providerId="ADAL" clId="{C91ED4C3-0F06-493D-BA7F-5F1760A20612}" dt="2020-08-27T11:40:01.838" v="2384"/>
          <ac:graphicFrameMkLst>
            <pc:docMk/>
            <pc:sldMk cId="1862753564" sldId="348"/>
            <ac:graphicFrameMk id="4" creationId="{5FD42356-8729-4415-A424-0D05ACC48FC7}"/>
          </ac:graphicFrameMkLst>
        </pc:graphicFrameChg>
      </pc:sldChg>
      <pc:sldChg chg="addSp delSp modSp add modNotes">
        <pc:chgData name="Holloway James USRS" userId="209a2036-82a2-4c68-aa90-367cf796b15e" providerId="ADAL" clId="{C91ED4C3-0F06-493D-BA7F-5F1760A20612}" dt="2020-08-27T12:25:54.971" v="3053" actId="207"/>
        <pc:sldMkLst>
          <pc:docMk/>
          <pc:sldMk cId="2038052893" sldId="349"/>
        </pc:sldMkLst>
        <pc:spChg chg="mod">
          <ac:chgData name="Holloway James USRS" userId="209a2036-82a2-4c68-aa90-367cf796b15e" providerId="ADAL" clId="{C91ED4C3-0F06-493D-BA7F-5F1760A20612}" dt="2020-08-21T17:13:46.006" v="318" actId="20577"/>
          <ac:spMkLst>
            <pc:docMk/>
            <pc:sldMk cId="2038052893" sldId="349"/>
            <ac:spMk id="36866" creationId="{00000000-0000-0000-0000-000000000000}"/>
          </ac:spMkLst>
        </pc:spChg>
        <pc:graphicFrameChg chg="add del mod">
          <ac:chgData name="Holloway James USRS" userId="209a2036-82a2-4c68-aa90-367cf796b15e" providerId="ADAL" clId="{C91ED4C3-0F06-493D-BA7F-5F1760A20612}" dt="2020-08-21T17:33:16.043" v="482"/>
          <ac:graphicFrameMkLst>
            <pc:docMk/>
            <pc:sldMk cId="2038052893" sldId="349"/>
            <ac:graphicFrameMk id="2" creationId="{3E2B3DD3-0F76-4EB8-BBB7-DD9ABBF47295}"/>
          </ac:graphicFrameMkLst>
        </pc:graphicFrameChg>
        <pc:graphicFrameChg chg="add del mod modGraphic">
          <ac:chgData name="Holloway James USRS" userId="209a2036-82a2-4c68-aa90-367cf796b15e" providerId="ADAL" clId="{C91ED4C3-0F06-493D-BA7F-5F1760A20612}" dt="2020-08-27T12:25:27.232" v="3050"/>
          <ac:graphicFrameMkLst>
            <pc:docMk/>
            <pc:sldMk cId="2038052893" sldId="349"/>
            <ac:graphicFrameMk id="2" creationId="{CAA441D0-EB9D-4CC3-BAC4-D83B816A4584}"/>
          </ac:graphicFrameMkLst>
        </pc:graphicFrameChg>
        <pc:graphicFrameChg chg="del">
          <ac:chgData name="Holloway James USRS" userId="209a2036-82a2-4c68-aa90-367cf796b15e" providerId="ADAL" clId="{C91ED4C3-0F06-493D-BA7F-5F1760A20612}" dt="2020-08-21T17:13:48.611" v="319"/>
          <ac:graphicFrameMkLst>
            <pc:docMk/>
            <pc:sldMk cId="2038052893" sldId="349"/>
            <ac:graphicFrameMk id="3" creationId="{6446B0B0-DFDC-42A3-A250-70DB83C3ABC3}"/>
          </ac:graphicFrameMkLst>
        </pc:graphicFrameChg>
        <pc:graphicFrameChg chg="add mod modGraphic">
          <ac:chgData name="Holloway James USRS" userId="209a2036-82a2-4c68-aa90-367cf796b15e" providerId="ADAL" clId="{C91ED4C3-0F06-493D-BA7F-5F1760A20612}" dt="2020-08-27T12:25:54.971" v="3053" actId="207"/>
          <ac:graphicFrameMkLst>
            <pc:docMk/>
            <pc:sldMk cId="2038052893" sldId="349"/>
            <ac:graphicFrameMk id="3" creationId="{FE7928DF-814E-491F-A121-5967610CA188}"/>
          </ac:graphicFrameMkLst>
        </pc:graphicFrameChg>
        <pc:graphicFrameChg chg="add del mod">
          <ac:chgData name="Holloway James USRS" userId="209a2036-82a2-4c68-aa90-367cf796b15e" providerId="ADAL" clId="{C91ED4C3-0F06-493D-BA7F-5F1760A20612}" dt="2020-08-27T11:41:53.633" v="2406"/>
          <ac:graphicFrameMkLst>
            <pc:docMk/>
            <pc:sldMk cId="2038052893" sldId="349"/>
            <ac:graphicFrameMk id="4" creationId="{E5F26CCF-8602-4463-B9C8-E8EC324F52FD}"/>
          </ac:graphicFrameMkLst>
        </pc:graphicFrameChg>
      </pc:sldChg>
      <pc:sldChg chg="addSp delSp modSp add modTransition modNotes">
        <pc:chgData name="Holloway James USRS" userId="209a2036-82a2-4c68-aa90-367cf796b15e" providerId="ADAL" clId="{C91ED4C3-0F06-493D-BA7F-5F1760A20612}" dt="2020-08-27T13:46:57.494" v="4427"/>
        <pc:sldMkLst>
          <pc:docMk/>
          <pc:sldMk cId="2118874135" sldId="350"/>
        </pc:sldMkLst>
        <pc:spChg chg="mod">
          <ac:chgData name="Holloway James USRS" userId="209a2036-82a2-4c68-aa90-367cf796b15e" providerId="ADAL" clId="{C91ED4C3-0F06-493D-BA7F-5F1760A20612}" dt="2020-08-21T17:15:14.355" v="353" actId="6549"/>
          <ac:spMkLst>
            <pc:docMk/>
            <pc:sldMk cId="2118874135" sldId="350"/>
            <ac:spMk id="36866" creationId="{00000000-0000-0000-0000-000000000000}"/>
          </ac:spMkLst>
        </pc:spChg>
        <pc:graphicFrameChg chg="add mod modGraphic">
          <ac:chgData name="Holloway James USRS" userId="209a2036-82a2-4c68-aa90-367cf796b15e" providerId="ADAL" clId="{C91ED4C3-0F06-493D-BA7F-5F1760A20612}" dt="2020-08-27T11:46:12.008" v="2474" actId="113"/>
          <ac:graphicFrameMkLst>
            <pc:docMk/>
            <pc:sldMk cId="2118874135" sldId="350"/>
            <ac:graphicFrameMk id="2" creationId="{60C0C9E5-6862-4F7D-9023-85F99E9124A3}"/>
          </ac:graphicFrameMkLst>
        </pc:graphicFrameChg>
        <pc:graphicFrameChg chg="del mod">
          <ac:chgData name="Holloway James USRS" userId="209a2036-82a2-4c68-aa90-367cf796b15e" providerId="ADAL" clId="{C91ED4C3-0F06-493D-BA7F-5F1760A20612}" dt="2020-08-21T17:15:11.923" v="350"/>
          <ac:graphicFrameMkLst>
            <pc:docMk/>
            <pc:sldMk cId="2118874135" sldId="350"/>
            <ac:graphicFrameMk id="2" creationId="{6BC49D53-8A5C-487A-89FD-5F084089FADE}"/>
          </ac:graphicFrameMkLst>
        </pc:graphicFrameChg>
        <pc:graphicFrameChg chg="add del mod">
          <ac:chgData name="Holloway James USRS" userId="209a2036-82a2-4c68-aa90-367cf796b15e" providerId="ADAL" clId="{C91ED4C3-0F06-493D-BA7F-5F1760A20612}" dt="2020-08-21T17:15:40.954" v="357"/>
          <ac:graphicFrameMkLst>
            <pc:docMk/>
            <pc:sldMk cId="2118874135" sldId="350"/>
            <ac:graphicFrameMk id="3" creationId="{D43C3E92-419B-4948-B19B-4D6B80895F81}"/>
          </ac:graphicFrameMkLst>
        </pc:graphicFrameChg>
        <pc:graphicFrameChg chg="add del mod">
          <ac:chgData name="Holloway James USRS" userId="209a2036-82a2-4c68-aa90-367cf796b15e" providerId="ADAL" clId="{C91ED4C3-0F06-493D-BA7F-5F1760A20612}" dt="2020-08-27T11:45:50.395" v="2467"/>
          <ac:graphicFrameMkLst>
            <pc:docMk/>
            <pc:sldMk cId="2118874135" sldId="350"/>
            <ac:graphicFrameMk id="4" creationId="{A79A358A-4C76-41BD-86DF-F1273B3E5B39}"/>
          </ac:graphicFrameMkLst>
        </pc:graphicFrameChg>
      </pc:sldChg>
      <pc:sldChg chg="addSp delSp modSp add modNotes">
        <pc:chgData name="Holloway James USRS" userId="209a2036-82a2-4c68-aa90-367cf796b15e" providerId="ADAL" clId="{C91ED4C3-0F06-493D-BA7F-5F1760A20612}" dt="2020-08-27T11:59:11.953" v="2665"/>
        <pc:sldMkLst>
          <pc:docMk/>
          <pc:sldMk cId="1705619368" sldId="351"/>
        </pc:sldMkLst>
        <pc:spChg chg="mod">
          <ac:chgData name="Holloway James USRS" userId="209a2036-82a2-4c68-aa90-367cf796b15e" providerId="ADAL" clId="{C91ED4C3-0F06-493D-BA7F-5F1760A20612}" dt="2020-08-21T17:16:17.619" v="366" actId="6549"/>
          <ac:spMkLst>
            <pc:docMk/>
            <pc:sldMk cId="1705619368" sldId="351"/>
            <ac:spMk id="36866" creationId="{00000000-0000-0000-0000-000000000000}"/>
          </ac:spMkLst>
        </pc:spChg>
        <pc:graphicFrameChg chg="add del mod">
          <ac:chgData name="Holloway James USRS" userId="209a2036-82a2-4c68-aa90-367cf796b15e" providerId="ADAL" clId="{C91ED4C3-0F06-493D-BA7F-5F1760A20612}" dt="2020-08-21T17:16:49.409" v="369"/>
          <ac:graphicFrameMkLst>
            <pc:docMk/>
            <pc:sldMk cId="1705619368" sldId="351"/>
            <ac:graphicFrameMk id="2" creationId="{9AB0AA7D-B620-4A1E-8602-D8E0A425DF57}"/>
          </ac:graphicFrameMkLst>
        </pc:graphicFrameChg>
        <pc:graphicFrameChg chg="add mod modGraphic">
          <ac:chgData name="Holloway James USRS" userId="209a2036-82a2-4c68-aa90-367cf796b15e" providerId="ADAL" clId="{C91ED4C3-0F06-493D-BA7F-5F1760A20612}" dt="2020-08-27T11:46:53.952" v="2482" actId="113"/>
          <ac:graphicFrameMkLst>
            <pc:docMk/>
            <pc:sldMk cId="1705619368" sldId="351"/>
            <ac:graphicFrameMk id="2" creationId="{AA304A50-9C12-4591-A537-E0F6B2B09B10}"/>
          </ac:graphicFrameMkLst>
        </pc:graphicFrameChg>
        <pc:graphicFrameChg chg="add del mod">
          <ac:chgData name="Holloway James USRS" userId="209a2036-82a2-4c68-aa90-367cf796b15e" providerId="ADAL" clId="{C91ED4C3-0F06-493D-BA7F-5F1760A20612}" dt="2020-08-27T11:46:40.314" v="2476"/>
          <ac:graphicFrameMkLst>
            <pc:docMk/>
            <pc:sldMk cId="1705619368" sldId="351"/>
            <ac:graphicFrameMk id="3" creationId="{2CDEAA9D-1390-4B85-8C18-943439678FD8}"/>
          </ac:graphicFrameMkLst>
        </pc:graphicFrameChg>
        <pc:graphicFrameChg chg="del">
          <ac:chgData name="Holloway James USRS" userId="209a2036-82a2-4c68-aa90-367cf796b15e" providerId="ADAL" clId="{C91ED4C3-0F06-493D-BA7F-5F1760A20612}" dt="2020-08-21T17:16:15.205" v="362"/>
          <ac:graphicFrameMkLst>
            <pc:docMk/>
            <pc:sldMk cId="1705619368" sldId="351"/>
            <ac:graphicFrameMk id="4" creationId="{A79A358A-4C76-41BD-86DF-F1273B3E5B39}"/>
          </ac:graphicFrameMkLst>
        </pc:graphicFrameChg>
      </pc:sldChg>
      <pc:sldChg chg="addSp delSp modSp add modTransition modNotes">
        <pc:chgData name="Holloway James USRS" userId="209a2036-82a2-4c68-aa90-367cf796b15e" providerId="ADAL" clId="{C91ED4C3-0F06-493D-BA7F-5F1760A20612}" dt="2020-08-27T13:47:12.586" v="4429"/>
        <pc:sldMkLst>
          <pc:docMk/>
          <pc:sldMk cId="3193637401" sldId="352"/>
        </pc:sldMkLst>
        <pc:spChg chg="mod">
          <ac:chgData name="Holloway James USRS" userId="209a2036-82a2-4c68-aa90-367cf796b15e" providerId="ADAL" clId="{C91ED4C3-0F06-493D-BA7F-5F1760A20612}" dt="2020-08-21T17:17:37.653" v="388" actId="6549"/>
          <ac:spMkLst>
            <pc:docMk/>
            <pc:sldMk cId="3193637401" sldId="352"/>
            <ac:spMk id="36866" creationId="{00000000-0000-0000-0000-000000000000}"/>
          </ac:spMkLst>
        </pc:spChg>
        <pc:graphicFrameChg chg="add del mod">
          <ac:chgData name="Holloway James USRS" userId="209a2036-82a2-4c68-aa90-367cf796b15e" providerId="ADAL" clId="{C91ED4C3-0F06-493D-BA7F-5F1760A20612}" dt="2020-08-27T11:46:23.061" v="2475"/>
          <ac:graphicFrameMkLst>
            <pc:docMk/>
            <pc:sldMk cId="3193637401" sldId="352"/>
            <ac:graphicFrameMk id="2" creationId="{300C0EDA-AFE7-48B4-B17D-482B230507D8}"/>
          </ac:graphicFrameMkLst>
        </pc:graphicFrameChg>
        <pc:graphicFrameChg chg="del mod">
          <ac:chgData name="Holloway James USRS" userId="209a2036-82a2-4c68-aa90-367cf796b15e" providerId="ADAL" clId="{C91ED4C3-0F06-493D-BA7F-5F1760A20612}" dt="2020-08-21T17:17:25.480" v="375"/>
          <ac:graphicFrameMkLst>
            <pc:docMk/>
            <pc:sldMk cId="3193637401" sldId="352"/>
            <ac:graphicFrameMk id="3" creationId="{2CDEAA9D-1390-4B85-8C18-943439678FD8}"/>
          </ac:graphicFrameMkLst>
        </pc:graphicFrameChg>
        <pc:graphicFrameChg chg="add mod modGraphic">
          <ac:chgData name="Holloway James USRS" userId="209a2036-82a2-4c68-aa90-367cf796b15e" providerId="ADAL" clId="{C91ED4C3-0F06-493D-BA7F-5F1760A20612}" dt="2020-08-27T11:49:19.035" v="2507" actId="113"/>
          <ac:graphicFrameMkLst>
            <pc:docMk/>
            <pc:sldMk cId="3193637401" sldId="352"/>
            <ac:graphicFrameMk id="3" creationId="{DDD0013B-4E06-401B-AC5E-45FFF9CCDAC4}"/>
          </ac:graphicFrameMkLst>
        </pc:graphicFrameChg>
      </pc:sldChg>
      <pc:sldChg chg="addSp delSp modSp add modTransition modNotes">
        <pc:chgData name="Holloway James USRS" userId="209a2036-82a2-4c68-aa90-367cf796b15e" providerId="ADAL" clId="{C91ED4C3-0F06-493D-BA7F-5F1760A20612}" dt="2020-08-27T13:47:12.586" v="4429"/>
        <pc:sldMkLst>
          <pc:docMk/>
          <pc:sldMk cId="1367013337" sldId="353"/>
        </pc:sldMkLst>
        <pc:spChg chg="mod">
          <ac:chgData name="Holloway James USRS" userId="209a2036-82a2-4c68-aa90-367cf796b15e" providerId="ADAL" clId="{C91ED4C3-0F06-493D-BA7F-5F1760A20612}" dt="2020-08-21T17:18:32.064" v="396" actId="6549"/>
          <ac:spMkLst>
            <pc:docMk/>
            <pc:sldMk cId="1367013337" sldId="353"/>
            <ac:spMk id="36866" creationId="{00000000-0000-0000-0000-000000000000}"/>
          </ac:spMkLst>
        </pc:spChg>
        <pc:graphicFrameChg chg="del">
          <ac:chgData name="Holloway James USRS" userId="209a2036-82a2-4c68-aa90-367cf796b15e" providerId="ADAL" clId="{C91ED4C3-0F06-493D-BA7F-5F1760A20612}" dt="2020-08-21T17:18:29.865" v="393"/>
          <ac:graphicFrameMkLst>
            <pc:docMk/>
            <pc:sldMk cId="1367013337" sldId="353"/>
            <ac:graphicFrameMk id="2" creationId="{300C0EDA-AFE7-48B4-B17D-482B230507D8}"/>
          </ac:graphicFrameMkLst>
        </pc:graphicFrameChg>
        <pc:graphicFrameChg chg="add mod modGraphic">
          <ac:chgData name="Holloway James USRS" userId="209a2036-82a2-4c68-aa90-367cf796b15e" providerId="ADAL" clId="{C91ED4C3-0F06-493D-BA7F-5F1760A20612}" dt="2020-08-27T11:50:51.323" v="2559" actId="113"/>
          <ac:graphicFrameMkLst>
            <pc:docMk/>
            <pc:sldMk cId="1367013337" sldId="353"/>
            <ac:graphicFrameMk id="2" creationId="{CB944469-1F03-47D7-A038-EFFCC2F8863E}"/>
          </ac:graphicFrameMkLst>
        </pc:graphicFrameChg>
        <pc:graphicFrameChg chg="add del mod">
          <ac:chgData name="Holloway James USRS" userId="209a2036-82a2-4c68-aa90-367cf796b15e" providerId="ADAL" clId="{C91ED4C3-0F06-493D-BA7F-5F1760A20612}" dt="2020-08-27T11:50:32.744" v="2553"/>
          <ac:graphicFrameMkLst>
            <pc:docMk/>
            <pc:sldMk cId="1367013337" sldId="353"/>
            <ac:graphicFrameMk id="3" creationId="{DB4455DC-CB43-4929-B0F9-1B41C80B957E}"/>
          </ac:graphicFrameMkLst>
        </pc:graphicFrameChg>
      </pc:sldChg>
      <pc:sldChg chg="addSp delSp modSp add modNotes">
        <pc:chgData name="Holloway James USRS" userId="209a2036-82a2-4c68-aa90-367cf796b15e" providerId="ADAL" clId="{C91ED4C3-0F06-493D-BA7F-5F1760A20612}" dt="2020-08-27T11:59:11.953" v="2665"/>
        <pc:sldMkLst>
          <pc:docMk/>
          <pc:sldMk cId="2845808758" sldId="354"/>
        </pc:sldMkLst>
        <pc:spChg chg="mod">
          <ac:chgData name="Holloway James USRS" userId="209a2036-82a2-4c68-aa90-367cf796b15e" providerId="ADAL" clId="{C91ED4C3-0F06-493D-BA7F-5F1760A20612}" dt="2020-08-21T17:19:10.395" v="405" actId="6549"/>
          <ac:spMkLst>
            <pc:docMk/>
            <pc:sldMk cId="2845808758" sldId="354"/>
            <ac:spMk id="36866" creationId="{00000000-0000-0000-0000-000000000000}"/>
          </ac:spMkLst>
        </pc:spChg>
        <pc:graphicFrameChg chg="add del mod">
          <ac:chgData name="Holloway James USRS" userId="209a2036-82a2-4c68-aa90-367cf796b15e" providerId="ADAL" clId="{C91ED4C3-0F06-493D-BA7F-5F1760A20612}" dt="2020-08-27T11:51:00.733" v="2560"/>
          <ac:graphicFrameMkLst>
            <pc:docMk/>
            <pc:sldMk cId="2845808758" sldId="354"/>
            <ac:graphicFrameMk id="2" creationId="{B15CD4CB-AE4E-485A-B35C-64926C9EDF4B}"/>
          </ac:graphicFrameMkLst>
        </pc:graphicFrameChg>
        <pc:graphicFrameChg chg="add mod modGraphic">
          <ac:chgData name="Holloway James USRS" userId="209a2036-82a2-4c68-aa90-367cf796b15e" providerId="ADAL" clId="{C91ED4C3-0F06-493D-BA7F-5F1760A20612}" dt="2020-08-27T11:51:20.220" v="2567" actId="113"/>
          <ac:graphicFrameMkLst>
            <pc:docMk/>
            <pc:sldMk cId="2845808758" sldId="354"/>
            <ac:graphicFrameMk id="3" creationId="{B48626E1-40C9-4C4B-BAE0-1C2A9DA26CD4}"/>
          </ac:graphicFrameMkLst>
        </pc:graphicFrameChg>
        <pc:graphicFrameChg chg="del">
          <ac:chgData name="Holloway James USRS" userId="209a2036-82a2-4c68-aa90-367cf796b15e" providerId="ADAL" clId="{C91ED4C3-0F06-493D-BA7F-5F1760A20612}" dt="2020-08-21T17:19:07.430" v="401"/>
          <ac:graphicFrameMkLst>
            <pc:docMk/>
            <pc:sldMk cId="2845808758" sldId="354"/>
            <ac:graphicFrameMk id="3" creationId="{DB4455DC-CB43-4929-B0F9-1B41C80B957E}"/>
          </ac:graphicFrameMkLst>
        </pc:graphicFrameChg>
      </pc:sldChg>
      <pc:sldChg chg="addSp delSp modSp add modTransition modNotes">
        <pc:chgData name="Holloway James USRS" userId="209a2036-82a2-4c68-aa90-367cf796b15e" providerId="ADAL" clId="{C91ED4C3-0F06-493D-BA7F-5F1760A20612}" dt="2020-08-27T13:47:18.609" v="4431"/>
        <pc:sldMkLst>
          <pc:docMk/>
          <pc:sldMk cId="2563141941" sldId="355"/>
        </pc:sldMkLst>
        <pc:spChg chg="mod">
          <ac:chgData name="Holloway James USRS" userId="209a2036-82a2-4c68-aa90-367cf796b15e" providerId="ADAL" clId="{C91ED4C3-0F06-493D-BA7F-5F1760A20612}" dt="2020-08-21T17:27:20.324" v="451" actId="6549"/>
          <ac:spMkLst>
            <pc:docMk/>
            <pc:sldMk cId="2563141941" sldId="355"/>
            <ac:spMk id="36866" creationId="{00000000-0000-0000-0000-000000000000}"/>
          </ac:spMkLst>
        </pc:spChg>
        <pc:graphicFrameChg chg="del">
          <ac:chgData name="Holloway James USRS" userId="209a2036-82a2-4c68-aa90-367cf796b15e" providerId="ADAL" clId="{C91ED4C3-0F06-493D-BA7F-5F1760A20612}" dt="2020-08-21T17:20:13.667" v="433"/>
          <ac:graphicFrameMkLst>
            <pc:docMk/>
            <pc:sldMk cId="2563141941" sldId="355"/>
            <ac:graphicFrameMk id="2" creationId="{B15CD4CB-AE4E-485A-B35C-64926C9EDF4B}"/>
          </ac:graphicFrameMkLst>
        </pc:graphicFrameChg>
        <pc:graphicFrameChg chg="add del mod">
          <ac:chgData name="Holloway James USRS" userId="209a2036-82a2-4c68-aa90-367cf796b15e" providerId="ADAL" clId="{C91ED4C3-0F06-493D-BA7F-5F1760A20612}" dt="2020-08-21T17:27:18.184" v="448"/>
          <ac:graphicFrameMkLst>
            <pc:docMk/>
            <pc:sldMk cId="2563141941" sldId="355"/>
            <ac:graphicFrameMk id="3" creationId="{936B482B-53C1-44C3-864E-0602A3BC6B87}"/>
          </ac:graphicFrameMkLst>
        </pc:graphicFrameChg>
        <pc:graphicFrameChg chg="add mod">
          <ac:chgData name="Holloway James USRS" userId="209a2036-82a2-4c68-aa90-367cf796b15e" providerId="ADAL" clId="{C91ED4C3-0F06-493D-BA7F-5F1760A20612}" dt="2020-08-21T17:27:55.599" v="456" actId="14100"/>
          <ac:graphicFrameMkLst>
            <pc:docMk/>
            <pc:sldMk cId="2563141941" sldId="355"/>
            <ac:graphicFrameMk id="4" creationId="{B4BCC874-7803-49FE-8A8A-D771398E74FF}"/>
          </ac:graphicFrameMkLst>
        </pc:graphicFrameChg>
      </pc:sldChg>
      <pc:sldChg chg="addSp delSp modSp add modTransition modNotes">
        <pc:chgData name="Holloway James USRS" userId="209a2036-82a2-4c68-aa90-367cf796b15e" providerId="ADAL" clId="{C91ED4C3-0F06-493D-BA7F-5F1760A20612}" dt="2020-08-27T13:47:18.609" v="4431"/>
        <pc:sldMkLst>
          <pc:docMk/>
          <pc:sldMk cId="943525127" sldId="356"/>
        </pc:sldMkLst>
        <pc:spChg chg="mod">
          <ac:chgData name="Holloway James USRS" userId="209a2036-82a2-4c68-aa90-367cf796b15e" providerId="ADAL" clId="{C91ED4C3-0F06-493D-BA7F-5F1760A20612}" dt="2020-08-21T17:27:14.535" v="447" actId="6549"/>
          <ac:spMkLst>
            <pc:docMk/>
            <pc:sldMk cId="943525127" sldId="356"/>
            <ac:spMk id="36866" creationId="{00000000-0000-0000-0000-000000000000}"/>
          </ac:spMkLst>
        </pc:spChg>
        <pc:graphicFrameChg chg="add mod">
          <ac:chgData name="Holloway James USRS" userId="209a2036-82a2-4c68-aa90-367cf796b15e" providerId="ADAL" clId="{C91ED4C3-0F06-493D-BA7F-5F1760A20612}" dt="2020-08-21T17:28:29.939" v="461" actId="14100"/>
          <ac:graphicFrameMkLst>
            <pc:docMk/>
            <pc:sldMk cId="943525127" sldId="356"/>
            <ac:graphicFrameMk id="2" creationId="{BA76A922-267A-46D6-BC0C-E4ABA84F988C}"/>
          </ac:graphicFrameMkLst>
        </pc:graphicFrameChg>
        <pc:graphicFrameChg chg="del">
          <ac:chgData name="Holloway James USRS" userId="209a2036-82a2-4c68-aa90-367cf796b15e" providerId="ADAL" clId="{C91ED4C3-0F06-493D-BA7F-5F1760A20612}" dt="2020-08-21T17:27:10.952" v="443"/>
          <ac:graphicFrameMkLst>
            <pc:docMk/>
            <pc:sldMk cId="943525127" sldId="356"/>
            <ac:graphicFrameMk id="3" creationId="{936B482B-53C1-44C3-864E-0602A3BC6B87}"/>
          </ac:graphicFrameMkLst>
        </pc:graphicFrameChg>
      </pc:sldChg>
      <pc:sldChg chg="add modNotes">
        <pc:chgData name="Holloway James USRS" userId="209a2036-82a2-4c68-aa90-367cf796b15e" providerId="ADAL" clId="{C91ED4C3-0F06-493D-BA7F-5F1760A20612}" dt="2020-08-27T11:59:11.953" v="2665"/>
        <pc:sldMkLst>
          <pc:docMk/>
          <pc:sldMk cId="4102868573" sldId="357"/>
        </pc:sldMkLst>
      </pc:sldChg>
      <pc:sldChg chg="modSp add">
        <pc:chgData name="Holloway James USRS" userId="209a2036-82a2-4c68-aa90-367cf796b15e" providerId="ADAL" clId="{C91ED4C3-0F06-493D-BA7F-5F1760A20612}" dt="2020-08-27T21:55:12.273" v="4482" actId="20577"/>
        <pc:sldMkLst>
          <pc:docMk/>
          <pc:sldMk cId="4205753228" sldId="358"/>
        </pc:sldMkLst>
        <pc:spChg chg="mod">
          <ac:chgData name="Holloway James USRS" userId="209a2036-82a2-4c68-aa90-367cf796b15e" providerId="ADAL" clId="{C91ED4C3-0F06-493D-BA7F-5F1760A20612}" dt="2020-08-27T21:55:12.273" v="4482" actId="20577"/>
          <ac:spMkLst>
            <pc:docMk/>
            <pc:sldMk cId="4205753228" sldId="358"/>
            <ac:spMk id="6147" creationId="{00000000-0000-0000-0000-000000000000}"/>
          </ac:spMkLst>
        </pc:spChg>
      </pc:sldChg>
      <pc:sldChg chg="modSp add">
        <pc:chgData name="Holloway James USRS" userId="209a2036-82a2-4c68-aa90-367cf796b15e" providerId="ADAL" clId="{C91ED4C3-0F06-493D-BA7F-5F1760A20612}" dt="2020-08-28T17:12:18.211" v="4594" actId="6549"/>
        <pc:sldMkLst>
          <pc:docMk/>
          <pc:sldMk cId="1714951467" sldId="359"/>
        </pc:sldMkLst>
        <pc:spChg chg="mod">
          <ac:chgData name="Holloway James USRS" userId="209a2036-82a2-4c68-aa90-367cf796b15e" providerId="ADAL" clId="{C91ED4C3-0F06-493D-BA7F-5F1760A20612}" dt="2020-08-21T17:50:20.925" v="1165"/>
          <ac:spMkLst>
            <pc:docMk/>
            <pc:sldMk cId="1714951467" sldId="359"/>
            <ac:spMk id="2" creationId="{9D2904A4-D2E3-4F85-A40E-084A8574878D}"/>
          </ac:spMkLst>
        </pc:spChg>
        <pc:spChg chg="mod">
          <ac:chgData name="Holloway James USRS" userId="209a2036-82a2-4c68-aa90-367cf796b15e" providerId="ADAL" clId="{C91ED4C3-0F06-493D-BA7F-5F1760A20612}" dt="2020-08-28T17:12:18.211" v="4594" actId="6549"/>
          <ac:spMkLst>
            <pc:docMk/>
            <pc:sldMk cId="1714951467" sldId="359"/>
            <ac:spMk id="3" creationId="{A645D475-BCE8-4A91-8453-766B3A9C0ED5}"/>
          </ac:spMkLst>
        </pc:spChg>
      </pc:sldChg>
      <pc:sldChg chg="delSp modSp mod modTransition">
        <pc:chgData name="Holloway James USRS" userId="209a2036-82a2-4c68-aa90-367cf796b15e" providerId="ADAL" clId="{C91ED4C3-0F06-493D-BA7F-5F1760A20612}" dt="2020-08-27T13:46:28.190" v="4423"/>
        <pc:sldMkLst>
          <pc:docMk/>
          <pc:sldMk cId="2460765508" sldId="367"/>
        </pc:sldMkLst>
        <pc:spChg chg="del">
          <ac:chgData name="Holloway James USRS" userId="209a2036-82a2-4c68-aa90-367cf796b15e" providerId="ADAL" clId="{C91ED4C3-0F06-493D-BA7F-5F1760A20612}" dt="2020-08-26T22:54:55.701" v="2276"/>
          <ac:spMkLst>
            <pc:docMk/>
            <pc:sldMk cId="2460765508" sldId="367"/>
            <ac:spMk id="6" creationId="{00000000-0000-0000-0000-000000000000}"/>
          </ac:spMkLst>
        </pc:spChg>
        <pc:graphicFrameChg chg="mod">
          <ac:chgData name="Holloway James USRS" userId="209a2036-82a2-4c68-aa90-367cf796b15e" providerId="ADAL" clId="{C91ED4C3-0F06-493D-BA7F-5F1760A20612}" dt="2020-08-26T22:56:56.681" v="2292" actId="207"/>
          <ac:graphicFrameMkLst>
            <pc:docMk/>
            <pc:sldMk cId="2460765508" sldId="367"/>
            <ac:graphicFrameMk id="2" creationId="{00000000-0000-0000-0000-000000000000}"/>
          </ac:graphicFrameMkLst>
        </pc:graphicFrameChg>
      </pc:sldChg>
      <pc:sldChg chg="modSp add mod modTransition">
        <pc:chgData name="Holloway James USRS" userId="209a2036-82a2-4c68-aa90-367cf796b15e" providerId="ADAL" clId="{C91ED4C3-0F06-493D-BA7F-5F1760A20612}" dt="2020-08-27T13:46:28.190" v="4423"/>
        <pc:sldMkLst>
          <pc:docMk/>
          <pc:sldMk cId="1960846226" sldId="368"/>
        </pc:sldMkLst>
        <pc:spChg chg="mod">
          <ac:chgData name="Holloway James USRS" userId="209a2036-82a2-4c68-aa90-367cf796b15e" providerId="ADAL" clId="{C91ED4C3-0F06-493D-BA7F-5F1760A20612}" dt="2020-08-26T22:57:12.428" v="2296" actId="6549"/>
          <ac:spMkLst>
            <pc:docMk/>
            <pc:sldMk cId="1960846226" sldId="368"/>
            <ac:spMk id="38914" creationId="{00000000-0000-0000-0000-000000000000}"/>
          </ac:spMkLst>
        </pc:spChg>
      </pc:sldChg>
      <pc:sldChg chg="modSp add mod">
        <pc:chgData name="Holloway James USRS" userId="209a2036-82a2-4c68-aa90-367cf796b15e" providerId="ADAL" clId="{C91ED4C3-0F06-493D-BA7F-5F1760A20612}" dt="2020-08-26T22:58:58.889" v="2309" actId="6549"/>
        <pc:sldMkLst>
          <pc:docMk/>
          <pc:sldMk cId="810341076" sldId="369"/>
        </pc:sldMkLst>
        <pc:spChg chg="mod">
          <ac:chgData name="Holloway James USRS" userId="209a2036-82a2-4c68-aa90-367cf796b15e" providerId="ADAL" clId="{C91ED4C3-0F06-493D-BA7F-5F1760A20612}" dt="2020-08-26T22:58:58.889" v="2309" actId="6549"/>
          <ac:spMkLst>
            <pc:docMk/>
            <pc:sldMk cId="810341076" sldId="369"/>
            <ac:spMk id="38914" creationId="{00000000-0000-0000-0000-000000000000}"/>
          </ac:spMkLst>
        </pc:spChg>
      </pc:sldChg>
      <pc:sldChg chg="modSp add mod ord modTransition">
        <pc:chgData name="Holloway James USRS" userId="209a2036-82a2-4c68-aa90-367cf796b15e" providerId="ADAL" clId="{C91ED4C3-0F06-493D-BA7F-5F1760A20612}" dt="2020-08-27T13:46:38.437" v="4424"/>
        <pc:sldMkLst>
          <pc:docMk/>
          <pc:sldMk cId="1871857435" sldId="370"/>
        </pc:sldMkLst>
        <pc:spChg chg="mod">
          <ac:chgData name="Holloway James USRS" userId="209a2036-82a2-4c68-aa90-367cf796b15e" providerId="ADAL" clId="{C91ED4C3-0F06-493D-BA7F-5F1760A20612}" dt="2020-08-27T11:37:42.881" v="2370" actId="6549"/>
          <ac:spMkLst>
            <pc:docMk/>
            <pc:sldMk cId="1871857435" sldId="370"/>
            <ac:spMk id="38914" creationId="{00000000-0000-0000-0000-000000000000}"/>
          </ac:spMkLst>
        </pc:spChg>
      </pc:sldChg>
      <pc:sldChg chg="modSp add mod modTransition">
        <pc:chgData name="Holloway James USRS" userId="209a2036-82a2-4c68-aa90-367cf796b15e" providerId="ADAL" clId="{C91ED4C3-0F06-493D-BA7F-5F1760A20612}" dt="2020-08-27T13:46:38.437" v="4424"/>
        <pc:sldMkLst>
          <pc:docMk/>
          <pc:sldMk cId="3423449510" sldId="371"/>
        </pc:sldMkLst>
        <pc:spChg chg="mod">
          <ac:chgData name="Holloway James USRS" userId="209a2036-82a2-4c68-aa90-367cf796b15e" providerId="ADAL" clId="{C91ED4C3-0F06-493D-BA7F-5F1760A20612}" dt="2020-08-27T11:41:18.108" v="2397" actId="20577"/>
          <ac:spMkLst>
            <pc:docMk/>
            <pc:sldMk cId="3423449510" sldId="371"/>
            <ac:spMk id="38914" creationId="{00000000-0000-0000-0000-000000000000}"/>
          </ac:spMkLst>
        </pc:spChg>
      </pc:sldChg>
      <pc:sldChg chg="modSp add mod">
        <pc:chgData name="Holloway James USRS" userId="209a2036-82a2-4c68-aa90-367cf796b15e" providerId="ADAL" clId="{C91ED4C3-0F06-493D-BA7F-5F1760A20612}" dt="2020-08-27T12:56:14.648" v="3602" actId="207"/>
        <pc:sldMkLst>
          <pc:docMk/>
          <pc:sldMk cId="3007877050" sldId="372"/>
        </pc:sldMkLst>
        <pc:spChg chg="mod">
          <ac:chgData name="Holloway James USRS" userId="209a2036-82a2-4c68-aa90-367cf796b15e" providerId="ADAL" clId="{C91ED4C3-0F06-493D-BA7F-5F1760A20612}" dt="2020-08-27T11:41:26.049" v="2402" actId="6549"/>
          <ac:spMkLst>
            <pc:docMk/>
            <pc:sldMk cId="3007877050" sldId="372"/>
            <ac:spMk id="38914" creationId="{00000000-0000-0000-0000-000000000000}"/>
          </ac:spMkLst>
        </pc:spChg>
        <pc:graphicFrameChg chg="mod">
          <ac:chgData name="Holloway James USRS" userId="209a2036-82a2-4c68-aa90-367cf796b15e" providerId="ADAL" clId="{C91ED4C3-0F06-493D-BA7F-5F1760A20612}" dt="2020-08-27T12:56:14.648" v="3602" actId="207"/>
          <ac:graphicFrameMkLst>
            <pc:docMk/>
            <pc:sldMk cId="3007877050" sldId="372"/>
            <ac:graphicFrameMk id="2" creationId="{00000000-0000-0000-0000-000000000000}"/>
          </ac:graphicFrameMkLst>
        </pc:graphicFrameChg>
      </pc:sldChg>
      <pc:sldChg chg="modSp add mod ord modTransition">
        <pc:chgData name="Holloway James USRS" userId="209a2036-82a2-4c68-aa90-367cf796b15e" providerId="ADAL" clId="{C91ED4C3-0F06-493D-BA7F-5F1760A20612}" dt="2020-08-27T13:46:54.474" v="4426"/>
        <pc:sldMkLst>
          <pc:docMk/>
          <pc:sldMk cId="887296218" sldId="373"/>
        </pc:sldMkLst>
        <pc:spChg chg="mod">
          <ac:chgData name="Holloway James USRS" userId="209a2036-82a2-4c68-aa90-367cf796b15e" providerId="ADAL" clId="{C91ED4C3-0F06-493D-BA7F-5F1760A20612}" dt="2020-08-27T11:43:37.161" v="2449" actId="6549"/>
          <ac:spMkLst>
            <pc:docMk/>
            <pc:sldMk cId="887296218" sldId="373"/>
            <ac:spMk id="38914" creationId="{00000000-0000-0000-0000-000000000000}"/>
          </ac:spMkLst>
        </pc:spChg>
      </pc:sldChg>
      <pc:sldChg chg="modSp add mod modTransition">
        <pc:chgData name="Holloway James USRS" userId="209a2036-82a2-4c68-aa90-367cf796b15e" providerId="ADAL" clId="{C91ED4C3-0F06-493D-BA7F-5F1760A20612}" dt="2020-08-27T13:46:54.474" v="4426"/>
        <pc:sldMkLst>
          <pc:docMk/>
          <pc:sldMk cId="2333407116" sldId="374"/>
        </pc:sldMkLst>
        <pc:spChg chg="mod">
          <ac:chgData name="Holloway James USRS" userId="209a2036-82a2-4c68-aa90-367cf796b15e" providerId="ADAL" clId="{C91ED4C3-0F06-493D-BA7F-5F1760A20612}" dt="2020-08-27T11:45:20.655" v="2463" actId="6549"/>
          <ac:spMkLst>
            <pc:docMk/>
            <pc:sldMk cId="2333407116" sldId="374"/>
            <ac:spMk id="38914" creationId="{00000000-0000-0000-0000-000000000000}"/>
          </ac:spMkLst>
        </pc:spChg>
      </pc:sldChg>
      <pc:sldChg chg="modSp add mod">
        <pc:chgData name="Holloway James USRS" userId="209a2036-82a2-4c68-aa90-367cf796b15e" providerId="ADAL" clId="{C91ED4C3-0F06-493D-BA7F-5F1760A20612}" dt="2020-08-27T11:48:32.192" v="2499" actId="6549"/>
        <pc:sldMkLst>
          <pc:docMk/>
          <pc:sldMk cId="466158470" sldId="375"/>
        </pc:sldMkLst>
        <pc:spChg chg="mod">
          <ac:chgData name="Holloway James USRS" userId="209a2036-82a2-4c68-aa90-367cf796b15e" providerId="ADAL" clId="{C91ED4C3-0F06-493D-BA7F-5F1760A20612}" dt="2020-08-27T11:48:32.192" v="2499" actId="6549"/>
          <ac:spMkLst>
            <pc:docMk/>
            <pc:sldMk cId="466158470" sldId="375"/>
            <ac:spMk id="38914" creationId="{00000000-0000-0000-0000-000000000000}"/>
          </ac:spMkLst>
        </pc:spChg>
      </pc:sldChg>
      <pc:sldChg chg="modSp add mod ord modTransition">
        <pc:chgData name="Holloway James USRS" userId="209a2036-82a2-4c68-aa90-367cf796b15e" providerId="ADAL" clId="{C91ED4C3-0F06-493D-BA7F-5F1760A20612}" dt="2020-08-27T13:47:03.872" v="4428"/>
        <pc:sldMkLst>
          <pc:docMk/>
          <pc:sldMk cId="3967671668" sldId="376"/>
        </pc:sldMkLst>
        <pc:spChg chg="mod">
          <ac:chgData name="Holloway James USRS" userId="209a2036-82a2-4c68-aa90-367cf796b15e" providerId="ADAL" clId="{C91ED4C3-0F06-493D-BA7F-5F1760A20612}" dt="2020-08-27T11:49:39.291" v="2542" actId="6549"/>
          <ac:spMkLst>
            <pc:docMk/>
            <pc:sldMk cId="3967671668" sldId="376"/>
            <ac:spMk id="38914" creationId="{00000000-0000-0000-0000-000000000000}"/>
          </ac:spMkLst>
        </pc:spChg>
      </pc:sldChg>
      <pc:sldChg chg="modSp add mod modTransition">
        <pc:chgData name="Holloway James USRS" userId="209a2036-82a2-4c68-aa90-367cf796b15e" providerId="ADAL" clId="{C91ED4C3-0F06-493D-BA7F-5F1760A20612}" dt="2020-08-27T13:47:03.872" v="4428"/>
        <pc:sldMkLst>
          <pc:docMk/>
          <pc:sldMk cId="2069961039" sldId="377"/>
        </pc:sldMkLst>
        <pc:spChg chg="mod">
          <ac:chgData name="Holloway James USRS" userId="209a2036-82a2-4c68-aa90-367cf796b15e" providerId="ADAL" clId="{C91ED4C3-0F06-493D-BA7F-5F1760A20612}" dt="2020-08-27T11:50:10.793" v="2549" actId="6549"/>
          <ac:spMkLst>
            <pc:docMk/>
            <pc:sldMk cId="2069961039" sldId="377"/>
            <ac:spMk id="38914" creationId="{00000000-0000-0000-0000-000000000000}"/>
          </ac:spMkLst>
        </pc:spChg>
      </pc:sldChg>
      <pc:sldChg chg="modSp add mod">
        <pc:chgData name="Holloway James USRS" userId="209a2036-82a2-4c68-aa90-367cf796b15e" providerId="ADAL" clId="{C91ED4C3-0F06-493D-BA7F-5F1760A20612}" dt="2020-08-27T11:51:50.821" v="2575" actId="27918"/>
        <pc:sldMkLst>
          <pc:docMk/>
          <pc:sldMk cId="1637354021" sldId="378"/>
        </pc:sldMkLst>
        <pc:spChg chg="mod">
          <ac:chgData name="Holloway James USRS" userId="209a2036-82a2-4c68-aa90-367cf796b15e" providerId="ADAL" clId="{C91ED4C3-0F06-493D-BA7F-5F1760A20612}" dt="2020-08-27T11:51:29.225" v="2572" actId="6549"/>
          <ac:spMkLst>
            <pc:docMk/>
            <pc:sldMk cId="1637354021" sldId="378"/>
            <ac:spMk id="38914" creationId="{00000000-0000-0000-0000-000000000000}"/>
          </ac:spMkLst>
        </pc:spChg>
      </pc:sldChg>
      <pc:sldChg chg="modSp add mod ord modTransition">
        <pc:chgData name="Holloway James USRS" userId="209a2036-82a2-4c68-aa90-367cf796b15e" providerId="ADAL" clId="{C91ED4C3-0F06-493D-BA7F-5F1760A20612}" dt="2020-08-27T13:47:15.307" v="4430"/>
        <pc:sldMkLst>
          <pc:docMk/>
          <pc:sldMk cId="4230100119" sldId="379"/>
        </pc:sldMkLst>
        <pc:spChg chg="mod">
          <ac:chgData name="Holloway James USRS" userId="209a2036-82a2-4c68-aa90-367cf796b15e" providerId="ADAL" clId="{C91ED4C3-0F06-493D-BA7F-5F1760A20612}" dt="2020-08-27T11:55:16.770" v="2634" actId="6549"/>
          <ac:spMkLst>
            <pc:docMk/>
            <pc:sldMk cId="4230100119" sldId="379"/>
            <ac:spMk id="38914" creationId="{00000000-0000-0000-0000-000000000000}"/>
          </ac:spMkLst>
        </pc:spChg>
      </pc:sldChg>
      <pc:sldChg chg="addSp delSp modSp add mod modTransition">
        <pc:chgData name="Holloway James USRS" userId="209a2036-82a2-4c68-aa90-367cf796b15e" providerId="ADAL" clId="{C91ED4C3-0F06-493D-BA7F-5F1760A20612}" dt="2020-08-27T13:47:15.307" v="4430"/>
        <pc:sldMkLst>
          <pc:docMk/>
          <pc:sldMk cId="4196722662" sldId="380"/>
        </pc:sldMkLst>
        <pc:spChg chg="mod">
          <ac:chgData name="Holloway James USRS" userId="209a2036-82a2-4c68-aa90-367cf796b15e" providerId="ADAL" clId="{C91ED4C3-0F06-493D-BA7F-5F1760A20612}" dt="2020-08-27T11:56:35.073" v="2651" actId="6549"/>
          <ac:spMkLst>
            <pc:docMk/>
            <pc:sldMk cId="4196722662" sldId="380"/>
            <ac:spMk id="38914" creationId="{00000000-0000-0000-0000-000000000000}"/>
          </ac:spMkLst>
        </pc:spChg>
        <pc:graphicFrameChg chg="add del">
          <ac:chgData name="Holloway James USRS" userId="209a2036-82a2-4c68-aa90-367cf796b15e" providerId="ADAL" clId="{C91ED4C3-0F06-493D-BA7F-5F1760A20612}" dt="2020-08-27T11:57:04.508" v="2656"/>
          <ac:graphicFrameMkLst>
            <pc:docMk/>
            <pc:sldMk cId="4196722662" sldId="380"/>
            <ac:graphicFrameMk id="3" creationId="{E1CD79DB-C5E2-42C7-BE74-F3D348580B27}"/>
          </ac:graphicFrameMkLst>
        </pc:graphicFrameChg>
      </pc:sldChg>
      <pc:sldChg chg="modSp add mod">
        <pc:chgData name="Holloway James USRS" userId="209a2036-82a2-4c68-aa90-367cf796b15e" providerId="ADAL" clId="{C91ED4C3-0F06-493D-BA7F-5F1760A20612}" dt="2020-08-27T11:57:35.493" v="2664" actId="27918"/>
        <pc:sldMkLst>
          <pc:docMk/>
          <pc:sldMk cId="3469674777" sldId="381"/>
        </pc:sldMkLst>
        <pc:spChg chg="mod">
          <ac:chgData name="Holloway James USRS" userId="209a2036-82a2-4c68-aa90-367cf796b15e" providerId="ADAL" clId="{C91ED4C3-0F06-493D-BA7F-5F1760A20612}" dt="2020-08-27T11:57:11.413" v="2661" actId="6549"/>
          <ac:spMkLst>
            <pc:docMk/>
            <pc:sldMk cId="3469674777" sldId="381"/>
            <ac:spMk id="38914" creationId="{00000000-0000-0000-0000-000000000000}"/>
          </ac:spMkLst>
        </pc:spChg>
      </pc:sldChg>
      <pc:sldChg chg="add del">
        <pc:chgData name="Holloway James USRS" userId="209a2036-82a2-4c68-aa90-367cf796b15e" providerId="ADAL" clId="{C91ED4C3-0F06-493D-BA7F-5F1760A20612}" dt="2020-08-27T12:00:22.047" v="2667" actId="2696"/>
        <pc:sldMkLst>
          <pc:docMk/>
          <pc:sldMk cId="4078237975" sldId="382"/>
        </pc:sldMkLst>
      </pc:sldChg>
      <pc:sldMasterChg chg="delSldLayout">
        <pc:chgData name="Holloway James USRS" userId="209a2036-82a2-4c68-aa90-367cf796b15e" providerId="ADAL" clId="{C91ED4C3-0F06-493D-BA7F-5F1760A20612}" dt="2020-08-25T20:20:39.764" v="1849" actId="2696"/>
        <pc:sldMasterMkLst>
          <pc:docMk/>
          <pc:sldMasterMk cId="0" sldId="2147483660"/>
        </pc:sldMasterMkLst>
        <pc:sldLayoutChg chg="del">
          <pc:chgData name="Holloway James USRS" userId="209a2036-82a2-4c68-aa90-367cf796b15e" providerId="ADAL" clId="{C91ED4C3-0F06-493D-BA7F-5F1760A20612}" dt="2020-08-25T20:20:39.764" v="1849" actId="2696"/>
          <pc:sldLayoutMkLst>
            <pc:docMk/>
            <pc:sldMasterMk cId="0" sldId="2147483660"/>
            <pc:sldLayoutMk cId="3753244381" sldId="214748387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77.764705882352658</c:v>
                </c:pt>
                <c:pt idx="1">
                  <c:v>80.235294117646617</c:v>
                </c:pt>
                <c:pt idx="2">
                  <c:v>77.509803921568363</c:v>
                </c:pt>
                <c:pt idx="3">
                  <c:v>92.137254901960489</c:v>
                </c:pt>
                <c:pt idx="4">
                  <c:v>89.411764705882121</c:v>
                </c:pt>
                <c:pt idx="5">
                  <c:v>90.578431372548778</c:v>
                </c:pt>
                <c:pt idx="6">
                  <c:v>88.843137254901663</c:v>
                </c:pt>
                <c:pt idx="7">
                  <c:v>91.156862745097612</c:v>
                </c:pt>
                <c:pt idx="8">
                  <c:v>89.058823529411427</c:v>
                </c:pt>
                <c:pt idx="9">
                  <c:v>88.078431372548707</c:v>
                </c:pt>
                <c:pt idx="10">
                  <c:v>88.764705882352601</c:v>
                </c:pt>
                <c:pt idx="11">
                  <c:v>73.686274509803724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DIGSA-TN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78.333333333333002</c:v>
                </c:pt>
                <c:pt idx="1">
                  <c:v>83.333333333333002</c:v>
                </c:pt>
                <c:pt idx="2">
                  <c:v>76.666666666666003</c:v>
                </c:pt>
                <c:pt idx="3">
                  <c:v>83.333333333333002</c:v>
                </c:pt>
                <c:pt idx="4">
                  <c:v>78.333333333333002</c:v>
                </c:pt>
                <c:pt idx="5">
                  <c:v>87.5</c:v>
                </c:pt>
                <c:pt idx="6">
                  <c:v>81.666666666666003</c:v>
                </c:pt>
                <c:pt idx="7">
                  <c:v>83.333333333333002</c:v>
                </c:pt>
                <c:pt idx="8">
                  <c:v>81.666666666666003</c:v>
                </c:pt>
                <c:pt idx="9">
                  <c:v>78.333333333333002</c:v>
                </c:pt>
                <c:pt idx="10">
                  <c:v>75</c:v>
                </c:pt>
                <c:pt idx="11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ECHCG-IA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80</c:v>
                </c:pt>
                <c:pt idx="1">
                  <c:v>94.666666666666003</c:v>
                </c:pt>
                <c:pt idx="2">
                  <c:v>93</c:v>
                </c:pt>
                <c:pt idx="3">
                  <c:v>97.666666666666003</c:v>
                </c:pt>
                <c:pt idx="4">
                  <c:v>85</c:v>
                </c:pt>
                <c:pt idx="5">
                  <c:v>97.666666666666003</c:v>
                </c:pt>
                <c:pt idx="6">
                  <c:v>86.666666666666003</c:v>
                </c:pt>
                <c:pt idx="7">
                  <c:v>97.666666666666003</c:v>
                </c:pt>
                <c:pt idx="8">
                  <c:v>85</c:v>
                </c:pt>
                <c:pt idx="9">
                  <c:v>76.666666666666003</c:v>
                </c:pt>
                <c:pt idx="10">
                  <c:v>85</c:v>
                </c:pt>
                <c:pt idx="11">
                  <c:v>68.333333333333002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ECHCG-OK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91.666666666666003</c:v>
                </c:pt>
                <c:pt idx="1">
                  <c:v>91.666666666666003</c:v>
                </c:pt>
                <c:pt idx="2">
                  <c:v>93.333333333332988</c:v>
                </c:pt>
                <c:pt idx="3">
                  <c:v>86.666666666666003</c:v>
                </c:pt>
                <c:pt idx="4">
                  <c:v>83.333333333333002</c:v>
                </c:pt>
                <c:pt idx="5">
                  <c:v>76.666666666666003</c:v>
                </c:pt>
                <c:pt idx="6">
                  <c:v>75</c:v>
                </c:pt>
                <c:pt idx="7">
                  <c:v>83.333333333333002</c:v>
                </c:pt>
                <c:pt idx="8">
                  <c:v>78.333333333333002</c:v>
                </c:pt>
                <c:pt idx="9">
                  <c:v>81.666666666666003</c:v>
                </c:pt>
                <c:pt idx="10">
                  <c:v>78.333333333333002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ECHCG-TN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90</c:v>
                </c:pt>
                <c:pt idx="1">
                  <c:v>91.666666666666003</c:v>
                </c:pt>
                <c:pt idx="2">
                  <c:v>91.666666666666003</c:v>
                </c:pt>
                <c:pt idx="3">
                  <c:v>88.333333333332988</c:v>
                </c:pt>
                <c:pt idx="4">
                  <c:v>78.333333333333002</c:v>
                </c:pt>
                <c:pt idx="5">
                  <c:v>90</c:v>
                </c:pt>
                <c:pt idx="6">
                  <c:v>90</c:v>
                </c:pt>
                <c:pt idx="7">
                  <c:v>91.666666666666003</c:v>
                </c:pt>
                <c:pt idx="8">
                  <c:v>80</c:v>
                </c:pt>
                <c:pt idx="9">
                  <c:v>78.333333333333002</c:v>
                </c:pt>
                <c:pt idx="10">
                  <c:v>80</c:v>
                </c:pt>
                <c:pt idx="11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ECHCG-IL-1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45</c:v>
                </c:pt>
                <c:pt idx="1">
                  <c:v>51.666666666666003</c:v>
                </c:pt>
                <c:pt idx="2">
                  <c:v>42.333333333333002</c:v>
                </c:pt>
                <c:pt idx="3">
                  <c:v>97.666666666666003</c:v>
                </c:pt>
                <c:pt idx="4">
                  <c:v>96</c:v>
                </c:pt>
                <c:pt idx="5">
                  <c:v>98.333333333332988</c:v>
                </c:pt>
                <c:pt idx="6">
                  <c:v>93.666666666666003</c:v>
                </c:pt>
                <c:pt idx="7">
                  <c:v>98</c:v>
                </c:pt>
                <c:pt idx="8">
                  <c:v>98</c:v>
                </c:pt>
                <c:pt idx="9">
                  <c:v>98.333333333332988</c:v>
                </c:pt>
                <c:pt idx="10">
                  <c:v>96.666666666666003</c:v>
                </c:pt>
                <c:pt idx="11">
                  <c:v>47.333333333333002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ECHCG-IL-2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95</c:v>
                </c:pt>
                <c:pt idx="7">
                  <c:v>100</c:v>
                </c:pt>
                <c:pt idx="8">
                  <c:v>96.333333333332988</c:v>
                </c:pt>
                <c:pt idx="9">
                  <c:v>98.333333333332988</c:v>
                </c:pt>
                <c:pt idx="10">
                  <c:v>86.666666666666003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8E-4A9A-AC1D-54497453D7F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PANDI-IA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53.333333333333002</c:v>
                </c:pt>
                <c:pt idx="1">
                  <c:v>58.333333333333002</c:v>
                </c:pt>
                <c:pt idx="2">
                  <c:v>63.333333333333002</c:v>
                </c:pt>
                <c:pt idx="3">
                  <c:v>89.666666666666003</c:v>
                </c:pt>
                <c:pt idx="4">
                  <c:v>93</c:v>
                </c:pt>
                <c:pt idx="5">
                  <c:v>88.333333333332988</c:v>
                </c:pt>
                <c:pt idx="6">
                  <c:v>90</c:v>
                </c:pt>
                <c:pt idx="7">
                  <c:v>87.333333333332988</c:v>
                </c:pt>
                <c:pt idx="8">
                  <c:v>87.333333333332988</c:v>
                </c:pt>
                <c:pt idx="9">
                  <c:v>90.666666666666003</c:v>
                </c:pt>
                <c:pt idx="10">
                  <c:v>89.666666666666003</c:v>
                </c:pt>
                <c:pt idx="11">
                  <c:v>28.333333333333002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48E-4A9A-AC1D-54497453D7F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SETFA-IA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67.333333333333002</c:v>
                </c:pt>
                <c:pt idx="1">
                  <c:v>66.666666666666003</c:v>
                </c:pt>
                <c:pt idx="2">
                  <c:v>65</c:v>
                </c:pt>
                <c:pt idx="3">
                  <c:v>96.333333333332988</c:v>
                </c:pt>
                <c:pt idx="4">
                  <c:v>96.333333333332988</c:v>
                </c:pt>
                <c:pt idx="5">
                  <c:v>93</c:v>
                </c:pt>
                <c:pt idx="6">
                  <c:v>97</c:v>
                </c:pt>
                <c:pt idx="7">
                  <c:v>91.666666666666003</c:v>
                </c:pt>
                <c:pt idx="8">
                  <c:v>97.666666666666003</c:v>
                </c:pt>
                <c:pt idx="9">
                  <c:v>95.666666666666003</c:v>
                </c:pt>
                <c:pt idx="10">
                  <c:v>97.666666666666003</c:v>
                </c:pt>
                <c:pt idx="11">
                  <c:v>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48E-4A9A-AC1D-54497453D7F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SETFA-OK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86.666666666666003</c:v>
                </c:pt>
                <c:pt idx="1">
                  <c:v>86.666666666666003</c:v>
                </c:pt>
                <c:pt idx="2">
                  <c:v>93.333333333332988</c:v>
                </c:pt>
                <c:pt idx="3">
                  <c:v>95</c:v>
                </c:pt>
                <c:pt idx="4">
                  <c:v>96.666666666666003</c:v>
                </c:pt>
                <c:pt idx="5">
                  <c:v>86.666666666666003</c:v>
                </c:pt>
                <c:pt idx="6">
                  <c:v>96.666666666666003</c:v>
                </c:pt>
                <c:pt idx="7">
                  <c:v>96.666666666666003</c:v>
                </c:pt>
                <c:pt idx="8">
                  <c:v>96.666666666666003</c:v>
                </c:pt>
                <c:pt idx="9">
                  <c:v>85</c:v>
                </c:pt>
                <c:pt idx="10">
                  <c:v>96.666666666666003</c:v>
                </c:pt>
                <c:pt idx="11">
                  <c:v>83.333333333333002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48E-4A9A-AC1D-54497453D7F7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SETFA-TN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Sheet1!$L$2:$L$13</c:f>
              <c:numCache>
                <c:formatCode>0</c:formatCode>
                <c:ptCount val="12"/>
                <c:pt idx="0">
                  <c:v>90</c:v>
                </c:pt>
                <c:pt idx="1">
                  <c:v>91.666666666666003</c:v>
                </c:pt>
                <c:pt idx="2">
                  <c:v>88.333333333332988</c:v>
                </c:pt>
                <c:pt idx="3">
                  <c:v>88.333333333332988</c:v>
                </c:pt>
                <c:pt idx="4">
                  <c:v>85</c:v>
                </c:pt>
                <c:pt idx="5">
                  <c:v>92.5</c:v>
                </c:pt>
                <c:pt idx="6">
                  <c:v>90</c:v>
                </c:pt>
                <c:pt idx="7">
                  <c:v>91.666666666666003</c:v>
                </c:pt>
                <c:pt idx="8">
                  <c:v>86.666666666666003</c:v>
                </c:pt>
                <c:pt idx="9">
                  <c:v>85</c:v>
                </c:pt>
                <c:pt idx="10">
                  <c:v>85</c:v>
                </c:pt>
                <c:pt idx="11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48E-4A9A-AC1D-54497453D7F7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SETFA-IL-1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Sheet1!$M$2:$M$13</c:f>
              <c:numCache>
                <c:formatCode>0</c:formatCode>
                <c:ptCount val="12"/>
                <c:pt idx="0">
                  <c:v>40</c:v>
                </c:pt>
                <c:pt idx="1">
                  <c:v>40</c:v>
                </c:pt>
                <c:pt idx="2">
                  <c:v>35</c:v>
                </c:pt>
                <c:pt idx="3">
                  <c:v>98</c:v>
                </c:pt>
                <c:pt idx="4">
                  <c:v>98</c:v>
                </c:pt>
                <c:pt idx="5">
                  <c:v>99.333333333332988</c:v>
                </c:pt>
                <c:pt idx="6">
                  <c:v>99.666666666666003</c:v>
                </c:pt>
                <c:pt idx="7">
                  <c:v>96.666666666666003</c:v>
                </c:pt>
                <c:pt idx="8">
                  <c:v>100</c:v>
                </c:pt>
                <c:pt idx="9">
                  <c:v>99.666666666666003</c:v>
                </c:pt>
                <c:pt idx="10">
                  <c:v>99</c:v>
                </c:pt>
                <c:pt idx="11">
                  <c:v>46.666666666666003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248E-4A9A-AC1D-54497453D7F7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SETFA-IL-2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Sheet1!$N$2:$N$13</c:f>
              <c:numCache>
                <c:formatCode>0</c:formatCode>
                <c:ptCount val="12"/>
                <c:pt idx="0">
                  <c:v>81.666666666666003</c:v>
                </c:pt>
                <c:pt idx="1">
                  <c:v>85.666666666666003</c:v>
                </c:pt>
                <c:pt idx="2">
                  <c:v>75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99.333333333332988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48E-4A9A-AC1D-54497453D7F7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SORVU-IA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Sheet1!$O$2:$O$13</c:f>
              <c:numCache>
                <c:formatCode>0</c:formatCode>
                <c:ptCount val="12"/>
                <c:pt idx="0">
                  <c:v>96.333333333332988</c:v>
                </c:pt>
                <c:pt idx="1">
                  <c:v>95.333333333332988</c:v>
                </c:pt>
                <c:pt idx="2">
                  <c:v>95.666666666666003</c:v>
                </c:pt>
                <c:pt idx="3">
                  <c:v>99.333333333332988</c:v>
                </c:pt>
                <c:pt idx="4">
                  <c:v>97.666666666666003</c:v>
                </c:pt>
                <c:pt idx="5">
                  <c:v>99.333333333332988</c:v>
                </c:pt>
                <c:pt idx="6">
                  <c:v>98.333333333332988</c:v>
                </c:pt>
                <c:pt idx="7">
                  <c:v>99</c:v>
                </c:pt>
                <c:pt idx="8">
                  <c:v>97.666666666666003</c:v>
                </c:pt>
                <c:pt idx="9">
                  <c:v>98.333333333332988</c:v>
                </c:pt>
                <c:pt idx="10">
                  <c:v>97.666666666666003</c:v>
                </c:pt>
                <c:pt idx="11">
                  <c:v>96.333333333332988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248E-4A9A-AC1D-54497453D7F7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SORVU-OK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Sheet1!$P$2:$P$13</c:f>
              <c:numCache>
                <c:formatCode>0</c:formatCode>
                <c:ptCount val="12"/>
                <c:pt idx="0">
                  <c:v>83.333333333333002</c:v>
                </c:pt>
                <c:pt idx="1">
                  <c:v>71.666666666666003</c:v>
                </c:pt>
                <c:pt idx="2">
                  <c:v>71.666666666666003</c:v>
                </c:pt>
                <c:pt idx="3">
                  <c:v>60</c:v>
                </c:pt>
                <c:pt idx="4">
                  <c:v>56.666666666666003</c:v>
                </c:pt>
                <c:pt idx="5">
                  <c:v>43.333333333333002</c:v>
                </c:pt>
                <c:pt idx="6">
                  <c:v>33.333333333333002</c:v>
                </c:pt>
                <c:pt idx="7">
                  <c:v>46.666666666666003</c:v>
                </c:pt>
                <c:pt idx="8">
                  <c:v>43.333333333333002</c:v>
                </c:pt>
                <c:pt idx="9">
                  <c:v>45</c:v>
                </c:pt>
                <c:pt idx="10">
                  <c:v>56.666666666666003</c:v>
                </c:pt>
                <c:pt idx="11">
                  <c:v>86.666666666666003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248E-4A9A-AC1D-54497453D7F7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SORVU-TN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Sheet1!$Q$2:$Q$13</c:f>
              <c:numCache>
                <c:formatCode>0</c:formatCode>
                <c:ptCount val="12"/>
                <c:pt idx="0">
                  <c:v>91.666666666666003</c:v>
                </c:pt>
                <c:pt idx="1">
                  <c:v>93.333333333332988</c:v>
                </c:pt>
                <c:pt idx="2">
                  <c:v>88.333333333332988</c:v>
                </c:pt>
                <c:pt idx="3">
                  <c:v>90</c:v>
                </c:pt>
                <c:pt idx="4">
                  <c:v>76.666666666666003</c:v>
                </c:pt>
                <c:pt idx="5">
                  <c:v>87.5</c:v>
                </c:pt>
                <c:pt idx="6">
                  <c:v>91.666666666666003</c:v>
                </c:pt>
                <c:pt idx="7">
                  <c:v>91.666666666666003</c:v>
                </c:pt>
                <c:pt idx="8">
                  <c:v>88.333333333332988</c:v>
                </c:pt>
                <c:pt idx="9">
                  <c:v>88.333333333332988</c:v>
                </c:pt>
                <c:pt idx="10">
                  <c:v>88.333333333332988</c:v>
                </c:pt>
                <c:pt idx="11">
                  <c:v>81.666666666666003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248E-4A9A-AC1D-54497453D7F7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SORVU-IL-1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Sheet1!$R$2:$R$13</c:f>
              <c:numCache>
                <c:formatCode>0</c:formatCode>
                <c:ptCount val="12"/>
                <c:pt idx="0">
                  <c:v>46.666666666666003</c:v>
                </c:pt>
                <c:pt idx="1">
                  <c:v>61.666666666666003</c:v>
                </c:pt>
                <c:pt idx="2">
                  <c:v>45</c:v>
                </c:pt>
                <c:pt idx="3">
                  <c:v>98.666666666666003</c:v>
                </c:pt>
                <c:pt idx="4">
                  <c:v>99</c:v>
                </c:pt>
                <c:pt idx="5">
                  <c:v>99.666666666666003</c:v>
                </c:pt>
                <c:pt idx="6">
                  <c:v>98.666666666666003</c:v>
                </c:pt>
                <c:pt idx="7">
                  <c:v>98.333333333332988</c:v>
                </c:pt>
                <c:pt idx="8">
                  <c:v>98.666666666666003</c:v>
                </c:pt>
                <c:pt idx="9">
                  <c:v>100</c:v>
                </c:pt>
                <c:pt idx="10">
                  <c:v>98.333333333332988</c:v>
                </c:pt>
                <c:pt idx="11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248E-4A9A-AC1D-54497453D7F7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SORVU-IL-2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Sheet1!$S$2:$S$13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97.333333333332988</c:v>
                </c:pt>
                <c:pt idx="4">
                  <c:v>100</c:v>
                </c:pt>
                <c:pt idx="5">
                  <c:v>100</c:v>
                </c:pt>
                <c:pt idx="6">
                  <c:v>93</c:v>
                </c:pt>
                <c:pt idx="7">
                  <c:v>96.666666666666003</c:v>
                </c:pt>
                <c:pt idx="8">
                  <c:v>98.333333333332988</c:v>
                </c:pt>
                <c:pt idx="9">
                  <c:v>98</c:v>
                </c:pt>
                <c:pt idx="10">
                  <c:v>98.333333333332988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248E-4A9A-AC1D-54497453D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83.599999999999596</c:v>
                </c:pt>
                <c:pt idx="1">
                  <c:v>84.399999999999594</c:v>
                </c:pt>
                <c:pt idx="2">
                  <c:v>80.133333333332999</c:v>
                </c:pt>
                <c:pt idx="3">
                  <c:v>89.066666666666393</c:v>
                </c:pt>
                <c:pt idx="4">
                  <c:v>85.999999999999602</c:v>
                </c:pt>
                <c:pt idx="5">
                  <c:v>85.966666666666399</c:v>
                </c:pt>
                <c:pt idx="6">
                  <c:v>82.999999999999602</c:v>
                </c:pt>
                <c:pt idx="7">
                  <c:v>86.4666666666662</c:v>
                </c:pt>
                <c:pt idx="8">
                  <c:v>85.266666666666197</c:v>
                </c:pt>
                <c:pt idx="9">
                  <c:v>85.933333333333195</c:v>
                </c:pt>
                <c:pt idx="10">
                  <c:v>87.866666666666191</c:v>
                </c:pt>
                <c:pt idx="11">
                  <c:v>80.933333333332996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IA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96.333333333332988</c:v>
                </c:pt>
                <c:pt idx="1">
                  <c:v>95.333333333332988</c:v>
                </c:pt>
                <c:pt idx="2">
                  <c:v>95.666666666666003</c:v>
                </c:pt>
                <c:pt idx="3">
                  <c:v>99.333333333332988</c:v>
                </c:pt>
                <c:pt idx="4">
                  <c:v>97.666666666666003</c:v>
                </c:pt>
                <c:pt idx="5">
                  <c:v>99.333333333332988</c:v>
                </c:pt>
                <c:pt idx="6">
                  <c:v>98.333333333332988</c:v>
                </c:pt>
                <c:pt idx="7">
                  <c:v>99</c:v>
                </c:pt>
                <c:pt idx="8">
                  <c:v>97.666666666666003</c:v>
                </c:pt>
                <c:pt idx="9">
                  <c:v>98.333333333332988</c:v>
                </c:pt>
                <c:pt idx="10">
                  <c:v>97.666666666666003</c:v>
                </c:pt>
                <c:pt idx="11">
                  <c:v>96.333333333332988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83.333333333333002</c:v>
                </c:pt>
                <c:pt idx="1">
                  <c:v>71.666666666666003</c:v>
                </c:pt>
                <c:pt idx="2">
                  <c:v>71.666666666666003</c:v>
                </c:pt>
                <c:pt idx="3">
                  <c:v>60</c:v>
                </c:pt>
                <c:pt idx="4">
                  <c:v>56.666666666666003</c:v>
                </c:pt>
                <c:pt idx="5">
                  <c:v>43.333333333333002</c:v>
                </c:pt>
                <c:pt idx="6">
                  <c:v>33.333333333333002</c:v>
                </c:pt>
                <c:pt idx="7">
                  <c:v>46.666666666666003</c:v>
                </c:pt>
                <c:pt idx="8">
                  <c:v>43.333333333333002</c:v>
                </c:pt>
                <c:pt idx="9">
                  <c:v>45</c:v>
                </c:pt>
                <c:pt idx="10">
                  <c:v>56.666666666666003</c:v>
                </c:pt>
                <c:pt idx="11">
                  <c:v>86.666666666666003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91.666666666666003</c:v>
                </c:pt>
                <c:pt idx="1">
                  <c:v>93.333333333332988</c:v>
                </c:pt>
                <c:pt idx="2">
                  <c:v>88.333333333332988</c:v>
                </c:pt>
                <c:pt idx="3">
                  <c:v>90</c:v>
                </c:pt>
                <c:pt idx="4">
                  <c:v>76.666666666666003</c:v>
                </c:pt>
                <c:pt idx="5">
                  <c:v>87.5</c:v>
                </c:pt>
                <c:pt idx="6">
                  <c:v>91.666666666666003</c:v>
                </c:pt>
                <c:pt idx="7">
                  <c:v>91.666666666666003</c:v>
                </c:pt>
                <c:pt idx="8">
                  <c:v>88.333333333332988</c:v>
                </c:pt>
                <c:pt idx="9">
                  <c:v>88.333333333332988</c:v>
                </c:pt>
                <c:pt idx="10">
                  <c:v>88.333333333332988</c:v>
                </c:pt>
                <c:pt idx="11">
                  <c:v>81.666666666666003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46.666666666666003</c:v>
                </c:pt>
                <c:pt idx="1">
                  <c:v>61.666666666666003</c:v>
                </c:pt>
                <c:pt idx="2">
                  <c:v>45</c:v>
                </c:pt>
                <c:pt idx="3">
                  <c:v>98.666666666666003</c:v>
                </c:pt>
                <c:pt idx="4">
                  <c:v>99</c:v>
                </c:pt>
                <c:pt idx="5">
                  <c:v>99.666666666666003</c:v>
                </c:pt>
                <c:pt idx="6">
                  <c:v>98.666666666666003</c:v>
                </c:pt>
                <c:pt idx="7">
                  <c:v>98.333333333332988</c:v>
                </c:pt>
                <c:pt idx="8">
                  <c:v>98.666666666666003</c:v>
                </c:pt>
                <c:pt idx="9">
                  <c:v>100</c:v>
                </c:pt>
                <c:pt idx="10">
                  <c:v>98.333333333332988</c:v>
                </c:pt>
                <c:pt idx="11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97.333333333332988</c:v>
                </c:pt>
                <c:pt idx="4">
                  <c:v>100</c:v>
                </c:pt>
                <c:pt idx="5">
                  <c:v>100</c:v>
                </c:pt>
                <c:pt idx="6">
                  <c:v>93</c:v>
                </c:pt>
                <c:pt idx="7">
                  <c:v>96.666666666666003</c:v>
                </c:pt>
                <c:pt idx="8">
                  <c:v>98.333333333332988</c:v>
                </c:pt>
                <c:pt idx="9">
                  <c:v>98</c:v>
                </c:pt>
                <c:pt idx="10">
                  <c:v>98.333333333332988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99.266666666666595</c:v>
                </c:pt>
                <c:pt idx="1">
                  <c:v>97.999999999999801</c:v>
                </c:pt>
                <c:pt idx="2">
                  <c:v>99.133333333333184</c:v>
                </c:pt>
                <c:pt idx="3">
                  <c:v>94.133333333332999</c:v>
                </c:pt>
                <c:pt idx="4">
                  <c:v>96.8</c:v>
                </c:pt>
                <c:pt idx="5">
                  <c:v>90.266666666666396</c:v>
                </c:pt>
                <c:pt idx="6">
                  <c:v>92.86666666666639</c:v>
                </c:pt>
                <c:pt idx="7">
                  <c:v>93.933333333333195</c:v>
                </c:pt>
                <c:pt idx="8">
                  <c:v>96.133333333333198</c:v>
                </c:pt>
                <c:pt idx="9">
                  <c:v>94.133333333333198</c:v>
                </c:pt>
                <c:pt idx="10">
                  <c:v>96.266666666666396</c:v>
                </c:pt>
                <c:pt idx="11">
                  <c:v>98.433333333333195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IA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100</c:v>
                </c:pt>
                <c:pt idx="1">
                  <c:v>97.666666666666003</c:v>
                </c:pt>
                <c:pt idx="2">
                  <c:v>99.333333333332988</c:v>
                </c:pt>
                <c:pt idx="3">
                  <c:v>76.666666666666003</c:v>
                </c:pt>
                <c:pt idx="4">
                  <c:v>85</c:v>
                </c:pt>
                <c:pt idx="5">
                  <c:v>53.333333333333002</c:v>
                </c:pt>
                <c:pt idx="6">
                  <c:v>66.666666666666003</c:v>
                </c:pt>
                <c:pt idx="7">
                  <c:v>73.333333333333002</c:v>
                </c:pt>
                <c:pt idx="8">
                  <c:v>81.666666666666003</c:v>
                </c:pt>
                <c:pt idx="9">
                  <c:v>71.666666666666003</c:v>
                </c:pt>
                <c:pt idx="10">
                  <c:v>83.333333333333002</c:v>
                </c:pt>
                <c:pt idx="11">
                  <c:v>96.666666666666003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97.333333333332988</c:v>
                </c:pt>
                <c:pt idx="1">
                  <c:v>93.333333333332988</c:v>
                </c:pt>
                <c:pt idx="2">
                  <c:v>97.333333333332988</c:v>
                </c:pt>
                <c:pt idx="3">
                  <c:v>96.666666666666003</c:v>
                </c:pt>
                <c:pt idx="4">
                  <c:v>100</c:v>
                </c:pt>
                <c:pt idx="5">
                  <c:v>99.333333333332988</c:v>
                </c:pt>
                <c:pt idx="6">
                  <c:v>99.333333333332988</c:v>
                </c:pt>
                <c:pt idx="7">
                  <c:v>99</c:v>
                </c:pt>
                <c:pt idx="8">
                  <c:v>100</c:v>
                </c:pt>
                <c:pt idx="9">
                  <c:v>100</c:v>
                </c:pt>
                <c:pt idx="10">
                  <c:v>99.333333333332988</c:v>
                </c:pt>
                <c:pt idx="11">
                  <c:v>96.5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98.333333333332988</c:v>
                </c:pt>
                <c:pt idx="4">
                  <c:v>100</c:v>
                </c:pt>
                <c:pt idx="5">
                  <c:v>99.666666666666003</c:v>
                </c:pt>
                <c:pt idx="6">
                  <c:v>99.333333333332988</c:v>
                </c:pt>
                <c:pt idx="7">
                  <c:v>98.333333333332988</c:v>
                </c:pt>
                <c:pt idx="8">
                  <c:v>100</c:v>
                </c:pt>
                <c:pt idx="9">
                  <c:v>100</c:v>
                </c:pt>
                <c:pt idx="10">
                  <c:v>99.666666666666003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98.6666666666666</c:v>
                </c:pt>
                <c:pt idx="1">
                  <c:v>96.266666666666396</c:v>
                </c:pt>
                <c:pt idx="2">
                  <c:v>97.733333333332993</c:v>
                </c:pt>
                <c:pt idx="3">
                  <c:v>88.333333333333201</c:v>
                </c:pt>
                <c:pt idx="4">
                  <c:v>97.866666666666589</c:v>
                </c:pt>
                <c:pt idx="5">
                  <c:v>85.4666666666662</c:v>
                </c:pt>
                <c:pt idx="6">
                  <c:v>91.066666666666592</c:v>
                </c:pt>
                <c:pt idx="7">
                  <c:v>90.466666666666384</c:v>
                </c:pt>
                <c:pt idx="8">
                  <c:v>97.266666666666396</c:v>
                </c:pt>
                <c:pt idx="9">
                  <c:v>94.999999999999801</c:v>
                </c:pt>
                <c:pt idx="10">
                  <c:v>95.866666666666404</c:v>
                </c:pt>
                <c:pt idx="11">
                  <c:v>98.399999999999793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IA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99.666666666666003</c:v>
                </c:pt>
                <c:pt idx="3">
                  <c:v>100</c:v>
                </c:pt>
                <c:pt idx="4">
                  <c:v>100</c:v>
                </c:pt>
                <c:pt idx="5">
                  <c:v>99.666666666666003</c:v>
                </c:pt>
                <c:pt idx="6">
                  <c:v>100</c:v>
                </c:pt>
                <c:pt idx="7">
                  <c:v>99.666666666666003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100</c:v>
                </c:pt>
                <c:pt idx="1">
                  <c:v>96.666666666666003</c:v>
                </c:pt>
                <c:pt idx="2">
                  <c:v>97.666666666666003</c:v>
                </c:pt>
                <c:pt idx="3">
                  <c:v>60</c:v>
                </c:pt>
                <c:pt idx="4">
                  <c:v>90</c:v>
                </c:pt>
                <c:pt idx="5">
                  <c:v>36.666666666666003</c:v>
                </c:pt>
                <c:pt idx="6">
                  <c:v>60</c:v>
                </c:pt>
                <c:pt idx="7">
                  <c:v>68.333333333333002</c:v>
                </c:pt>
                <c:pt idx="8">
                  <c:v>86.666666666666003</c:v>
                </c:pt>
                <c:pt idx="9">
                  <c:v>76.666666666666003</c:v>
                </c:pt>
                <c:pt idx="10">
                  <c:v>81.666666666666003</c:v>
                </c:pt>
                <c:pt idx="11">
                  <c:v>93.333333333332988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93.333333333332988</c:v>
                </c:pt>
                <c:pt idx="1">
                  <c:v>84.666666666666003</c:v>
                </c:pt>
                <c:pt idx="2">
                  <c:v>91.333333333332988</c:v>
                </c:pt>
                <c:pt idx="3">
                  <c:v>95</c:v>
                </c:pt>
                <c:pt idx="4">
                  <c:v>99.333333333332988</c:v>
                </c:pt>
                <c:pt idx="5">
                  <c:v>94.333333333332988</c:v>
                </c:pt>
                <c:pt idx="6">
                  <c:v>98</c:v>
                </c:pt>
                <c:pt idx="7">
                  <c:v>96</c:v>
                </c:pt>
                <c:pt idx="8">
                  <c:v>99.666666666666003</c:v>
                </c:pt>
                <c:pt idx="9">
                  <c:v>100</c:v>
                </c:pt>
                <c:pt idx="10">
                  <c:v>97.666666666666003</c:v>
                </c:pt>
                <c:pt idx="11">
                  <c:v>98.666666666666003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86.666666666666003</c:v>
                </c:pt>
                <c:pt idx="4">
                  <c:v>100</c:v>
                </c:pt>
                <c:pt idx="5">
                  <c:v>96.666666666666003</c:v>
                </c:pt>
                <c:pt idx="6">
                  <c:v>97.333333333332988</c:v>
                </c:pt>
                <c:pt idx="7">
                  <c:v>88.333333333332988</c:v>
                </c:pt>
                <c:pt idx="8">
                  <c:v>100</c:v>
                </c:pt>
                <c:pt idx="9">
                  <c:v>98.333333333332988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89.481481481481225</c:v>
                </c:pt>
                <c:pt idx="1">
                  <c:v>91.222222222222001</c:v>
                </c:pt>
                <c:pt idx="2">
                  <c:v>87.259259259258997</c:v>
                </c:pt>
                <c:pt idx="3">
                  <c:v>85.074074074073778</c:v>
                </c:pt>
                <c:pt idx="4">
                  <c:v>86.129629629629434</c:v>
                </c:pt>
                <c:pt idx="5">
                  <c:v>84.888888888888658</c:v>
                </c:pt>
                <c:pt idx="6">
                  <c:v>87.037037037036782</c:v>
                </c:pt>
                <c:pt idx="7">
                  <c:v>84.037037037036896</c:v>
                </c:pt>
                <c:pt idx="8">
                  <c:v>83.888888888888687</c:v>
                </c:pt>
                <c:pt idx="9">
                  <c:v>88.981481481481097</c:v>
                </c:pt>
                <c:pt idx="10">
                  <c:v>80.555555555555102</c:v>
                </c:pt>
                <c:pt idx="11">
                  <c:v>83.25925925925911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IA-E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93</c:v>
                </c:pt>
                <c:pt idx="1">
                  <c:v>95.666666666666003</c:v>
                </c:pt>
                <c:pt idx="2">
                  <c:v>97</c:v>
                </c:pt>
                <c:pt idx="3">
                  <c:v>96.333333333332988</c:v>
                </c:pt>
                <c:pt idx="4">
                  <c:v>96.333333333332988</c:v>
                </c:pt>
                <c:pt idx="5">
                  <c:v>97</c:v>
                </c:pt>
                <c:pt idx="6">
                  <c:v>97</c:v>
                </c:pt>
                <c:pt idx="7">
                  <c:v>97</c:v>
                </c:pt>
                <c:pt idx="8">
                  <c:v>97</c:v>
                </c:pt>
                <c:pt idx="9">
                  <c:v>94.666666666666003</c:v>
                </c:pt>
                <c:pt idx="10">
                  <c:v>92.333333333332988</c:v>
                </c:pt>
                <c:pt idx="11">
                  <c:v>90.666666666666003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IA-RR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93</c:v>
                </c:pt>
                <c:pt idx="1">
                  <c:v>94</c:v>
                </c:pt>
                <c:pt idx="2">
                  <c:v>96.333333333332988</c:v>
                </c:pt>
                <c:pt idx="3">
                  <c:v>95.666666666666003</c:v>
                </c:pt>
                <c:pt idx="4">
                  <c:v>94</c:v>
                </c:pt>
                <c:pt idx="5">
                  <c:v>95</c:v>
                </c:pt>
                <c:pt idx="6">
                  <c:v>97</c:v>
                </c:pt>
                <c:pt idx="7">
                  <c:v>95</c:v>
                </c:pt>
                <c:pt idx="8">
                  <c:v>94</c:v>
                </c:pt>
                <c:pt idx="9">
                  <c:v>92.333333333332988</c:v>
                </c:pt>
                <c:pt idx="10">
                  <c:v>86.666666666666003</c:v>
                </c:pt>
                <c:pt idx="11">
                  <c:v>87.333333333332988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OK-E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85</c:v>
                </c:pt>
                <c:pt idx="1">
                  <c:v>85</c:v>
                </c:pt>
                <c:pt idx="2">
                  <c:v>76.666666666666003</c:v>
                </c:pt>
                <c:pt idx="3">
                  <c:v>68.333333333333002</c:v>
                </c:pt>
                <c:pt idx="4">
                  <c:v>68.333333333333002</c:v>
                </c:pt>
                <c:pt idx="5">
                  <c:v>56.666666666666003</c:v>
                </c:pt>
                <c:pt idx="6">
                  <c:v>65</c:v>
                </c:pt>
                <c:pt idx="7">
                  <c:v>58.333333333333002</c:v>
                </c:pt>
                <c:pt idx="8">
                  <c:v>60</c:v>
                </c:pt>
                <c:pt idx="9">
                  <c:v>76.666666666666003</c:v>
                </c:pt>
                <c:pt idx="10">
                  <c:v>73.333333333333002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OK-RR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83.333333333333002</c:v>
                </c:pt>
                <c:pt idx="1">
                  <c:v>80</c:v>
                </c:pt>
                <c:pt idx="2">
                  <c:v>73.333333333333002</c:v>
                </c:pt>
                <c:pt idx="3">
                  <c:v>65</c:v>
                </c:pt>
                <c:pt idx="4">
                  <c:v>63.333333333333002</c:v>
                </c:pt>
                <c:pt idx="5">
                  <c:v>60</c:v>
                </c:pt>
                <c:pt idx="6">
                  <c:v>56.666666666666003</c:v>
                </c:pt>
                <c:pt idx="7">
                  <c:v>60</c:v>
                </c:pt>
                <c:pt idx="8">
                  <c:v>60</c:v>
                </c:pt>
                <c:pt idx="9">
                  <c:v>63.333333333333002</c:v>
                </c:pt>
                <c:pt idx="10">
                  <c:v>73.333333333333002</c:v>
                </c:pt>
                <c:pt idx="11">
                  <c:v>78.333333333333002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TN-E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86.666666666666003</c:v>
                </c:pt>
                <c:pt idx="1">
                  <c:v>93.333333333332988</c:v>
                </c:pt>
                <c:pt idx="2">
                  <c:v>88.333333333332988</c:v>
                </c:pt>
                <c:pt idx="3">
                  <c:v>75</c:v>
                </c:pt>
                <c:pt idx="4">
                  <c:v>85</c:v>
                </c:pt>
                <c:pt idx="5">
                  <c:v>75</c:v>
                </c:pt>
                <c:pt idx="6">
                  <c:v>85</c:v>
                </c:pt>
                <c:pt idx="7">
                  <c:v>75</c:v>
                </c:pt>
                <c:pt idx="8">
                  <c:v>75</c:v>
                </c:pt>
                <c:pt idx="9">
                  <c:v>88.333333333332988</c:v>
                </c:pt>
                <c:pt idx="10">
                  <c:v>71.666666666666003</c:v>
                </c:pt>
                <c:pt idx="11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TN-RR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86.666666666666003</c:v>
                </c:pt>
                <c:pt idx="1">
                  <c:v>93.333333333332988</c:v>
                </c:pt>
                <c:pt idx="2">
                  <c:v>88.333333333332988</c:v>
                </c:pt>
                <c:pt idx="3">
                  <c:v>76.666666666666003</c:v>
                </c:pt>
                <c:pt idx="4">
                  <c:v>85</c:v>
                </c:pt>
                <c:pt idx="5">
                  <c:v>85</c:v>
                </c:pt>
                <c:pt idx="6">
                  <c:v>85</c:v>
                </c:pt>
                <c:pt idx="7">
                  <c:v>76.666666666666003</c:v>
                </c:pt>
                <c:pt idx="8">
                  <c:v>78.333333333333002</c:v>
                </c:pt>
                <c:pt idx="9">
                  <c:v>88.333333333332988</c:v>
                </c:pt>
                <c:pt idx="10">
                  <c:v>71.666666666666003</c:v>
                </c:pt>
                <c:pt idx="11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6B-43B5-963D-33FDB8EB8BA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IL-1-E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85</c:v>
                </c:pt>
                <c:pt idx="1">
                  <c:v>84.666666666666003</c:v>
                </c:pt>
                <c:pt idx="2">
                  <c:v>73.333333333333002</c:v>
                </c:pt>
                <c:pt idx="3">
                  <c:v>98</c:v>
                </c:pt>
                <c:pt idx="4">
                  <c:v>91.666666666666003</c:v>
                </c:pt>
                <c:pt idx="5">
                  <c:v>98.666666666666003</c:v>
                </c:pt>
                <c:pt idx="6">
                  <c:v>99.666666666666003</c:v>
                </c:pt>
                <c:pt idx="7">
                  <c:v>97.333333333332988</c:v>
                </c:pt>
                <c:pt idx="8">
                  <c:v>97.666666666666003</c:v>
                </c:pt>
                <c:pt idx="9">
                  <c:v>99</c:v>
                </c:pt>
                <c:pt idx="10">
                  <c:v>68.333333333333002</c:v>
                </c:pt>
                <c:pt idx="11">
                  <c:v>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6B-43B5-963D-33FDB8EB8BAF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IL-1-RR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97</c:v>
                </c:pt>
                <c:pt idx="1">
                  <c:v>96</c:v>
                </c:pt>
                <c:pt idx="2">
                  <c:v>97</c:v>
                </c:pt>
                <c:pt idx="3">
                  <c:v>99</c:v>
                </c:pt>
                <c:pt idx="4">
                  <c:v>96.5</c:v>
                </c:pt>
                <c:pt idx="5">
                  <c:v>99</c:v>
                </c:pt>
                <c:pt idx="6">
                  <c:v>99.666666666666003</c:v>
                </c:pt>
                <c:pt idx="7">
                  <c:v>99</c:v>
                </c:pt>
                <c:pt idx="8">
                  <c:v>99.666666666666003</c:v>
                </c:pt>
                <c:pt idx="9">
                  <c:v>98.5</c:v>
                </c:pt>
                <c:pt idx="10">
                  <c:v>97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56B-43B5-963D-33FDB8EB8BAF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IL-2-E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95.666666666666003</c:v>
                </c:pt>
                <c:pt idx="1">
                  <c:v>99</c:v>
                </c:pt>
                <c:pt idx="2">
                  <c:v>95</c:v>
                </c:pt>
                <c:pt idx="3">
                  <c:v>91.666666666666003</c:v>
                </c:pt>
                <c:pt idx="4">
                  <c:v>95</c:v>
                </c:pt>
                <c:pt idx="5">
                  <c:v>97.666666666666003</c:v>
                </c:pt>
                <c:pt idx="6">
                  <c:v>98.333333333332988</c:v>
                </c:pt>
                <c:pt idx="7">
                  <c:v>98</c:v>
                </c:pt>
                <c:pt idx="8">
                  <c:v>93.333333333332988</c:v>
                </c:pt>
                <c:pt idx="9">
                  <c:v>99.666666666666003</c:v>
                </c:pt>
                <c:pt idx="10">
                  <c:v>90.666666666666003</c:v>
                </c:pt>
                <c:pt idx="11">
                  <c:v>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56B-43B5-963D-33FDB8EB8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99.777777777777771</c:v>
                </c:pt>
                <c:pt idx="1">
                  <c:v>98.055555555555557</c:v>
                </c:pt>
                <c:pt idx="2">
                  <c:v>98.592592592592354</c:v>
                </c:pt>
                <c:pt idx="3">
                  <c:v>96.148148148147911</c:v>
                </c:pt>
                <c:pt idx="4">
                  <c:v>98.185185185184991</c:v>
                </c:pt>
                <c:pt idx="5">
                  <c:v>96.333333333333215</c:v>
                </c:pt>
                <c:pt idx="6">
                  <c:v>96.962962962962763</c:v>
                </c:pt>
                <c:pt idx="7">
                  <c:v>96.444444444444215</c:v>
                </c:pt>
                <c:pt idx="8">
                  <c:v>97.703703703703539</c:v>
                </c:pt>
                <c:pt idx="9">
                  <c:v>97.481481481481339</c:v>
                </c:pt>
                <c:pt idx="10">
                  <c:v>96.999999999999673</c:v>
                </c:pt>
                <c:pt idx="11">
                  <c:v>98.814814814814781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IA-E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99.666666666666003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99.666666666666003</c:v>
                </c:pt>
                <c:pt idx="10">
                  <c:v>99.666666666666003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IA-RR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99.666666666666003</c:v>
                </c:pt>
                <c:pt idx="4">
                  <c:v>100</c:v>
                </c:pt>
                <c:pt idx="5">
                  <c:v>99</c:v>
                </c:pt>
                <c:pt idx="6">
                  <c:v>100</c:v>
                </c:pt>
                <c:pt idx="7">
                  <c:v>99.666666666666003</c:v>
                </c:pt>
                <c:pt idx="8">
                  <c:v>100</c:v>
                </c:pt>
                <c:pt idx="9">
                  <c:v>99.333333333332988</c:v>
                </c:pt>
                <c:pt idx="10">
                  <c:v>99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OK-E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100</c:v>
                </c:pt>
                <c:pt idx="1">
                  <c:v>97</c:v>
                </c:pt>
                <c:pt idx="2">
                  <c:v>96.666666666666003</c:v>
                </c:pt>
                <c:pt idx="3">
                  <c:v>85</c:v>
                </c:pt>
                <c:pt idx="4">
                  <c:v>94.333333333332988</c:v>
                </c:pt>
                <c:pt idx="5">
                  <c:v>81.666666666666003</c:v>
                </c:pt>
                <c:pt idx="6">
                  <c:v>88.333333333332988</c:v>
                </c:pt>
                <c:pt idx="7">
                  <c:v>85</c:v>
                </c:pt>
                <c:pt idx="8">
                  <c:v>93.333333333332988</c:v>
                </c:pt>
                <c:pt idx="9">
                  <c:v>95</c:v>
                </c:pt>
                <c:pt idx="10">
                  <c:v>92.666666666666003</c:v>
                </c:pt>
                <c:pt idx="1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OK-RR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100</c:v>
                </c:pt>
                <c:pt idx="1">
                  <c:v>97</c:v>
                </c:pt>
                <c:pt idx="2">
                  <c:v>95</c:v>
                </c:pt>
                <c:pt idx="3">
                  <c:v>91</c:v>
                </c:pt>
                <c:pt idx="4">
                  <c:v>91.666666666666003</c:v>
                </c:pt>
                <c:pt idx="5">
                  <c:v>88.333333333332988</c:v>
                </c:pt>
                <c:pt idx="6">
                  <c:v>86.666666666666003</c:v>
                </c:pt>
                <c:pt idx="7">
                  <c:v>87.666666666666003</c:v>
                </c:pt>
                <c:pt idx="8">
                  <c:v>88.333333333332988</c:v>
                </c:pt>
                <c:pt idx="9">
                  <c:v>90</c:v>
                </c:pt>
                <c:pt idx="10">
                  <c:v>90</c:v>
                </c:pt>
                <c:pt idx="11">
                  <c:v>98.333333333332988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TN-E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  <c:pt idx="10">
                  <c:v>98.666666666666003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TN-RR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6B-43B5-963D-33FDB8EB8BA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IL-1-E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100</c:v>
                </c:pt>
                <c:pt idx="1">
                  <c:v>95</c:v>
                </c:pt>
                <c:pt idx="2">
                  <c:v>98.666666666666003</c:v>
                </c:pt>
                <c:pt idx="3">
                  <c:v>98.666666666666003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98</c:v>
                </c:pt>
                <c:pt idx="8">
                  <c:v>99.666666666666003</c:v>
                </c:pt>
                <c:pt idx="9">
                  <c:v>97.333333333332988</c:v>
                </c:pt>
                <c:pt idx="10">
                  <c:v>96.333333333332988</c:v>
                </c:pt>
                <c:pt idx="11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6B-43B5-963D-33FDB8EB8BAF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IL-1-RR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100</c:v>
                </c:pt>
                <c:pt idx="1">
                  <c:v>95.5</c:v>
                </c:pt>
                <c:pt idx="2">
                  <c:v>99.333333333332988</c:v>
                </c:pt>
                <c:pt idx="3">
                  <c:v>99.666666666666003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98</c:v>
                </c:pt>
                <c:pt idx="10">
                  <c:v>97.666666666666003</c:v>
                </c:pt>
                <c:pt idx="11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56B-43B5-963D-33FDB8EB8BAF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IL-2-E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99.666666666666003</c:v>
                </c:pt>
                <c:pt idx="3">
                  <c:v>93.333333333332988</c:v>
                </c:pt>
                <c:pt idx="4">
                  <c:v>100</c:v>
                </c:pt>
                <c:pt idx="5">
                  <c:v>100</c:v>
                </c:pt>
                <c:pt idx="6">
                  <c:v>99.666666666666003</c:v>
                </c:pt>
                <c:pt idx="7">
                  <c:v>99.666666666666003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56B-43B5-963D-33FDB8EB8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100</c:v>
                </c:pt>
                <c:pt idx="1">
                  <c:v>96.759259259259224</c:v>
                </c:pt>
                <c:pt idx="2">
                  <c:v>98.999999999999787</c:v>
                </c:pt>
                <c:pt idx="3">
                  <c:v>97.40740740740722</c:v>
                </c:pt>
                <c:pt idx="4">
                  <c:v>99.814814814814781</c:v>
                </c:pt>
                <c:pt idx="5">
                  <c:v>97.14814814814811</c:v>
                </c:pt>
                <c:pt idx="6">
                  <c:v>96.518518518518221</c:v>
                </c:pt>
                <c:pt idx="7">
                  <c:v>96.999999999999773</c:v>
                </c:pt>
                <c:pt idx="8">
                  <c:v>98.888888888888886</c:v>
                </c:pt>
                <c:pt idx="9">
                  <c:v>98.777777777777558</c:v>
                </c:pt>
                <c:pt idx="10">
                  <c:v>98.740740740740449</c:v>
                </c:pt>
                <c:pt idx="1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IA-E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99.333333333332988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99.666666666666003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IA-RR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99.333333333332988</c:v>
                </c:pt>
                <c:pt idx="6">
                  <c:v>100</c:v>
                </c:pt>
                <c:pt idx="7">
                  <c:v>99.666666666666003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OK-E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96.666666666666003</c:v>
                </c:pt>
                <c:pt idx="3">
                  <c:v>91.666666666666003</c:v>
                </c:pt>
                <c:pt idx="4">
                  <c:v>100</c:v>
                </c:pt>
                <c:pt idx="5">
                  <c:v>85</c:v>
                </c:pt>
                <c:pt idx="6">
                  <c:v>88.333333333332988</c:v>
                </c:pt>
                <c:pt idx="7">
                  <c:v>88.333333333332988</c:v>
                </c:pt>
                <c:pt idx="8">
                  <c:v>95</c:v>
                </c:pt>
                <c:pt idx="9">
                  <c:v>97.666666666666003</c:v>
                </c:pt>
                <c:pt idx="10">
                  <c:v>96.666666666666003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OK-RR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96.666666666666003</c:v>
                </c:pt>
                <c:pt idx="3">
                  <c:v>96.666666666666003</c:v>
                </c:pt>
                <c:pt idx="4">
                  <c:v>98.333333333332988</c:v>
                </c:pt>
                <c:pt idx="5">
                  <c:v>90</c:v>
                </c:pt>
                <c:pt idx="6">
                  <c:v>86.666666666666003</c:v>
                </c:pt>
                <c:pt idx="7">
                  <c:v>88.333333333332988</c:v>
                </c:pt>
                <c:pt idx="8">
                  <c:v>95</c:v>
                </c:pt>
                <c:pt idx="9">
                  <c:v>96.666666666666003</c:v>
                </c:pt>
                <c:pt idx="10">
                  <c:v>96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TN-E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TN-RR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6B-43B5-963D-33FDB8EB8BA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IL-1-E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100</c:v>
                </c:pt>
                <c:pt idx="1">
                  <c:v>78.333333333333002</c:v>
                </c:pt>
                <c:pt idx="2">
                  <c:v>99.333333333332988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99.666666666666003</c:v>
                </c:pt>
                <c:pt idx="7">
                  <c:v>98.333333333332988</c:v>
                </c:pt>
                <c:pt idx="8">
                  <c:v>100</c:v>
                </c:pt>
                <c:pt idx="9">
                  <c:v>96.333333333332988</c:v>
                </c:pt>
                <c:pt idx="10">
                  <c:v>96.666666666666003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6B-43B5-963D-33FDB8EB8BAF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IL-1-RR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100</c:v>
                </c:pt>
                <c:pt idx="1">
                  <c:v>92.5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99.666666666666003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56B-43B5-963D-33FDB8EB8BAF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IL-2-E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98.333333333332988</c:v>
                </c:pt>
                <c:pt idx="3">
                  <c:v>88.333333333332988</c:v>
                </c:pt>
                <c:pt idx="4">
                  <c:v>100</c:v>
                </c:pt>
                <c:pt idx="5">
                  <c:v>100</c:v>
                </c:pt>
                <c:pt idx="6">
                  <c:v>94.666666666666003</c:v>
                </c:pt>
                <c:pt idx="7">
                  <c:v>98.333333333332988</c:v>
                </c:pt>
                <c:pt idx="8">
                  <c:v>100</c:v>
                </c:pt>
                <c:pt idx="9">
                  <c:v>98.333333333332988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56B-43B5-963D-33FDB8EB8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97.784313725490051</c:v>
                </c:pt>
                <c:pt idx="1">
                  <c:v>95.745098039215549</c:v>
                </c:pt>
                <c:pt idx="2">
                  <c:v>95.627450980391899</c:v>
                </c:pt>
                <c:pt idx="3">
                  <c:v>95.745098039215478</c:v>
                </c:pt>
                <c:pt idx="4">
                  <c:v>97.745098039215478</c:v>
                </c:pt>
                <c:pt idx="5">
                  <c:v>93.53921568627436</c:v>
                </c:pt>
                <c:pt idx="6">
                  <c:v>95.078431372548835</c:v>
                </c:pt>
                <c:pt idx="7">
                  <c:v>94.215686274509537</c:v>
                </c:pt>
                <c:pt idx="8">
                  <c:v>97.745098039215478</c:v>
                </c:pt>
                <c:pt idx="9">
                  <c:v>96.17647058823502</c:v>
                </c:pt>
                <c:pt idx="10">
                  <c:v>96.921568627450668</c:v>
                </c:pt>
                <c:pt idx="11">
                  <c:v>95.735294117646887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DIGSA-TN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98.666666666666003</c:v>
                </c:pt>
                <c:pt idx="3">
                  <c:v>96.333333333332988</c:v>
                </c:pt>
                <c:pt idx="4">
                  <c:v>98.666666666666003</c:v>
                </c:pt>
                <c:pt idx="5">
                  <c:v>92.5</c:v>
                </c:pt>
                <c:pt idx="6">
                  <c:v>97</c:v>
                </c:pt>
                <c:pt idx="7">
                  <c:v>91.333333333332988</c:v>
                </c:pt>
                <c:pt idx="8">
                  <c:v>99</c:v>
                </c:pt>
                <c:pt idx="9">
                  <c:v>97.666666666666003</c:v>
                </c:pt>
                <c:pt idx="10">
                  <c:v>98.666666666666003</c:v>
                </c:pt>
                <c:pt idx="11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ECHCG-IA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99.333333333332988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99.666666666666003</c:v>
                </c:pt>
                <c:pt idx="5">
                  <c:v>100</c:v>
                </c:pt>
                <c:pt idx="6">
                  <c:v>99</c:v>
                </c:pt>
                <c:pt idx="7">
                  <c:v>100</c:v>
                </c:pt>
                <c:pt idx="8">
                  <c:v>99.333333333332988</c:v>
                </c:pt>
                <c:pt idx="9">
                  <c:v>98.666666666666003</c:v>
                </c:pt>
                <c:pt idx="10">
                  <c:v>99</c:v>
                </c:pt>
                <c:pt idx="11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ECHCG-OK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100</c:v>
                </c:pt>
                <c:pt idx="1">
                  <c:v>96.666666666666003</c:v>
                </c:pt>
                <c:pt idx="2">
                  <c:v>99.333333333332988</c:v>
                </c:pt>
                <c:pt idx="3">
                  <c:v>85</c:v>
                </c:pt>
                <c:pt idx="4">
                  <c:v>88.333333333332988</c:v>
                </c:pt>
                <c:pt idx="5">
                  <c:v>75</c:v>
                </c:pt>
                <c:pt idx="6">
                  <c:v>75</c:v>
                </c:pt>
                <c:pt idx="7">
                  <c:v>76.666666666666003</c:v>
                </c:pt>
                <c:pt idx="8">
                  <c:v>91.666666666666003</c:v>
                </c:pt>
                <c:pt idx="9">
                  <c:v>91.666666666666003</c:v>
                </c:pt>
                <c:pt idx="10">
                  <c:v>81.666666666666003</c:v>
                </c:pt>
                <c:pt idx="11">
                  <c:v>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ECHCG-TN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98.333333333332988</c:v>
                </c:pt>
                <c:pt idx="3">
                  <c:v>93</c:v>
                </c:pt>
                <c:pt idx="4">
                  <c:v>98.666666666666003</c:v>
                </c:pt>
                <c:pt idx="5">
                  <c:v>92.5</c:v>
                </c:pt>
                <c:pt idx="6">
                  <c:v>99</c:v>
                </c:pt>
                <c:pt idx="7">
                  <c:v>91.666666666666003</c:v>
                </c:pt>
                <c:pt idx="8">
                  <c:v>99</c:v>
                </c:pt>
                <c:pt idx="9">
                  <c:v>97.666666666666003</c:v>
                </c:pt>
                <c:pt idx="10">
                  <c:v>98.666666666666003</c:v>
                </c:pt>
                <c:pt idx="11">
                  <c:v>96.333333333332988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ECHCG-IL-1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94.333333333332988</c:v>
                </c:pt>
                <c:pt idx="1">
                  <c:v>96</c:v>
                </c:pt>
                <c:pt idx="2">
                  <c:v>93.333333333332988</c:v>
                </c:pt>
                <c:pt idx="3">
                  <c:v>93</c:v>
                </c:pt>
                <c:pt idx="4">
                  <c:v>94.333333333332988</c:v>
                </c:pt>
                <c:pt idx="5">
                  <c:v>95.333333333332988</c:v>
                </c:pt>
                <c:pt idx="6">
                  <c:v>90</c:v>
                </c:pt>
                <c:pt idx="7">
                  <c:v>94.666666666666003</c:v>
                </c:pt>
                <c:pt idx="8">
                  <c:v>94.333333333332988</c:v>
                </c:pt>
                <c:pt idx="9">
                  <c:v>97</c:v>
                </c:pt>
                <c:pt idx="10">
                  <c:v>93</c:v>
                </c:pt>
                <c:pt idx="11">
                  <c:v>94.333333333332988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ECHCG-IL-2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98.333333333332988</c:v>
                </c:pt>
                <c:pt idx="4">
                  <c:v>100</c:v>
                </c:pt>
                <c:pt idx="5">
                  <c:v>100</c:v>
                </c:pt>
                <c:pt idx="6">
                  <c:v>99.333333333332988</c:v>
                </c:pt>
                <c:pt idx="7">
                  <c:v>96.333333333332988</c:v>
                </c:pt>
                <c:pt idx="8">
                  <c:v>99.666666666666003</c:v>
                </c:pt>
                <c:pt idx="9">
                  <c:v>98.666666666666003</c:v>
                </c:pt>
                <c:pt idx="10">
                  <c:v>98.666666666666003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8E-4A9A-AC1D-54497453D7F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PANDI-IA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98.333333333332988</c:v>
                </c:pt>
                <c:pt idx="1">
                  <c:v>98.333333333332988</c:v>
                </c:pt>
                <c:pt idx="2">
                  <c:v>99</c:v>
                </c:pt>
                <c:pt idx="3">
                  <c:v>99</c:v>
                </c:pt>
                <c:pt idx="4">
                  <c:v>100</c:v>
                </c:pt>
                <c:pt idx="5">
                  <c:v>99</c:v>
                </c:pt>
                <c:pt idx="6">
                  <c:v>98.666666666666003</c:v>
                </c:pt>
                <c:pt idx="7">
                  <c:v>98.333333333332988</c:v>
                </c:pt>
                <c:pt idx="8">
                  <c:v>99.333333333332988</c:v>
                </c:pt>
                <c:pt idx="9">
                  <c:v>99.666666666666003</c:v>
                </c:pt>
                <c:pt idx="10">
                  <c:v>99.666666666666003</c:v>
                </c:pt>
                <c:pt idx="11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48E-4A9A-AC1D-54497453D7F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SETFA-IA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96</c:v>
                </c:pt>
                <c:pt idx="1">
                  <c:v>94</c:v>
                </c:pt>
                <c:pt idx="2">
                  <c:v>96.333333333332988</c:v>
                </c:pt>
                <c:pt idx="3">
                  <c:v>99.666666666666003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99.333333333332988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48E-4A9A-AC1D-54497453D7F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SETFA-OK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93.333333333332988</c:v>
                </c:pt>
                <c:pt idx="1">
                  <c:v>83.333333333333002</c:v>
                </c:pt>
                <c:pt idx="2">
                  <c:v>93.333333333332988</c:v>
                </c:pt>
                <c:pt idx="3">
                  <c:v>100</c:v>
                </c:pt>
                <c:pt idx="4">
                  <c:v>100</c:v>
                </c:pt>
                <c:pt idx="5">
                  <c:v>93.333333333332988</c:v>
                </c:pt>
                <c:pt idx="6">
                  <c:v>96.666666666666003</c:v>
                </c:pt>
                <c:pt idx="7">
                  <c:v>96.666666666666003</c:v>
                </c:pt>
                <c:pt idx="8">
                  <c:v>100</c:v>
                </c:pt>
                <c:pt idx="9">
                  <c:v>90</c:v>
                </c:pt>
                <c:pt idx="10">
                  <c:v>100</c:v>
                </c:pt>
                <c:pt idx="11">
                  <c:v>81.666666666666003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48E-4A9A-AC1D-54497453D7F7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SETFA-TN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Sheet1!$L$2:$L$13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98.666666666666003</c:v>
                </c:pt>
                <c:pt idx="3">
                  <c:v>96.333333333332988</c:v>
                </c:pt>
                <c:pt idx="4">
                  <c:v>98.666666666666003</c:v>
                </c:pt>
                <c:pt idx="5">
                  <c:v>92.5</c:v>
                </c:pt>
                <c:pt idx="6">
                  <c:v>99</c:v>
                </c:pt>
                <c:pt idx="7">
                  <c:v>93</c:v>
                </c:pt>
                <c:pt idx="8">
                  <c:v>99</c:v>
                </c:pt>
                <c:pt idx="9">
                  <c:v>96</c:v>
                </c:pt>
                <c:pt idx="10">
                  <c:v>98.666666666666003</c:v>
                </c:pt>
                <c:pt idx="11">
                  <c:v>96.333333333332988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48E-4A9A-AC1D-54497453D7F7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SETFA-IL-1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Sheet1!$M$2:$M$13</c:f>
              <c:numCache>
                <c:formatCode>0</c:formatCode>
                <c:ptCount val="12"/>
                <c:pt idx="0">
                  <c:v>88.666666666666003</c:v>
                </c:pt>
                <c:pt idx="1">
                  <c:v>74.333333333333002</c:v>
                </c:pt>
                <c:pt idx="2">
                  <c:v>56.666666666666003</c:v>
                </c:pt>
                <c:pt idx="3">
                  <c:v>98.333333333332988</c:v>
                </c:pt>
                <c:pt idx="4">
                  <c:v>99.333333333332988</c:v>
                </c:pt>
                <c:pt idx="5">
                  <c:v>99</c:v>
                </c:pt>
                <c:pt idx="6">
                  <c:v>99</c:v>
                </c:pt>
                <c:pt idx="7">
                  <c:v>96</c:v>
                </c:pt>
                <c:pt idx="8">
                  <c:v>99.666666666666003</c:v>
                </c:pt>
                <c:pt idx="9">
                  <c:v>98.333333333332988</c:v>
                </c:pt>
                <c:pt idx="10">
                  <c:v>99</c:v>
                </c:pt>
                <c:pt idx="11">
                  <c:v>98.666666666666003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248E-4A9A-AC1D-54497453D7F7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SETFA-IL-2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Sheet1!$N$2:$N$13</c:f>
              <c:numCache>
                <c:formatCode>0</c:formatCode>
                <c:ptCount val="12"/>
                <c:pt idx="0">
                  <c:v>99</c:v>
                </c:pt>
                <c:pt idx="1">
                  <c:v>98</c:v>
                </c:pt>
                <c:pt idx="2">
                  <c:v>96.333333333332988</c:v>
                </c:pt>
                <c:pt idx="3">
                  <c:v>98</c:v>
                </c:pt>
                <c:pt idx="4">
                  <c:v>100</c:v>
                </c:pt>
                <c:pt idx="5">
                  <c:v>99.666666666666003</c:v>
                </c:pt>
                <c:pt idx="6">
                  <c:v>99.333333333332988</c:v>
                </c:pt>
                <c:pt idx="7">
                  <c:v>98</c:v>
                </c:pt>
                <c:pt idx="8">
                  <c:v>100</c:v>
                </c:pt>
                <c:pt idx="9">
                  <c:v>99</c:v>
                </c:pt>
                <c:pt idx="10">
                  <c:v>99.333333333332988</c:v>
                </c:pt>
                <c:pt idx="11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48E-4A9A-AC1D-54497453D7F7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SORVU-IA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Sheet1!$O$2:$O$13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248E-4A9A-AC1D-54497453D7F7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SORVU-OK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Sheet1!$P$2:$P$13</c:f>
              <c:numCache>
                <c:formatCode>0</c:formatCode>
                <c:ptCount val="12"/>
                <c:pt idx="0">
                  <c:v>100</c:v>
                </c:pt>
                <c:pt idx="1">
                  <c:v>97.666666666666003</c:v>
                </c:pt>
                <c:pt idx="2">
                  <c:v>99.333333333332988</c:v>
                </c:pt>
                <c:pt idx="3">
                  <c:v>76.666666666666003</c:v>
                </c:pt>
                <c:pt idx="4">
                  <c:v>85</c:v>
                </c:pt>
                <c:pt idx="5">
                  <c:v>53.333333333333002</c:v>
                </c:pt>
                <c:pt idx="6">
                  <c:v>66.666666666666003</c:v>
                </c:pt>
                <c:pt idx="7">
                  <c:v>73.333333333333002</c:v>
                </c:pt>
                <c:pt idx="8">
                  <c:v>81.666666666666003</c:v>
                </c:pt>
                <c:pt idx="9">
                  <c:v>71.666666666666003</c:v>
                </c:pt>
                <c:pt idx="10">
                  <c:v>83.333333333333002</c:v>
                </c:pt>
                <c:pt idx="11">
                  <c:v>96.666666666666003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248E-4A9A-AC1D-54497453D7F7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SORVU-TN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Sheet1!$Q$2:$Q$13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248E-4A9A-AC1D-54497453D7F7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SORVU-IL-1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Sheet1!$R$2:$R$13</c:f>
              <c:numCache>
                <c:formatCode>0</c:formatCode>
                <c:ptCount val="12"/>
                <c:pt idx="0">
                  <c:v>97.333333333332988</c:v>
                </c:pt>
                <c:pt idx="1">
                  <c:v>93.333333333332988</c:v>
                </c:pt>
                <c:pt idx="2">
                  <c:v>97.333333333332988</c:v>
                </c:pt>
                <c:pt idx="3">
                  <c:v>96.666666666666003</c:v>
                </c:pt>
                <c:pt idx="4">
                  <c:v>100</c:v>
                </c:pt>
                <c:pt idx="5">
                  <c:v>99.333333333332988</c:v>
                </c:pt>
                <c:pt idx="6">
                  <c:v>99.333333333332988</c:v>
                </c:pt>
                <c:pt idx="7">
                  <c:v>99</c:v>
                </c:pt>
                <c:pt idx="8">
                  <c:v>100</c:v>
                </c:pt>
                <c:pt idx="9">
                  <c:v>100</c:v>
                </c:pt>
                <c:pt idx="10">
                  <c:v>99.333333333332988</c:v>
                </c:pt>
                <c:pt idx="11">
                  <c:v>96.5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248E-4A9A-AC1D-54497453D7F7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SORVU-IL-2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Sheet1!$S$2:$S$13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98.333333333332988</c:v>
                </c:pt>
                <c:pt idx="4">
                  <c:v>100</c:v>
                </c:pt>
                <c:pt idx="5">
                  <c:v>99.666666666666003</c:v>
                </c:pt>
                <c:pt idx="6">
                  <c:v>99.333333333332988</c:v>
                </c:pt>
                <c:pt idx="7">
                  <c:v>98.333333333332988</c:v>
                </c:pt>
                <c:pt idx="8">
                  <c:v>100</c:v>
                </c:pt>
                <c:pt idx="9">
                  <c:v>100</c:v>
                </c:pt>
                <c:pt idx="10">
                  <c:v>99.666666666666003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248E-4A9A-AC1D-54497453D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96.568627450980131</c:v>
                </c:pt>
                <c:pt idx="1">
                  <c:v>94.470588235293732</c:v>
                </c:pt>
                <c:pt idx="2">
                  <c:v>93.705882352940733</c:v>
                </c:pt>
                <c:pt idx="3">
                  <c:v>91.1960784313723</c:v>
                </c:pt>
                <c:pt idx="4">
                  <c:v>95.549019607842894</c:v>
                </c:pt>
                <c:pt idx="5">
                  <c:v>90.833333333333144</c:v>
                </c:pt>
                <c:pt idx="6">
                  <c:v>94.127450980391998</c:v>
                </c:pt>
                <c:pt idx="7">
                  <c:v>91.960784313725242</c:v>
                </c:pt>
                <c:pt idx="8">
                  <c:v>96.70588235294079</c:v>
                </c:pt>
                <c:pt idx="9">
                  <c:v>96.313725490195836</c:v>
                </c:pt>
                <c:pt idx="10">
                  <c:v>96.607843137254605</c:v>
                </c:pt>
                <c:pt idx="11">
                  <c:v>96.882352941176237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DIGSA-TN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97.666666666666003</c:v>
                </c:pt>
                <c:pt idx="3">
                  <c:v>90</c:v>
                </c:pt>
                <c:pt idx="4">
                  <c:v>99.333333333332988</c:v>
                </c:pt>
                <c:pt idx="5">
                  <c:v>92.5</c:v>
                </c:pt>
                <c:pt idx="6">
                  <c:v>100</c:v>
                </c:pt>
                <c:pt idx="7">
                  <c:v>85</c:v>
                </c:pt>
                <c:pt idx="8">
                  <c:v>100</c:v>
                </c:pt>
                <c:pt idx="9">
                  <c:v>98.666666666666003</c:v>
                </c:pt>
                <c:pt idx="10">
                  <c:v>98.333333333332988</c:v>
                </c:pt>
                <c:pt idx="11">
                  <c:v>91.666666666666003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ECHCG-IA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99.666666666666003</c:v>
                </c:pt>
                <c:pt idx="1">
                  <c:v>99.666666666666003</c:v>
                </c:pt>
                <c:pt idx="2">
                  <c:v>99.666666666666003</c:v>
                </c:pt>
                <c:pt idx="3">
                  <c:v>100</c:v>
                </c:pt>
                <c:pt idx="4">
                  <c:v>99.666666666666003</c:v>
                </c:pt>
                <c:pt idx="5">
                  <c:v>100</c:v>
                </c:pt>
                <c:pt idx="6">
                  <c:v>99.666666666666003</c:v>
                </c:pt>
                <c:pt idx="7">
                  <c:v>100</c:v>
                </c:pt>
                <c:pt idx="8">
                  <c:v>99.666666666666003</c:v>
                </c:pt>
                <c:pt idx="9">
                  <c:v>99</c:v>
                </c:pt>
                <c:pt idx="10">
                  <c:v>99.333333333332988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ECHCG-OK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88.333333333332988</c:v>
                </c:pt>
                <c:pt idx="4">
                  <c:v>100</c:v>
                </c:pt>
                <c:pt idx="5">
                  <c:v>85</c:v>
                </c:pt>
                <c:pt idx="6">
                  <c:v>90</c:v>
                </c:pt>
                <c:pt idx="7">
                  <c:v>91.666666666666003</c:v>
                </c:pt>
                <c:pt idx="8">
                  <c:v>96.666666666666003</c:v>
                </c:pt>
                <c:pt idx="9">
                  <c:v>100</c:v>
                </c:pt>
                <c:pt idx="10">
                  <c:v>98.333333333332988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ECHCG-TN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98.333333333332988</c:v>
                </c:pt>
                <c:pt idx="1">
                  <c:v>97.666666666666003</c:v>
                </c:pt>
                <c:pt idx="2">
                  <c:v>97.333333333332988</c:v>
                </c:pt>
                <c:pt idx="3">
                  <c:v>96</c:v>
                </c:pt>
                <c:pt idx="4">
                  <c:v>95</c:v>
                </c:pt>
                <c:pt idx="5">
                  <c:v>92.5</c:v>
                </c:pt>
                <c:pt idx="6">
                  <c:v>96.5</c:v>
                </c:pt>
                <c:pt idx="7">
                  <c:v>95</c:v>
                </c:pt>
                <c:pt idx="8">
                  <c:v>95.666666666666003</c:v>
                </c:pt>
                <c:pt idx="9">
                  <c:v>97.333333333332988</c:v>
                </c:pt>
                <c:pt idx="10">
                  <c:v>97</c:v>
                </c:pt>
                <c:pt idx="11">
                  <c:v>94.333333333332988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ECHCG-IL-1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92.666666666666003</c:v>
                </c:pt>
                <c:pt idx="1">
                  <c:v>86.666666666666003</c:v>
                </c:pt>
                <c:pt idx="2">
                  <c:v>92.666666666666003</c:v>
                </c:pt>
                <c:pt idx="3">
                  <c:v>79.333333333333002</c:v>
                </c:pt>
                <c:pt idx="4">
                  <c:v>84.333333333333002</c:v>
                </c:pt>
                <c:pt idx="5">
                  <c:v>85</c:v>
                </c:pt>
                <c:pt idx="6">
                  <c:v>84</c:v>
                </c:pt>
                <c:pt idx="7">
                  <c:v>84</c:v>
                </c:pt>
                <c:pt idx="8">
                  <c:v>91.333333333332988</c:v>
                </c:pt>
                <c:pt idx="9">
                  <c:v>94.333333333332988</c:v>
                </c:pt>
                <c:pt idx="10">
                  <c:v>90.333333333332988</c:v>
                </c:pt>
                <c:pt idx="11">
                  <c:v>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ECHCG-IL-2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Sheet1!$H$2:$H$13</c:f>
              <c:numCache>
                <c:formatCode>0</c:formatCode>
                <c:ptCount val="12"/>
                <c:pt idx="0">
                  <c:v>93.333333333332988</c:v>
                </c:pt>
                <c:pt idx="1">
                  <c:v>100</c:v>
                </c:pt>
                <c:pt idx="2">
                  <c:v>97.666666666666003</c:v>
                </c:pt>
                <c:pt idx="3">
                  <c:v>90.666666666666003</c:v>
                </c:pt>
                <c:pt idx="4">
                  <c:v>91.666666666666003</c:v>
                </c:pt>
                <c:pt idx="5">
                  <c:v>98</c:v>
                </c:pt>
                <c:pt idx="6">
                  <c:v>95.333333333332988</c:v>
                </c:pt>
                <c:pt idx="7">
                  <c:v>96.333333333332988</c:v>
                </c:pt>
                <c:pt idx="8">
                  <c:v>97.666666666666003</c:v>
                </c:pt>
                <c:pt idx="9">
                  <c:v>94</c:v>
                </c:pt>
                <c:pt idx="10">
                  <c:v>97.666666666666003</c:v>
                </c:pt>
                <c:pt idx="11">
                  <c:v>99.333333333332988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8E-4A9A-AC1D-54497453D7F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PANDI-IA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Sheet1!$I$2:$I$13</c:f>
              <c:numCache>
                <c:formatCode>0</c:formatCode>
                <c:ptCount val="12"/>
                <c:pt idx="0">
                  <c:v>99</c:v>
                </c:pt>
                <c:pt idx="1">
                  <c:v>97.666666666666003</c:v>
                </c:pt>
                <c:pt idx="2">
                  <c:v>98.666666666666003</c:v>
                </c:pt>
                <c:pt idx="3">
                  <c:v>97</c:v>
                </c:pt>
                <c:pt idx="4">
                  <c:v>99.666666666666003</c:v>
                </c:pt>
                <c:pt idx="5">
                  <c:v>95.333333333332988</c:v>
                </c:pt>
                <c:pt idx="6">
                  <c:v>99</c:v>
                </c:pt>
                <c:pt idx="7">
                  <c:v>95.666666666666003</c:v>
                </c:pt>
                <c:pt idx="8">
                  <c:v>99</c:v>
                </c:pt>
                <c:pt idx="9">
                  <c:v>99.333333333332988</c:v>
                </c:pt>
                <c:pt idx="10">
                  <c:v>99.666666666666003</c:v>
                </c:pt>
                <c:pt idx="11">
                  <c:v>97.333333333332988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48E-4A9A-AC1D-54497453D7F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SETFA-IA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Sheet1!$J$2:$J$13</c:f>
              <c:numCache>
                <c:formatCode>0</c:formatCode>
                <c:ptCount val="12"/>
                <c:pt idx="0">
                  <c:v>98.333333333332988</c:v>
                </c:pt>
                <c:pt idx="1">
                  <c:v>94.666666666666003</c:v>
                </c:pt>
                <c:pt idx="2">
                  <c:v>97.333333333332988</c:v>
                </c:pt>
                <c:pt idx="3">
                  <c:v>98.333333333332988</c:v>
                </c:pt>
                <c:pt idx="4">
                  <c:v>99.666666666666003</c:v>
                </c:pt>
                <c:pt idx="5">
                  <c:v>99.333333333332988</c:v>
                </c:pt>
                <c:pt idx="6">
                  <c:v>99.666666666666003</c:v>
                </c:pt>
                <c:pt idx="7">
                  <c:v>98.666666666666003</c:v>
                </c:pt>
                <c:pt idx="8">
                  <c:v>99.666666666666003</c:v>
                </c:pt>
                <c:pt idx="9">
                  <c:v>99.666666666666003</c:v>
                </c:pt>
                <c:pt idx="10">
                  <c:v>99.666666666666003</c:v>
                </c:pt>
                <c:pt idx="11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48E-4A9A-AC1D-54497453D7F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SETFA-OK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Sheet1!$K$2:$K$13</c:f>
              <c:numCache>
                <c:formatCode>0</c:formatCode>
                <c:ptCount val="12"/>
                <c:pt idx="0">
                  <c:v>81.666666666666003</c:v>
                </c:pt>
                <c:pt idx="1">
                  <c:v>86.666666666666003</c:v>
                </c:pt>
                <c:pt idx="2">
                  <c:v>81.666666666666003</c:v>
                </c:pt>
                <c:pt idx="3">
                  <c:v>86.666666666666003</c:v>
                </c:pt>
                <c:pt idx="4">
                  <c:v>80</c:v>
                </c:pt>
                <c:pt idx="5">
                  <c:v>85</c:v>
                </c:pt>
                <c:pt idx="6">
                  <c:v>86.666666666666003</c:v>
                </c:pt>
                <c:pt idx="7">
                  <c:v>83.333333333333002</c:v>
                </c:pt>
                <c:pt idx="8">
                  <c:v>83.333333333333002</c:v>
                </c:pt>
                <c:pt idx="9">
                  <c:v>90</c:v>
                </c:pt>
                <c:pt idx="10">
                  <c:v>88.333333333332988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48E-4A9A-AC1D-54497453D7F7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SETFA-TN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Sheet1!$L$2:$L$13</c:f>
              <c:numCache>
                <c:formatCode>0</c:formatCode>
                <c:ptCount val="12"/>
                <c:pt idx="0">
                  <c:v>98.333333333332988</c:v>
                </c:pt>
                <c:pt idx="1">
                  <c:v>96.666666666666003</c:v>
                </c:pt>
                <c:pt idx="2">
                  <c:v>97.333333333332988</c:v>
                </c:pt>
                <c:pt idx="3">
                  <c:v>97.666666666666003</c:v>
                </c:pt>
                <c:pt idx="4">
                  <c:v>95</c:v>
                </c:pt>
                <c:pt idx="5">
                  <c:v>92.5</c:v>
                </c:pt>
                <c:pt idx="6">
                  <c:v>99</c:v>
                </c:pt>
                <c:pt idx="7">
                  <c:v>95</c:v>
                </c:pt>
                <c:pt idx="8">
                  <c:v>98.333333333332988</c:v>
                </c:pt>
                <c:pt idx="9">
                  <c:v>97.333333333332988</c:v>
                </c:pt>
                <c:pt idx="10">
                  <c:v>98.333333333332988</c:v>
                </c:pt>
                <c:pt idx="11">
                  <c:v>94.333333333332988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48E-4A9A-AC1D-54497453D7F7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SETFA-IL-1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Sheet1!$M$2:$M$13</c:f>
              <c:numCache>
                <c:formatCode>0</c:formatCode>
                <c:ptCount val="12"/>
                <c:pt idx="0">
                  <c:v>93.666666666666003</c:v>
                </c:pt>
                <c:pt idx="1">
                  <c:v>68.333333333333002</c:v>
                </c:pt>
                <c:pt idx="2">
                  <c:v>46.666666666666003</c:v>
                </c:pt>
                <c:pt idx="3">
                  <c:v>92.333333333332988</c:v>
                </c:pt>
                <c:pt idx="4">
                  <c:v>97.666666666666003</c:v>
                </c:pt>
                <c:pt idx="5">
                  <c:v>97.333333333332988</c:v>
                </c:pt>
                <c:pt idx="6">
                  <c:v>97</c:v>
                </c:pt>
                <c:pt idx="7">
                  <c:v>90.333333333332988</c:v>
                </c:pt>
                <c:pt idx="8">
                  <c:v>98.666666666666003</c:v>
                </c:pt>
                <c:pt idx="9">
                  <c:v>98.333333333332988</c:v>
                </c:pt>
                <c:pt idx="10">
                  <c:v>98</c:v>
                </c:pt>
                <c:pt idx="11">
                  <c:v>95.666666666666003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248E-4A9A-AC1D-54497453D7F7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SETFA-IL-2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Sheet1!$N$2:$N$13</c:f>
              <c:numCache>
                <c:formatCode>0</c:formatCode>
                <c:ptCount val="12"/>
                <c:pt idx="0">
                  <c:v>93.333333333332988</c:v>
                </c:pt>
                <c:pt idx="1">
                  <c:v>96.666666666666003</c:v>
                </c:pt>
                <c:pt idx="2">
                  <c:v>97.666666666666003</c:v>
                </c:pt>
                <c:pt idx="3">
                  <c:v>92.333333333332988</c:v>
                </c:pt>
                <c:pt idx="4">
                  <c:v>93</c:v>
                </c:pt>
                <c:pt idx="5">
                  <c:v>94.333333333332988</c:v>
                </c:pt>
                <c:pt idx="6">
                  <c:v>98</c:v>
                </c:pt>
                <c:pt idx="7">
                  <c:v>96</c:v>
                </c:pt>
                <c:pt idx="8">
                  <c:v>97.666666666666003</c:v>
                </c:pt>
                <c:pt idx="9">
                  <c:v>94.333333333332988</c:v>
                </c:pt>
                <c:pt idx="10">
                  <c:v>98</c:v>
                </c:pt>
                <c:pt idx="11">
                  <c:v>99.333333333332988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48E-4A9A-AC1D-54497453D7F7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SORVU-IA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Sheet1!$O$2:$O$13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99.666666666666003</c:v>
                </c:pt>
                <c:pt idx="3">
                  <c:v>100</c:v>
                </c:pt>
                <c:pt idx="4">
                  <c:v>100</c:v>
                </c:pt>
                <c:pt idx="5">
                  <c:v>99.666666666666003</c:v>
                </c:pt>
                <c:pt idx="6">
                  <c:v>100</c:v>
                </c:pt>
                <c:pt idx="7">
                  <c:v>99.666666666666003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248E-4A9A-AC1D-54497453D7F7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SORVU-OK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Sheet1!$P$2:$P$13</c:f>
              <c:numCache>
                <c:formatCode>0</c:formatCode>
                <c:ptCount val="12"/>
                <c:pt idx="0">
                  <c:v>100</c:v>
                </c:pt>
                <c:pt idx="1">
                  <c:v>96.666666666666003</c:v>
                </c:pt>
                <c:pt idx="2">
                  <c:v>97.666666666666003</c:v>
                </c:pt>
                <c:pt idx="3">
                  <c:v>60</c:v>
                </c:pt>
                <c:pt idx="4">
                  <c:v>90</c:v>
                </c:pt>
                <c:pt idx="5">
                  <c:v>36.666666666666003</c:v>
                </c:pt>
                <c:pt idx="6">
                  <c:v>60</c:v>
                </c:pt>
                <c:pt idx="7">
                  <c:v>68.333333333333002</c:v>
                </c:pt>
                <c:pt idx="8">
                  <c:v>86.666666666666003</c:v>
                </c:pt>
                <c:pt idx="9">
                  <c:v>76.666666666666003</c:v>
                </c:pt>
                <c:pt idx="10">
                  <c:v>81.666666666666003</c:v>
                </c:pt>
                <c:pt idx="11">
                  <c:v>93.333333333332988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248E-4A9A-AC1D-54497453D7F7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SORVU-TN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Sheet1!$Q$2:$Q$13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248E-4A9A-AC1D-54497453D7F7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SORVU-IL-1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Sheet1!$R$2:$R$13</c:f>
              <c:numCache>
                <c:formatCode>0</c:formatCode>
                <c:ptCount val="12"/>
                <c:pt idx="0">
                  <c:v>93.333333333332988</c:v>
                </c:pt>
                <c:pt idx="1">
                  <c:v>84.666666666666003</c:v>
                </c:pt>
                <c:pt idx="2">
                  <c:v>91.333333333332988</c:v>
                </c:pt>
                <c:pt idx="3">
                  <c:v>95</c:v>
                </c:pt>
                <c:pt idx="4">
                  <c:v>99.333333333332988</c:v>
                </c:pt>
                <c:pt idx="5">
                  <c:v>94.333333333332988</c:v>
                </c:pt>
                <c:pt idx="6">
                  <c:v>98</c:v>
                </c:pt>
                <c:pt idx="7">
                  <c:v>96</c:v>
                </c:pt>
                <c:pt idx="8">
                  <c:v>99.666666666666003</c:v>
                </c:pt>
                <c:pt idx="9">
                  <c:v>100</c:v>
                </c:pt>
                <c:pt idx="10">
                  <c:v>97.666666666666003</c:v>
                </c:pt>
                <c:pt idx="11">
                  <c:v>98.666666666666003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248E-4A9A-AC1D-54497453D7F7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SORVU-IL-2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Sheet1!$S$2:$S$13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86.666666666666003</c:v>
                </c:pt>
                <c:pt idx="4">
                  <c:v>100</c:v>
                </c:pt>
                <c:pt idx="5">
                  <c:v>96.666666666666003</c:v>
                </c:pt>
                <c:pt idx="6">
                  <c:v>97.333333333332988</c:v>
                </c:pt>
                <c:pt idx="7">
                  <c:v>88.333333333332988</c:v>
                </c:pt>
                <c:pt idx="8">
                  <c:v>100</c:v>
                </c:pt>
                <c:pt idx="9">
                  <c:v>98.333333333332988</c:v>
                </c:pt>
                <c:pt idx="10">
                  <c:v>100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248E-4A9A-AC1D-54497453D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81.333333333333201</c:v>
                </c:pt>
                <c:pt idx="1">
                  <c:v>85.933333333332797</c:v>
                </c:pt>
                <c:pt idx="2">
                  <c:v>84.066666666666407</c:v>
                </c:pt>
                <c:pt idx="3">
                  <c:v>94.066666666666194</c:v>
                </c:pt>
                <c:pt idx="4">
                  <c:v>88.533333333333204</c:v>
                </c:pt>
                <c:pt idx="5">
                  <c:v>92.53333333333299</c:v>
                </c:pt>
                <c:pt idx="6">
                  <c:v>88.066666666666407</c:v>
                </c:pt>
                <c:pt idx="7">
                  <c:v>94.133333333333013</c:v>
                </c:pt>
                <c:pt idx="8">
                  <c:v>87.533333333333204</c:v>
                </c:pt>
                <c:pt idx="9">
                  <c:v>86.666666666666202</c:v>
                </c:pt>
                <c:pt idx="10">
                  <c:v>85.333333333333002</c:v>
                </c:pt>
                <c:pt idx="11">
                  <c:v>78.133333333333198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IA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80</c:v>
                </c:pt>
                <c:pt idx="1">
                  <c:v>94.666666666666003</c:v>
                </c:pt>
                <c:pt idx="2">
                  <c:v>93</c:v>
                </c:pt>
                <c:pt idx="3">
                  <c:v>97.666666666666003</c:v>
                </c:pt>
                <c:pt idx="4">
                  <c:v>85</c:v>
                </c:pt>
                <c:pt idx="5">
                  <c:v>97.666666666666003</c:v>
                </c:pt>
                <c:pt idx="6">
                  <c:v>86.666666666666003</c:v>
                </c:pt>
                <c:pt idx="7">
                  <c:v>97.666666666666003</c:v>
                </c:pt>
                <c:pt idx="8">
                  <c:v>85</c:v>
                </c:pt>
                <c:pt idx="9">
                  <c:v>76.666666666666003</c:v>
                </c:pt>
                <c:pt idx="10">
                  <c:v>85</c:v>
                </c:pt>
                <c:pt idx="11">
                  <c:v>68.333333333333002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91.666666666666003</c:v>
                </c:pt>
                <c:pt idx="1">
                  <c:v>91.666666666666003</c:v>
                </c:pt>
                <c:pt idx="2">
                  <c:v>93.333333333332988</c:v>
                </c:pt>
                <c:pt idx="3">
                  <c:v>86.666666666666003</c:v>
                </c:pt>
                <c:pt idx="4">
                  <c:v>83.333333333333002</c:v>
                </c:pt>
                <c:pt idx="5">
                  <c:v>76.666666666666003</c:v>
                </c:pt>
                <c:pt idx="6">
                  <c:v>75</c:v>
                </c:pt>
                <c:pt idx="7">
                  <c:v>83.333333333333002</c:v>
                </c:pt>
                <c:pt idx="8">
                  <c:v>78.333333333333002</c:v>
                </c:pt>
                <c:pt idx="9">
                  <c:v>81.666666666666003</c:v>
                </c:pt>
                <c:pt idx="10">
                  <c:v>78.333333333333002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90</c:v>
                </c:pt>
                <c:pt idx="1">
                  <c:v>91.666666666666003</c:v>
                </c:pt>
                <c:pt idx="2">
                  <c:v>91.666666666666003</c:v>
                </c:pt>
                <c:pt idx="3">
                  <c:v>88.333333333332988</c:v>
                </c:pt>
                <c:pt idx="4">
                  <c:v>78.333333333333002</c:v>
                </c:pt>
                <c:pt idx="5">
                  <c:v>90</c:v>
                </c:pt>
                <c:pt idx="6">
                  <c:v>90</c:v>
                </c:pt>
                <c:pt idx="7">
                  <c:v>91.666666666666003</c:v>
                </c:pt>
                <c:pt idx="8">
                  <c:v>80</c:v>
                </c:pt>
                <c:pt idx="9">
                  <c:v>78.333333333333002</c:v>
                </c:pt>
                <c:pt idx="10">
                  <c:v>80</c:v>
                </c:pt>
                <c:pt idx="11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45</c:v>
                </c:pt>
                <c:pt idx="1">
                  <c:v>51.666666666666003</c:v>
                </c:pt>
                <c:pt idx="2">
                  <c:v>42.333333333333002</c:v>
                </c:pt>
                <c:pt idx="3">
                  <c:v>97.666666666666003</c:v>
                </c:pt>
                <c:pt idx="4">
                  <c:v>96</c:v>
                </c:pt>
                <c:pt idx="5">
                  <c:v>98.333333333332988</c:v>
                </c:pt>
                <c:pt idx="6">
                  <c:v>93.666666666666003</c:v>
                </c:pt>
                <c:pt idx="7">
                  <c:v>98</c:v>
                </c:pt>
                <c:pt idx="8">
                  <c:v>98</c:v>
                </c:pt>
                <c:pt idx="9">
                  <c:v>98.333333333332988</c:v>
                </c:pt>
                <c:pt idx="10">
                  <c:v>96.666666666666003</c:v>
                </c:pt>
                <c:pt idx="11">
                  <c:v>47.333333333333002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95</c:v>
                </c:pt>
                <c:pt idx="7">
                  <c:v>100</c:v>
                </c:pt>
                <c:pt idx="8">
                  <c:v>96.333333333332988</c:v>
                </c:pt>
                <c:pt idx="9">
                  <c:v>98.333333333332988</c:v>
                </c:pt>
                <c:pt idx="10">
                  <c:v>86.666666666666003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98.533333333333189</c:v>
                </c:pt>
                <c:pt idx="1">
                  <c:v>98.333333333333201</c:v>
                </c:pt>
                <c:pt idx="2">
                  <c:v>98.19999999999979</c:v>
                </c:pt>
                <c:pt idx="3">
                  <c:v>93.866666666666589</c:v>
                </c:pt>
                <c:pt idx="4">
                  <c:v>96.199999999999591</c:v>
                </c:pt>
                <c:pt idx="5">
                  <c:v>92.566666666666592</c:v>
                </c:pt>
                <c:pt idx="6">
                  <c:v>92.466666666666598</c:v>
                </c:pt>
                <c:pt idx="7">
                  <c:v>91.866666666666191</c:v>
                </c:pt>
                <c:pt idx="8">
                  <c:v>96.799999999999585</c:v>
                </c:pt>
                <c:pt idx="9">
                  <c:v>96.733333333332808</c:v>
                </c:pt>
                <c:pt idx="10">
                  <c:v>94.199999999999605</c:v>
                </c:pt>
                <c:pt idx="11">
                  <c:v>96.733333333333192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IA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99.333333333332988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99.666666666666003</c:v>
                </c:pt>
                <c:pt idx="5">
                  <c:v>100</c:v>
                </c:pt>
                <c:pt idx="6">
                  <c:v>99</c:v>
                </c:pt>
                <c:pt idx="7">
                  <c:v>100</c:v>
                </c:pt>
                <c:pt idx="8">
                  <c:v>99.333333333332988</c:v>
                </c:pt>
                <c:pt idx="9">
                  <c:v>98.666666666666003</c:v>
                </c:pt>
                <c:pt idx="10">
                  <c:v>99</c:v>
                </c:pt>
                <c:pt idx="11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100</c:v>
                </c:pt>
                <c:pt idx="1">
                  <c:v>96.666666666666003</c:v>
                </c:pt>
                <c:pt idx="2">
                  <c:v>99.333333333332988</c:v>
                </c:pt>
                <c:pt idx="3">
                  <c:v>85</c:v>
                </c:pt>
                <c:pt idx="4">
                  <c:v>88.333333333332988</c:v>
                </c:pt>
                <c:pt idx="5">
                  <c:v>75</c:v>
                </c:pt>
                <c:pt idx="6">
                  <c:v>75</c:v>
                </c:pt>
                <c:pt idx="7">
                  <c:v>76.666666666666003</c:v>
                </c:pt>
                <c:pt idx="8">
                  <c:v>91.666666666666003</c:v>
                </c:pt>
                <c:pt idx="9">
                  <c:v>91.666666666666003</c:v>
                </c:pt>
                <c:pt idx="10">
                  <c:v>81.666666666666003</c:v>
                </c:pt>
                <c:pt idx="11">
                  <c:v>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98.333333333332988</c:v>
                </c:pt>
                <c:pt idx="3">
                  <c:v>93</c:v>
                </c:pt>
                <c:pt idx="4">
                  <c:v>98.666666666666003</c:v>
                </c:pt>
                <c:pt idx="5">
                  <c:v>92.5</c:v>
                </c:pt>
                <c:pt idx="6">
                  <c:v>99</c:v>
                </c:pt>
                <c:pt idx="7">
                  <c:v>91.666666666666003</c:v>
                </c:pt>
                <c:pt idx="8">
                  <c:v>99</c:v>
                </c:pt>
                <c:pt idx="9">
                  <c:v>97.666666666666003</c:v>
                </c:pt>
                <c:pt idx="10">
                  <c:v>98.666666666666003</c:v>
                </c:pt>
                <c:pt idx="11">
                  <c:v>96.333333333332988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94.333333333332988</c:v>
                </c:pt>
                <c:pt idx="1">
                  <c:v>96</c:v>
                </c:pt>
                <c:pt idx="2">
                  <c:v>93.333333333332988</c:v>
                </c:pt>
                <c:pt idx="3">
                  <c:v>93</c:v>
                </c:pt>
                <c:pt idx="4">
                  <c:v>94.333333333332988</c:v>
                </c:pt>
                <c:pt idx="5">
                  <c:v>95.333333333332988</c:v>
                </c:pt>
                <c:pt idx="6">
                  <c:v>90</c:v>
                </c:pt>
                <c:pt idx="7">
                  <c:v>94.666666666666003</c:v>
                </c:pt>
                <c:pt idx="8">
                  <c:v>94.333333333332988</c:v>
                </c:pt>
                <c:pt idx="9">
                  <c:v>97</c:v>
                </c:pt>
                <c:pt idx="10">
                  <c:v>93</c:v>
                </c:pt>
                <c:pt idx="11">
                  <c:v>94.333333333332988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98.333333333332988</c:v>
                </c:pt>
                <c:pt idx="4">
                  <c:v>100</c:v>
                </c:pt>
                <c:pt idx="5">
                  <c:v>100</c:v>
                </c:pt>
                <c:pt idx="6">
                  <c:v>99.333333333332988</c:v>
                </c:pt>
                <c:pt idx="7">
                  <c:v>96.333333333332988</c:v>
                </c:pt>
                <c:pt idx="8">
                  <c:v>99.666666666666003</c:v>
                </c:pt>
                <c:pt idx="9">
                  <c:v>98.666666666666003</c:v>
                </c:pt>
                <c:pt idx="10">
                  <c:v>98.666666666666003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96.799999999999585</c:v>
                </c:pt>
                <c:pt idx="1">
                  <c:v>96.799999999999599</c:v>
                </c:pt>
                <c:pt idx="2">
                  <c:v>97.4666666666662</c:v>
                </c:pt>
                <c:pt idx="3">
                  <c:v>90.86666666666639</c:v>
                </c:pt>
                <c:pt idx="4">
                  <c:v>94.133333333332999</c:v>
                </c:pt>
                <c:pt idx="5">
                  <c:v>92.1</c:v>
                </c:pt>
                <c:pt idx="6">
                  <c:v>93.099999999999795</c:v>
                </c:pt>
                <c:pt idx="7">
                  <c:v>93.399999999999793</c:v>
                </c:pt>
                <c:pt idx="8">
                  <c:v>96.199999999999392</c:v>
                </c:pt>
                <c:pt idx="9">
                  <c:v>96.933333333333195</c:v>
                </c:pt>
                <c:pt idx="10">
                  <c:v>96.53333333333299</c:v>
                </c:pt>
                <c:pt idx="11">
                  <c:v>97.733333333333192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IA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99.666666666666003</c:v>
                </c:pt>
                <c:pt idx="1">
                  <c:v>99.666666666666003</c:v>
                </c:pt>
                <c:pt idx="2">
                  <c:v>99.666666666666003</c:v>
                </c:pt>
                <c:pt idx="3">
                  <c:v>100</c:v>
                </c:pt>
                <c:pt idx="4">
                  <c:v>99.666666666666003</c:v>
                </c:pt>
                <c:pt idx="5">
                  <c:v>100</c:v>
                </c:pt>
                <c:pt idx="6">
                  <c:v>99.666666666666003</c:v>
                </c:pt>
                <c:pt idx="7">
                  <c:v>100</c:v>
                </c:pt>
                <c:pt idx="8">
                  <c:v>99.666666666666003</c:v>
                </c:pt>
                <c:pt idx="9">
                  <c:v>99</c:v>
                </c:pt>
                <c:pt idx="10">
                  <c:v>99.333333333332988</c:v>
                </c:pt>
                <c:pt idx="11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88.333333333332988</c:v>
                </c:pt>
                <c:pt idx="4">
                  <c:v>100</c:v>
                </c:pt>
                <c:pt idx="5">
                  <c:v>85</c:v>
                </c:pt>
                <c:pt idx="6">
                  <c:v>90</c:v>
                </c:pt>
                <c:pt idx="7">
                  <c:v>91.666666666666003</c:v>
                </c:pt>
                <c:pt idx="8">
                  <c:v>96.666666666666003</c:v>
                </c:pt>
                <c:pt idx="9">
                  <c:v>100</c:v>
                </c:pt>
                <c:pt idx="10">
                  <c:v>98.333333333332988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98.333333333332988</c:v>
                </c:pt>
                <c:pt idx="1">
                  <c:v>97.666666666666003</c:v>
                </c:pt>
                <c:pt idx="2">
                  <c:v>97.333333333332988</c:v>
                </c:pt>
                <c:pt idx="3">
                  <c:v>96</c:v>
                </c:pt>
                <c:pt idx="4">
                  <c:v>95</c:v>
                </c:pt>
                <c:pt idx="5">
                  <c:v>92.5</c:v>
                </c:pt>
                <c:pt idx="6">
                  <c:v>96.5</c:v>
                </c:pt>
                <c:pt idx="7">
                  <c:v>95</c:v>
                </c:pt>
                <c:pt idx="8">
                  <c:v>95.666666666666003</c:v>
                </c:pt>
                <c:pt idx="9">
                  <c:v>97.333333333332988</c:v>
                </c:pt>
                <c:pt idx="10">
                  <c:v>97</c:v>
                </c:pt>
                <c:pt idx="11">
                  <c:v>94.333333333332988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000000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92.666666666666003</c:v>
                </c:pt>
                <c:pt idx="1">
                  <c:v>86.666666666666003</c:v>
                </c:pt>
                <c:pt idx="2">
                  <c:v>92.666666666666003</c:v>
                </c:pt>
                <c:pt idx="3">
                  <c:v>79.333333333333002</c:v>
                </c:pt>
                <c:pt idx="4">
                  <c:v>84.333333333333002</c:v>
                </c:pt>
                <c:pt idx="5">
                  <c:v>85</c:v>
                </c:pt>
                <c:pt idx="6">
                  <c:v>84</c:v>
                </c:pt>
                <c:pt idx="7">
                  <c:v>84</c:v>
                </c:pt>
                <c:pt idx="8">
                  <c:v>91.333333333332988</c:v>
                </c:pt>
                <c:pt idx="9">
                  <c:v>94.333333333332988</c:v>
                </c:pt>
                <c:pt idx="10">
                  <c:v>90.333333333332988</c:v>
                </c:pt>
                <c:pt idx="11">
                  <c:v>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93.333333333332988</c:v>
                </c:pt>
                <c:pt idx="1">
                  <c:v>100</c:v>
                </c:pt>
                <c:pt idx="2">
                  <c:v>97.666666666666003</c:v>
                </c:pt>
                <c:pt idx="3">
                  <c:v>90.666666666666003</c:v>
                </c:pt>
                <c:pt idx="4">
                  <c:v>91.666666666666003</c:v>
                </c:pt>
                <c:pt idx="5">
                  <c:v>98</c:v>
                </c:pt>
                <c:pt idx="6">
                  <c:v>95.333333333332988</c:v>
                </c:pt>
                <c:pt idx="7">
                  <c:v>96.333333333332988</c:v>
                </c:pt>
                <c:pt idx="8">
                  <c:v>97.666666666666003</c:v>
                </c:pt>
                <c:pt idx="9">
                  <c:v>94</c:v>
                </c:pt>
                <c:pt idx="10">
                  <c:v>97.666666666666003</c:v>
                </c:pt>
                <c:pt idx="11">
                  <c:v>99.333333333332988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73.133333333332999</c:v>
                </c:pt>
                <c:pt idx="1">
                  <c:v>74.1333333333328</c:v>
                </c:pt>
                <c:pt idx="2">
                  <c:v>71.333333333333186</c:v>
                </c:pt>
                <c:pt idx="3">
                  <c:v>95.533333333333189</c:v>
                </c:pt>
                <c:pt idx="4">
                  <c:v>95.19999999999979</c:v>
                </c:pt>
                <c:pt idx="5">
                  <c:v>94.299999999999798</c:v>
                </c:pt>
                <c:pt idx="6">
                  <c:v>96.666666666666401</c:v>
                </c:pt>
                <c:pt idx="7">
                  <c:v>95.199999999999392</c:v>
                </c:pt>
                <c:pt idx="8">
                  <c:v>96.199999999999605</c:v>
                </c:pt>
                <c:pt idx="9">
                  <c:v>93.066666666666407</c:v>
                </c:pt>
                <c:pt idx="10">
                  <c:v>95.666666666666401</c:v>
                </c:pt>
                <c:pt idx="11">
                  <c:v>71.799999999999798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IA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67.333333333333002</c:v>
                </c:pt>
                <c:pt idx="1">
                  <c:v>66.666666666666003</c:v>
                </c:pt>
                <c:pt idx="2">
                  <c:v>65</c:v>
                </c:pt>
                <c:pt idx="3">
                  <c:v>96.333333333332988</c:v>
                </c:pt>
                <c:pt idx="4">
                  <c:v>96.333333333332988</c:v>
                </c:pt>
                <c:pt idx="5">
                  <c:v>93</c:v>
                </c:pt>
                <c:pt idx="6">
                  <c:v>97</c:v>
                </c:pt>
                <c:pt idx="7">
                  <c:v>91.666666666666003</c:v>
                </c:pt>
                <c:pt idx="8">
                  <c:v>97.666666666666003</c:v>
                </c:pt>
                <c:pt idx="9">
                  <c:v>95.666666666666003</c:v>
                </c:pt>
                <c:pt idx="10">
                  <c:v>97.666666666666003</c:v>
                </c:pt>
                <c:pt idx="11">
                  <c:v>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86.666666666666003</c:v>
                </c:pt>
                <c:pt idx="1">
                  <c:v>86.666666666666003</c:v>
                </c:pt>
                <c:pt idx="2">
                  <c:v>93.333333333332988</c:v>
                </c:pt>
                <c:pt idx="3">
                  <c:v>95</c:v>
                </c:pt>
                <c:pt idx="4">
                  <c:v>96.666666666666003</c:v>
                </c:pt>
                <c:pt idx="5">
                  <c:v>86.666666666666003</c:v>
                </c:pt>
                <c:pt idx="6">
                  <c:v>96.666666666666003</c:v>
                </c:pt>
                <c:pt idx="7">
                  <c:v>96.666666666666003</c:v>
                </c:pt>
                <c:pt idx="8">
                  <c:v>96.666666666666003</c:v>
                </c:pt>
                <c:pt idx="9">
                  <c:v>85</c:v>
                </c:pt>
                <c:pt idx="10">
                  <c:v>96.666666666666003</c:v>
                </c:pt>
                <c:pt idx="11">
                  <c:v>83.333333333333002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90</c:v>
                </c:pt>
                <c:pt idx="1">
                  <c:v>91.666666666666003</c:v>
                </c:pt>
                <c:pt idx="2">
                  <c:v>88.333333333332988</c:v>
                </c:pt>
                <c:pt idx="3">
                  <c:v>88.333333333332988</c:v>
                </c:pt>
                <c:pt idx="4">
                  <c:v>85</c:v>
                </c:pt>
                <c:pt idx="5">
                  <c:v>92.5</c:v>
                </c:pt>
                <c:pt idx="6">
                  <c:v>90</c:v>
                </c:pt>
                <c:pt idx="7">
                  <c:v>91.666666666666003</c:v>
                </c:pt>
                <c:pt idx="8">
                  <c:v>86.666666666666003</c:v>
                </c:pt>
                <c:pt idx="9">
                  <c:v>85</c:v>
                </c:pt>
                <c:pt idx="10">
                  <c:v>85</c:v>
                </c:pt>
                <c:pt idx="11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40</c:v>
                </c:pt>
                <c:pt idx="1">
                  <c:v>40</c:v>
                </c:pt>
                <c:pt idx="2">
                  <c:v>35</c:v>
                </c:pt>
                <c:pt idx="3">
                  <c:v>98</c:v>
                </c:pt>
                <c:pt idx="4">
                  <c:v>98</c:v>
                </c:pt>
                <c:pt idx="5">
                  <c:v>99.333333333332988</c:v>
                </c:pt>
                <c:pt idx="6">
                  <c:v>99.666666666666003</c:v>
                </c:pt>
                <c:pt idx="7">
                  <c:v>96.666666666666003</c:v>
                </c:pt>
                <c:pt idx="8">
                  <c:v>100</c:v>
                </c:pt>
                <c:pt idx="9">
                  <c:v>99.666666666666003</c:v>
                </c:pt>
                <c:pt idx="10">
                  <c:v>99</c:v>
                </c:pt>
                <c:pt idx="11">
                  <c:v>46.666666666666003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81.666666666666003</c:v>
                </c:pt>
                <c:pt idx="1">
                  <c:v>85.666666666666003</c:v>
                </c:pt>
                <c:pt idx="2">
                  <c:v>75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99.333333333332988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95.19999999999979</c:v>
                </c:pt>
                <c:pt idx="1">
                  <c:v>89.733333333333206</c:v>
                </c:pt>
                <c:pt idx="2">
                  <c:v>88.266666666666197</c:v>
                </c:pt>
                <c:pt idx="3">
                  <c:v>98.466666666666384</c:v>
                </c:pt>
                <c:pt idx="4">
                  <c:v>99.599999999999795</c:v>
                </c:pt>
                <c:pt idx="5">
                  <c:v>96.899999999999793</c:v>
                </c:pt>
                <c:pt idx="6">
                  <c:v>98.799999999999798</c:v>
                </c:pt>
                <c:pt idx="7">
                  <c:v>96.599999999999795</c:v>
                </c:pt>
                <c:pt idx="8">
                  <c:v>99.733333333333206</c:v>
                </c:pt>
                <c:pt idx="9">
                  <c:v>96.6666666666666</c:v>
                </c:pt>
                <c:pt idx="10">
                  <c:v>99.399999999999793</c:v>
                </c:pt>
                <c:pt idx="11">
                  <c:v>93.133333333332999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IA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96</c:v>
                </c:pt>
                <c:pt idx="1">
                  <c:v>94</c:v>
                </c:pt>
                <c:pt idx="2">
                  <c:v>96.333333333332988</c:v>
                </c:pt>
                <c:pt idx="3">
                  <c:v>99.666666666666003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99.333333333332988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93.333333333332988</c:v>
                </c:pt>
                <c:pt idx="1">
                  <c:v>83.333333333333002</c:v>
                </c:pt>
                <c:pt idx="2">
                  <c:v>93.333333333332988</c:v>
                </c:pt>
                <c:pt idx="3">
                  <c:v>100</c:v>
                </c:pt>
                <c:pt idx="4">
                  <c:v>100</c:v>
                </c:pt>
                <c:pt idx="5">
                  <c:v>93.333333333332988</c:v>
                </c:pt>
                <c:pt idx="6">
                  <c:v>96.666666666666003</c:v>
                </c:pt>
                <c:pt idx="7">
                  <c:v>96.666666666666003</c:v>
                </c:pt>
                <c:pt idx="8">
                  <c:v>100</c:v>
                </c:pt>
                <c:pt idx="9">
                  <c:v>90</c:v>
                </c:pt>
                <c:pt idx="10">
                  <c:v>100</c:v>
                </c:pt>
                <c:pt idx="11">
                  <c:v>81.666666666666003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99</c:v>
                </c:pt>
                <c:pt idx="1">
                  <c:v>99</c:v>
                </c:pt>
                <c:pt idx="2">
                  <c:v>98.666666666666003</c:v>
                </c:pt>
                <c:pt idx="3">
                  <c:v>96.333333333332988</c:v>
                </c:pt>
                <c:pt idx="4">
                  <c:v>98.666666666666003</c:v>
                </c:pt>
                <c:pt idx="5">
                  <c:v>92.5</c:v>
                </c:pt>
                <c:pt idx="6">
                  <c:v>99</c:v>
                </c:pt>
                <c:pt idx="7">
                  <c:v>93</c:v>
                </c:pt>
                <c:pt idx="8">
                  <c:v>99</c:v>
                </c:pt>
                <c:pt idx="9">
                  <c:v>96</c:v>
                </c:pt>
                <c:pt idx="10">
                  <c:v>98.666666666666003</c:v>
                </c:pt>
                <c:pt idx="11">
                  <c:v>96.333333333332988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88.666666666666003</c:v>
                </c:pt>
                <c:pt idx="1">
                  <c:v>74.333333333333002</c:v>
                </c:pt>
                <c:pt idx="2">
                  <c:v>56.666666666666003</c:v>
                </c:pt>
                <c:pt idx="3">
                  <c:v>98.333333333332988</c:v>
                </c:pt>
                <c:pt idx="4">
                  <c:v>99.333333333332988</c:v>
                </c:pt>
                <c:pt idx="5">
                  <c:v>99</c:v>
                </c:pt>
                <c:pt idx="6">
                  <c:v>99</c:v>
                </c:pt>
                <c:pt idx="7">
                  <c:v>96</c:v>
                </c:pt>
                <c:pt idx="8">
                  <c:v>99.666666666666003</c:v>
                </c:pt>
                <c:pt idx="9">
                  <c:v>98.333333333332988</c:v>
                </c:pt>
                <c:pt idx="10">
                  <c:v>99</c:v>
                </c:pt>
                <c:pt idx="11">
                  <c:v>98.666666666666003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99</c:v>
                </c:pt>
                <c:pt idx="1">
                  <c:v>98</c:v>
                </c:pt>
                <c:pt idx="2">
                  <c:v>96.333333333332988</c:v>
                </c:pt>
                <c:pt idx="3">
                  <c:v>98</c:v>
                </c:pt>
                <c:pt idx="4">
                  <c:v>100</c:v>
                </c:pt>
                <c:pt idx="5">
                  <c:v>99.666666666666003</c:v>
                </c:pt>
                <c:pt idx="6">
                  <c:v>99.333333333332988</c:v>
                </c:pt>
                <c:pt idx="7">
                  <c:v>98</c:v>
                </c:pt>
                <c:pt idx="8">
                  <c:v>100</c:v>
                </c:pt>
                <c:pt idx="9">
                  <c:v>99</c:v>
                </c:pt>
                <c:pt idx="10">
                  <c:v>99.333333333332988</c:v>
                </c:pt>
                <c:pt idx="11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302005518540953E-2"/>
          <c:y val="0.13964195399345025"/>
          <c:w val="0.78034163271486623"/>
          <c:h val="0.5455660973228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C00000"/>
            </a:solidFill>
            <a:ln w="28569">
              <a:solidFill>
                <a:schemeClr val="tx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6-B0AE-415C-802E-D833220ECDC3}"/>
              </c:ext>
            </c:extLst>
          </c:dPt>
          <c:dPt>
            <c:idx val="1"/>
            <c:invertIfNegative val="0"/>
            <c:bubble3D val="0"/>
            <c:spPr>
              <a:solidFill>
                <a:srgbClr val="339933"/>
              </a:solidFill>
              <a:ln w="28569">
                <a:solidFill>
                  <a:srgbClr val="3399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0AE-415C-802E-D833220ECDC3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8-B0AE-415C-802E-D833220ECDC3}"/>
              </c:ext>
            </c:extLst>
          </c:dPt>
          <c:dPt>
            <c:idx val="3"/>
            <c:invertIfNegative val="0"/>
            <c:bubble3D val="0"/>
            <c:spPr>
              <a:solidFill>
                <a:srgbClr val="FF9900"/>
              </a:solidFill>
              <a:ln w="28569">
                <a:solidFill>
                  <a:srgbClr val="00CC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0AE-415C-802E-D833220ECDC3}"/>
              </c:ext>
            </c:extLst>
          </c:dPt>
          <c:dPt>
            <c:idx val="4"/>
            <c:invertIfNegative val="0"/>
            <c:bubble3D val="0"/>
            <c:spPr>
              <a:solidFill>
                <a:srgbClr val="00CC66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1E-441E-BA0B-5AA331408BC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01E-441E-BA0B-5AA331408BC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01E-441E-BA0B-5AA331408BCF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01E-441E-BA0B-5AA331408BC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01E-441E-BA0B-5AA331408BCF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01E-441E-BA0B-5AA331408BC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B01E-441E-BA0B-5AA331408B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8569">
                <a:solidFill>
                  <a:schemeClr val="tx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CC4-4421-985B-5424A50C8AC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CC4-4421-985B-5424A50C8AC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01E-441E-BA0B-5AA331408BCF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B01E-441E-BA0B-5AA331408BCF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B01E-441E-BA0B-5AA331408BCF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B01E-441E-BA0B-5AA331408B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93.06666666666618</c:v>
                </c:pt>
                <c:pt idx="1">
                  <c:v>88.599999999999397</c:v>
                </c:pt>
                <c:pt idx="2">
                  <c:v>84.133333333332786</c:v>
                </c:pt>
                <c:pt idx="3">
                  <c:v>93.466666666666185</c:v>
                </c:pt>
                <c:pt idx="4">
                  <c:v>93.066666666666407</c:v>
                </c:pt>
                <c:pt idx="5">
                  <c:v>93.69999999999979</c:v>
                </c:pt>
                <c:pt idx="6">
                  <c:v>96.066666666666407</c:v>
                </c:pt>
                <c:pt idx="7">
                  <c:v>92.666666666666387</c:v>
                </c:pt>
                <c:pt idx="8">
                  <c:v>95.533333333332806</c:v>
                </c:pt>
                <c:pt idx="9">
                  <c:v>95.933333333332982</c:v>
                </c:pt>
                <c:pt idx="10">
                  <c:v>96.466666666666384</c:v>
                </c:pt>
                <c:pt idx="11">
                  <c:v>95.466666666666384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01E-441E-BA0B-5AA33140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80936"/>
        <c:axId val="19218524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IA</c:v>
                </c:pt>
              </c:strCache>
            </c:strRef>
          </c:tx>
          <c:spPr>
            <a:ln w="28569">
              <a:noFill/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Sheet1!$C$2:$C$13</c:f>
              <c:numCache>
                <c:formatCode>0</c:formatCode>
                <c:ptCount val="12"/>
                <c:pt idx="0">
                  <c:v>98.333333333332988</c:v>
                </c:pt>
                <c:pt idx="1">
                  <c:v>94.666666666666003</c:v>
                </c:pt>
                <c:pt idx="2">
                  <c:v>97.333333333332988</c:v>
                </c:pt>
                <c:pt idx="3">
                  <c:v>98.333333333332988</c:v>
                </c:pt>
                <c:pt idx="4">
                  <c:v>99.666666666666003</c:v>
                </c:pt>
                <c:pt idx="5">
                  <c:v>99.333333333332988</c:v>
                </c:pt>
                <c:pt idx="6">
                  <c:v>99.666666666666003</c:v>
                </c:pt>
                <c:pt idx="7">
                  <c:v>98.666666666666003</c:v>
                </c:pt>
                <c:pt idx="8">
                  <c:v>99.666666666666003</c:v>
                </c:pt>
                <c:pt idx="9">
                  <c:v>99.666666666666003</c:v>
                </c:pt>
                <c:pt idx="10">
                  <c:v>99.666666666666003</c:v>
                </c:pt>
                <c:pt idx="11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01E-441E-BA0B-5AA331408B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OK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Sheet1!$D$2:$D$13</c:f>
              <c:numCache>
                <c:formatCode>0</c:formatCode>
                <c:ptCount val="12"/>
                <c:pt idx="0">
                  <c:v>81.666666666666003</c:v>
                </c:pt>
                <c:pt idx="1">
                  <c:v>86.666666666666003</c:v>
                </c:pt>
                <c:pt idx="2">
                  <c:v>81.666666666666003</c:v>
                </c:pt>
                <c:pt idx="3">
                  <c:v>86.666666666666003</c:v>
                </c:pt>
                <c:pt idx="4">
                  <c:v>80</c:v>
                </c:pt>
                <c:pt idx="5">
                  <c:v>85</c:v>
                </c:pt>
                <c:pt idx="6">
                  <c:v>86.666666666666003</c:v>
                </c:pt>
                <c:pt idx="7">
                  <c:v>83.333333333333002</c:v>
                </c:pt>
                <c:pt idx="8">
                  <c:v>83.333333333333002</c:v>
                </c:pt>
                <c:pt idx="9">
                  <c:v>90</c:v>
                </c:pt>
                <c:pt idx="10">
                  <c:v>88.333333333332988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9D4-BED3-C5169AF9B0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TN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Sheet1!$E$2:$E$13</c:f>
              <c:numCache>
                <c:formatCode>0</c:formatCode>
                <c:ptCount val="12"/>
                <c:pt idx="0">
                  <c:v>98.333333333332988</c:v>
                </c:pt>
                <c:pt idx="1">
                  <c:v>96.666666666666003</c:v>
                </c:pt>
                <c:pt idx="2">
                  <c:v>97.333333333332988</c:v>
                </c:pt>
                <c:pt idx="3">
                  <c:v>97.666666666666003</c:v>
                </c:pt>
                <c:pt idx="4">
                  <c:v>95</c:v>
                </c:pt>
                <c:pt idx="5">
                  <c:v>92.5</c:v>
                </c:pt>
                <c:pt idx="6">
                  <c:v>99</c:v>
                </c:pt>
                <c:pt idx="7">
                  <c:v>95</c:v>
                </c:pt>
                <c:pt idx="8">
                  <c:v>98.333333333332988</c:v>
                </c:pt>
                <c:pt idx="9">
                  <c:v>97.333333333332988</c:v>
                </c:pt>
                <c:pt idx="10">
                  <c:v>98.333333333332988</c:v>
                </c:pt>
                <c:pt idx="11">
                  <c:v>94.333333333332988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E-4A9A-AC1D-54497453D7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IL-1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Sheet1!$F$2:$F$13</c:f>
              <c:numCache>
                <c:formatCode>0</c:formatCode>
                <c:ptCount val="12"/>
                <c:pt idx="0">
                  <c:v>93.666666666666003</c:v>
                </c:pt>
                <c:pt idx="1">
                  <c:v>68.333333333333002</c:v>
                </c:pt>
                <c:pt idx="2">
                  <c:v>46.666666666666003</c:v>
                </c:pt>
                <c:pt idx="3">
                  <c:v>92.333333333332988</c:v>
                </c:pt>
                <c:pt idx="4">
                  <c:v>97.666666666666003</c:v>
                </c:pt>
                <c:pt idx="5">
                  <c:v>97.333333333332988</c:v>
                </c:pt>
                <c:pt idx="6">
                  <c:v>97</c:v>
                </c:pt>
                <c:pt idx="7">
                  <c:v>90.333333333332988</c:v>
                </c:pt>
                <c:pt idx="8">
                  <c:v>98.666666666666003</c:v>
                </c:pt>
                <c:pt idx="9">
                  <c:v>98.333333333332988</c:v>
                </c:pt>
                <c:pt idx="10">
                  <c:v>98</c:v>
                </c:pt>
                <c:pt idx="11">
                  <c:v>95.666666666666003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8E-4A9A-AC1D-54497453D7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IL-2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339933"/>
              </a:solidFill>
            </c:spPr>
          </c:marker>
          <c:xVal>
            <c:strRef>
              <c:f>Sheet1!$A$2:$A$13</c:f>
              <c:strCache>
                <c:ptCount val="12"/>
                <c:pt idx="0">
                  <c:v>SYN'023 200 EC 100 g COC 1.0% + AMS 2.5%</c:v>
                </c:pt>
                <c:pt idx="1">
                  <c:v>SYN'023 200 EC 100 g + Engenia 561 gae + COC 1.0%</c:v>
                </c:pt>
                <c:pt idx="2">
                  <c:v>SYN'023 200 EC 100 g + Enlist One 800 gae + COC 1.0%</c:v>
                </c:pt>
                <c:pt idx="3">
                  <c:v>SYN'023 200 EC 100 g + GLU 655 g + AMS 2.5%</c:v>
                </c:pt>
                <c:pt idx="4">
                  <c:v>SYN'023 200 EC 100 g + GLY 1120 gae + AMS 2.5%</c:v>
                </c:pt>
                <c:pt idx="5">
                  <c:v>SYN'023 200 EC 100 g + Engenia 561 gae + GLU 655 gae</c:v>
                </c:pt>
                <c:pt idx="6">
                  <c:v>SYN'023 200 EC 100 g + Engenia 561 gae + GLY 1120 gae</c:v>
                </c:pt>
                <c:pt idx="7">
                  <c:v>SYN'023 200 EC 100 g + Enlist One 561 gae + GLU 655 gae</c:v>
                </c:pt>
                <c:pt idx="8">
                  <c:v>SYN'023 200 EC 100 g + Enlist One 561 gae + GLY 1120 gae</c:v>
                </c:pt>
                <c:pt idx="9">
                  <c:v>Select Max 100 g + Engenia 561 gae + GLY 1120 gae</c:v>
                </c:pt>
                <c:pt idx="10">
                  <c:v>Select Max 100 g + Enlist One 561 gae + GLY 1120 gae</c:v>
                </c:pt>
                <c:pt idx="11">
                  <c:v>Select Max 100 g + COC 1.0% + AMS 2.5%</c:v>
                </c:pt>
              </c:strCache>
            </c:strRef>
          </c:xVal>
          <c:yVal>
            <c:numRef>
              <c:f>Sheet1!$G$2:$G$13</c:f>
              <c:numCache>
                <c:formatCode>0</c:formatCode>
                <c:ptCount val="12"/>
                <c:pt idx="0">
                  <c:v>93.333333333332988</c:v>
                </c:pt>
                <c:pt idx="1">
                  <c:v>96.666666666666003</c:v>
                </c:pt>
                <c:pt idx="2">
                  <c:v>97.666666666666003</c:v>
                </c:pt>
                <c:pt idx="3">
                  <c:v>92.333333333332988</c:v>
                </c:pt>
                <c:pt idx="4">
                  <c:v>93</c:v>
                </c:pt>
                <c:pt idx="5">
                  <c:v>94.333333333332988</c:v>
                </c:pt>
                <c:pt idx="6">
                  <c:v>98</c:v>
                </c:pt>
                <c:pt idx="7">
                  <c:v>96</c:v>
                </c:pt>
                <c:pt idx="8">
                  <c:v>97.666666666666003</c:v>
                </c:pt>
                <c:pt idx="9">
                  <c:v>94.333333333332988</c:v>
                </c:pt>
                <c:pt idx="10">
                  <c:v>98</c:v>
                </c:pt>
                <c:pt idx="11">
                  <c:v>99.333333333332988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8E-4A9A-AC1D-54497453D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936"/>
        <c:axId val="192185248"/>
      </c:scatterChart>
      <c:catAx>
        <c:axId val="19218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1740000"/>
          <a:lstStyle/>
          <a:p>
            <a:pPr>
              <a:defRPr sz="1100" baseline="0">
                <a:solidFill>
                  <a:srgbClr val="000000"/>
                </a:solidFill>
              </a:defRPr>
            </a:pPr>
            <a:endParaRPr lang="en-US"/>
          </a:p>
        </c:txPr>
        <c:crossAx val="192185248"/>
        <c:crosses val="autoZero"/>
        <c:auto val="1"/>
        <c:lblAlgn val="ctr"/>
        <c:lblOffset val="100"/>
        <c:noMultiLvlLbl val="0"/>
      </c:catAx>
      <c:valAx>
        <c:axId val="192185248"/>
        <c:scaling>
          <c:orientation val="minMax"/>
          <c:max val="10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 baseline="0">
                <a:solidFill>
                  <a:srgbClr val="000000"/>
                </a:solidFill>
              </a:defRPr>
            </a:pPr>
            <a:endParaRPr lang="en-US"/>
          </a:p>
        </c:txPr>
        <c:crossAx val="192180936"/>
        <c:crosses val="autoZero"/>
        <c:crossBetween val="between"/>
      </c:valAx>
      <c:spPr>
        <a:noFill/>
        <a:ln w="25395">
          <a:noFill/>
        </a:ln>
      </c:spPr>
    </c:plotArea>
    <c:legend>
      <c:legendPos val="t"/>
      <c:layout>
        <c:manualLayout>
          <c:xMode val="edge"/>
          <c:yMode val="edge"/>
          <c:x val="6.1524539824678801E-3"/>
          <c:y val="1.4602980042785582E-2"/>
          <c:w val="0.83391807995154454"/>
          <c:h val="7.4203742780081267E-2"/>
        </c:manualLayout>
      </c:layout>
      <c:overlay val="0"/>
      <c:txPr>
        <a:bodyPr/>
        <a:lstStyle/>
        <a:p>
          <a:pPr>
            <a:defRPr sz="1000" baseline="0"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4E0656-C818-45D6-85DC-65BF698117D2}" type="datetimeFigureOut">
              <a:rPr lang="en-US"/>
              <a:pPr>
                <a:defRPr/>
              </a:pPr>
              <a:t>8/28/2020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4" tIns="46552" rIns="93104" bIns="4655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vert="horz" lIns="93104" tIns="46552" rIns="93104" bIns="4655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13ACADF-E640-4F2E-86B7-5D7CC23933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6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5CB08E-030D-44BD-9DA6-F1F2EBB5FC49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82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37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71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9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0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65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45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19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69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87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8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AB1A9CC0-C0DA-4A82-821C-4992545B1E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59C99D79-61D5-4646-B0BD-700AD504A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A96DB-7965-499E-B46A-20BD98198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49397-0666-43B4-A19D-D9E412D28BD6}" type="slidenum">
              <a:rPr lang="en-US" smtClean="0">
                <a:solidFill>
                  <a:prstClr val="black"/>
                </a:solidFill>
                <a:latin typeface="Calibri"/>
                <a:cs typeface="+mn-cs"/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F8CAA6-D172-4491-ACF7-E3E35994D4A0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7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8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8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0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63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4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1250" cy="3482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6472" indent="-290951">
              <a:defRPr>
                <a:solidFill>
                  <a:schemeClr val="tx1"/>
                </a:solidFill>
                <a:latin typeface="Arial" charset="0"/>
              </a:defRPr>
            </a:lvl2pPr>
            <a:lvl3pPr marL="1163803" indent="-232761">
              <a:defRPr>
                <a:solidFill>
                  <a:schemeClr val="tx1"/>
                </a:solidFill>
                <a:latin typeface="Arial" charset="0"/>
              </a:defRPr>
            </a:lvl3pPr>
            <a:lvl4pPr marL="1629324" indent="-232761">
              <a:defRPr>
                <a:solidFill>
                  <a:schemeClr val="tx1"/>
                </a:solidFill>
                <a:latin typeface="Arial" charset="0"/>
              </a:defRPr>
            </a:lvl4pPr>
            <a:lvl5pPr marL="2094845" indent="-232761">
              <a:defRPr>
                <a:solidFill>
                  <a:schemeClr val="tx1"/>
                </a:solidFill>
                <a:latin typeface="Arial" charset="0"/>
              </a:defRPr>
            </a:lvl5pPr>
            <a:lvl6pPr marL="2560366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5887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1408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6929" indent="-23276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CF2D7-54E7-4F48-8F14-28B3C1047D6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4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0"/>
            <a:ext cx="122004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5927726"/>
            <a:ext cx="9599084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8" y="4035426"/>
            <a:ext cx="9596967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2581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5599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7733" y="88901"/>
            <a:ext cx="2819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18" y="88901"/>
            <a:ext cx="8257116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965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4445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18" y="838201"/>
            <a:ext cx="11279716" cy="510381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3637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7545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17" y="1211263"/>
            <a:ext cx="55372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211263"/>
            <a:ext cx="5539316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6108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9653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1212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8272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1259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2217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_land_print_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9"/>
            <a:ext cx="12192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88900"/>
            <a:ext cx="11271249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8" y="1211263"/>
            <a:ext cx="11279716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83350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eaLnBrk="0" fontAlgn="auto" hangingPunct="0">
              <a:spcBef>
                <a:spcPts val="0"/>
              </a:spcBef>
              <a:spcAft>
                <a:spcPts val="600"/>
              </a:spcAft>
              <a:tabLst>
                <a:tab pos="441325" algn="l"/>
              </a:tabLst>
              <a:defRPr sz="120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91584" y="6483350"/>
            <a:ext cx="742949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Aft>
                <a:spcPts val="600"/>
              </a:spcAft>
              <a:tabLst>
                <a:tab pos="441325" algn="l"/>
              </a:tabLst>
            </a:pPr>
            <a:fld id="{B5BCF527-32DC-4343-809A-477524B97BC5}" type="slidenum">
              <a:rPr lang="en-US" sz="1200"/>
              <a:pPr eaLnBrk="0" hangingPunct="0">
                <a:spcAft>
                  <a:spcPts val="600"/>
                </a:spcAft>
                <a:tabLst>
                  <a:tab pos="441325" algn="l"/>
                </a:tabLst>
              </a:pPr>
              <a:t>‹#›</a:t>
            </a:fld>
            <a:r>
              <a:rPr lang="en-US" sz="1200"/>
              <a:t>	</a:t>
            </a:r>
          </a:p>
        </p:txBody>
      </p:sp>
      <p:pic>
        <p:nvPicPr>
          <p:cNvPr id="1031" name="Picture 8" descr="new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34" y="6403975"/>
            <a:ext cx="156633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ransition>
    <p:wipe dir="r"/>
  </p:transition>
  <p:hf sldNum="0" hdr="0" dt="0"/>
  <p:txStyles>
    <p:titleStyle>
      <a:lvl1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5.xls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6.xls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7.xlsx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ubtitle 2"/>
          <p:cNvSpPr>
            <a:spLocks noGrp="1"/>
          </p:cNvSpPr>
          <p:nvPr>
            <p:ph type="subTitle" sz="quarter" idx="1"/>
          </p:nvPr>
        </p:nvSpPr>
        <p:spPr>
          <a:xfrm>
            <a:off x="1447800" y="5715000"/>
            <a:ext cx="7199313" cy="838200"/>
          </a:xfrm>
        </p:spPr>
        <p:txBody>
          <a:bodyPr/>
          <a:lstStyle/>
          <a:p>
            <a:pPr eaLnBrk="1" hangingPunct="1"/>
            <a:r>
              <a:rPr lang="en-US" dirty="0"/>
              <a:t>Holloway, James</a:t>
            </a:r>
          </a:p>
          <a:p>
            <a:pPr eaLnBrk="1" hangingPunct="1"/>
            <a:r>
              <a:rPr lang="en-US" dirty="0"/>
              <a:t>Vaz Da Silva, Joao Renato, Eric Palmer</a:t>
            </a:r>
          </a:p>
          <a:p>
            <a:pPr eaLnBrk="1" hangingPunct="1"/>
            <a:r>
              <a:rPr lang="en-US" dirty="0"/>
              <a:t>2020 Crop Protection Field Development </a:t>
            </a:r>
          </a:p>
          <a:p>
            <a:pPr eaLnBrk="1" hangingPunct="1"/>
            <a:r>
              <a:rPr lang="en-US" dirty="0"/>
              <a:t>Last Updated: AUG-27-2020</a:t>
            </a:r>
          </a:p>
        </p:txBody>
      </p:sp>
      <p:sp>
        <p:nvSpPr>
          <p:cNvPr id="29699" name="Title 1"/>
          <p:cNvSpPr>
            <a:spLocks noGrp="1"/>
          </p:cNvSpPr>
          <p:nvPr>
            <p:ph type="ctrTitle" sz="quarter"/>
          </p:nvPr>
        </p:nvSpPr>
        <p:spPr>
          <a:xfrm>
            <a:off x="1600200" y="3581401"/>
            <a:ext cx="7848600" cy="1222375"/>
          </a:xfrm>
        </p:spPr>
        <p:txBody>
          <a:bodyPr/>
          <a:lstStyle/>
          <a:p>
            <a:pPr eaLnBrk="1" hangingPunct="1"/>
            <a:r>
              <a:rPr lang="en-US" dirty="0"/>
              <a:t>HSOY56S1-2020US</a:t>
            </a:r>
            <a:br>
              <a:rPr lang="en-US" dirty="0"/>
            </a:br>
            <a:r>
              <a:rPr lang="en-US" dirty="0"/>
              <a:t>Target Screen:  KATO:  Evaluation of antagonism with auxins, glufosinate, and glyphosate tank-mixtures with SYN550023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Annual Grass Control 7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2A5EF-6978-41D4-9EB9-6C5F7963D240}"/>
              </a:ext>
            </a:extLst>
          </p:cNvPr>
          <p:cNvSpPr txBox="1"/>
          <p:nvPr/>
        </p:nvSpPr>
        <p:spPr>
          <a:xfrm>
            <a:off x="1828800" y="5435379"/>
            <a:ext cx="9220200" cy="4556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Conditional formatting is based on: RED &lt; 80, YELLOW &lt; 90, GREEN =&gt; 90</a:t>
            </a:r>
            <a:r>
              <a:rPr lang="en-US" sz="2000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AB0E63-F68F-404C-8E81-5A8ACDCA6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91537"/>
              </p:ext>
            </p:extLst>
          </p:nvPr>
        </p:nvGraphicFramePr>
        <p:xfrm>
          <a:off x="413809" y="591344"/>
          <a:ext cx="11280773" cy="4832938"/>
        </p:xfrm>
        <a:graphic>
          <a:graphicData uri="http://schemas.openxmlformats.org/drawingml/2006/table">
            <a:tbl>
              <a:tblPr/>
              <a:tblGrid>
                <a:gridCol w="434173">
                  <a:extLst>
                    <a:ext uri="{9D8B030D-6E8A-4147-A177-3AD203B41FA5}">
                      <a16:colId xmlns:a16="http://schemas.microsoft.com/office/drawing/2014/main" val="432902289"/>
                    </a:ext>
                  </a:extLst>
                </a:gridCol>
                <a:gridCol w="2055084">
                  <a:extLst>
                    <a:ext uri="{9D8B030D-6E8A-4147-A177-3AD203B41FA5}">
                      <a16:colId xmlns:a16="http://schemas.microsoft.com/office/drawing/2014/main" val="4177520046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354253799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2346069915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2858097009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9543002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289491083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4130788250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53829796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4260260787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528774500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4285860437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395727036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536888275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4261770717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261382897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770595633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2449568570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2429605242"/>
                    </a:ext>
                  </a:extLst>
                </a:gridCol>
              </a:tblGrid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DIGSA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ECHCG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PANDI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SETFA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SORVS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SORVU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004087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744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Best Trt Label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1st planting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Rox Orange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854102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44288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SYN550023 100 g + COC 1% + AMS 2.5%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50990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COC 1%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14911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COC 0.5/1%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955392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GLU 655 g + AMS 2.5%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5805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GLY 1120 gae + AMS 2.5%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008358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GLU 655 g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54729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GLY 1120 gae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821172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GLU 655 g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16277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GLY 1120 gae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90081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Engenia 561 gae + GLY 1120 gae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33392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Enlist One 800 gae + GLY 1120 gae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30726"/>
                  </a:ext>
                </a:extLst>
              </a:tr>
              <a:tr h="265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1% + AMS 2.5%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2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69380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Annual Grass Control 14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E4ED4C-84E0-43B1-A6CE-25EC218C5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45628"/>
              </p:ext>
            </p:extLst>
          </p:nvPr>
        </p:nvGraphicFramePr>
        <p:xfrm>
          <a:off x="496889" y="1074736"/>
          <a:ext cx="11280773" cy="4907734"/>
        </p:xfrm>
        <a:graphic>
          <a:graphicData uri="http://schemas.openxmlformats.org/drawingml/2006/table">
            <a:tbl>
              <a:tblPr/>
              <a:tblGrid>
                <a:gridCol w="434173">
                  <a:extLst>
                    <a:ext uri="{9D8B030D-6E8A-4147-A177-3AD203B41FA5}">
                      <a16:colId xmlns:a16="http://schemas.microsoft.com/office/drawing/2014/main" val="3105032598"/>
                    </a:ext>
                  </a:extLst>
                </a:gridCol>
                <a:gridCol w="2055084">
                  <a:extLst>
                    <a:ext uri="{9D8B030D-6E8A-4147-A177-3AD203B41FA5}">
                      <a16:colId xmlns:a16="http://schemas.microsoft.com/office/drawing/2014/main" val="1678443647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161293022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490473945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554933156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567454171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860392556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822414690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671214962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63126644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801545302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724341631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638758715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190030490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064609470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2627020477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674846375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2863409117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240489781"/>
                    </a:ext>
                  </a:extLst>
                </a:gridCol>
              </a:tblGrid>
              <a:tr h="29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DIGSA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ECHCG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PANDI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SETFA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SORVS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SORVU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72051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62779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Best Trt Label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1st planting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Rox Orange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184824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11652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COC 1% + AMS 2.5%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912537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COC 1%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42892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COC 0.5/1%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31199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GLU 655 g + AMS 2.5%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9806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GLY 1120 gae + AMS 2.5%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316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GLU 655 g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012347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GLY 1120 gae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298748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GLU 655 g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226898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GLY 1120 gae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77787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Engenia 561 gae + GLY 1120 gae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972548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Enlist One 800 gae + GLY 1120 gae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93698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1% + AMS 2.5%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771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1596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Annual Grass Control 28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90ECAA-D7F0-4958-B6E1-62C227F92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4551"/>
              </p:ext>
            </p:extLst>
          </p:nvPr>
        </p:nvGraphicFramePr>
        <p:xfrm>
          <a:off x="496889" y="1074736"/>
          <a:ext cx="11280773" cy="4907734"/>
        </p:xfrm>
        <a:graphic>
          <a:graphicData uri="http://schemas.openxmlformats.org/drawingml/2006/table">
            <a:tbl>
              <a:tblPr/>
              <a:tblGrid>
                <a:gridCol w="434173">
                  <a:extLst>
                    <a:ext uri="{9D8B030D-6E8A-4147-A177-3AD203B41FA5}">
                      <a16:colId xmlns:a16="http://schemas.microsoft.com/office/drawing/2014/main" val="866677518"/>
                    </a:ext>
                  </a:extLst>
                </a:gridCol>
                <a:gridCol w="2055084">
                  <a:extLst>
                    <a:ext uri="{9D8B030D-6E8A-4147-A177-3AD203B41FA5}">
                      <a16:colId xmlns:a16="http://schemas.microsoft.com/office/drawing/2014/main" val="530770388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487870583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359107870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589905962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41985265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695087378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438683812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489487408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196922031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776956145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938077307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2798041148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862454419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455482393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2969837230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385094786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3451120176"/>
                    </a:ext>
                  </a:extLst>
                </a:gridCol>
                <a:gridCol w="517148">
                  <a:extLst>
                    <a:ext uri="{9D8B030D-6E8A-4147-A177-3AD203B41FA5}">
                      <a16:colId xmlns:a16="http://schemas.microsoft.com/office/drawing/2014/main" val="1347824488"/>
                    </a:ext>
                  </a:extLst>
                </a:gridCol>
              </a:tblGrid>
              <a:tr h="29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DIGSA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ECHCG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PANDI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SETFA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SORVS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SORVU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04535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065501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Best Trt Label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1st planting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Rox Orange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88594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23155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COC 1% + AMS 2.5%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263799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COC 1%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465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COC 0.5/1%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99199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GLU 655 g + AMS 2.5%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070278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GLY 1120 gae + AMS 2.5%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625829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GLU 655 g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866123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GLY 1120 gae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344846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GLU 655 g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750642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GLY 1120 gae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46375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Engenia 561 gae + GLY 1120 gae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900328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Enlist One 800 gae + GLY 1120 gae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51826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1% + AMS 2.5%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791" marR="5791" marT="5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267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466946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 err="1"/>
              <a:t>Barnyardgrass</a:t>
            </a:r>
            <a:r>
              <a:rPr lang="en-US" sz="2200" dirty="0"/>
              <a:t> Control (7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338876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5743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 err="1"/>
              <a:t>Barnyardgrass</a:t>
            </a:r>
            <a:r>
              <a:rPr lang="en-US" sz="2200" dirty="0"/>
              <a:t> Control (14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330427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951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 err="1"/>
              <a:t>Barnyardgrass</a:t>
            </a:r>
            <a:r>
              <a:rPr lang="en-US" sz="2200" dirty="0"/>
              <a:t> Control (28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927362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77050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ECHCG Control 7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BA4BE2-6812-4788-AA76-A7FCF82B1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78670"/>
              </p:ext>
            </p:extLst>
          </p:nvPr>
        </p:nvGraphicFramePr>
        <p:xfrm>
          <a:off x="1965325" y="1447800"/>
          <a:ext cx="8343901" cy="4038608"/>
        </p:xfrm>
        <a:graphic>
          <a:graphicData uri="http://schemas.openxmlformats.org/drawingml/2006/table">
            <a:tbl>
              <a:tblPr/>
              <a:tblGrid>
                <a:gridCol w="713832">
                  <a:extLst>
                    <a:ext uri="{9D8B030D-6E8A-4147-A177-3AD203B41FA5}">
                      <a16:colId xmlns:a16="http://schemas.microsoft.com/office/drawing/2014/main" val="4101605055"/>
                    </a:ext>
                  </a:extLst>
                </a:gridCol>
                <a:gridCol w="3378804">
                  <a:extLst>
                    <a:ext uri="{9D8B030D-6E8A-4147-A177-3AD203B41FA5}">
                      <a16:colId xmlns:a16="http://schemas.microsoft.com/office/drawing/2014/main" val="1514703274"/>
                    </a:ext>
                  </a:extLst>
                </a:gridCol>
                <a:gridCol w="850253">
                  <a:extLst>
                    <a:ext uri="{9D8B030D-6E8A-4147-A177-3AD203B41FA5}">
                      <a16:colId xmlns:a16="http://schemas.microsoft.com/office/drawing/2014/main" val="2232283707"/>
                    </a:ext>
                  </a:extLst>
                </a:gridCol>
                <a:gridCol w="850253">
                  <a:extLst>
                    <a:ext uri="{9D8B030D-6E8A-4147-A177-3AD203B41FA5}">
                      <a16:colId xmlns:a16="http://schemas.microsoft.com/office/drawing/2014/main" val="2062606427"/>
                    </a:ext>
                  </a:extLst>
                </a:gridCol>
                <a:gridCol w="850253">
                  <a:extLst>
                    <a:ext uri="{9D8B030D-6E8A-4147-A177-3AD203B41FA5}">
                      <a16:colId xmlns:a16="http://schemas.microsoft.com/office/drawing/2014/main" val="2041505180"/>
                    </a:ext>
                  </a:extLst>
                </a:gridCol>
                <a:gridCol w="850253">
                  <a:extLst>
                    <a:ext uri="{9D8B030D-6E8A-4147-A177-3AD203B41FA5}">
                      <a16:colId xmlns:a16="http://schemas.microsoft.com/office/drawing/2014/main" val="3170516761"/>
                    </a:ext>
                  </a:extLst>
                </a:gridCol>
                <a:gridCol w="850253">
                  <a:extLst>
                    <a:ext uri="{9D8B030D-6E8A-4147-A177-3AD203B41FA5}">
                      <a16:colId xmlns:a16="http://schemas.microsoft.com/office/drawing/2014/main" val="2326506095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ECHCG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18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298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Trt 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planting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501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996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1" i="0" u="none" strike="noStrike">
                          <a:effectLst/>
                          <a:latin typeface="Calibri" panose="020F0502020204030204" pitchFamily="34" charset="0"/>
                        </a:rPr>
                        <a:t>SYN550023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1872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SYN550023 100 g + Engenia 561 gae + COC 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8598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SYN550023 100 g + Enlist One 800 gae + COC 0.5/1%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55345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SYN550023 100 g + GLU 655 g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88619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SYN550023 100 g + GLY 1120 gae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438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SYN550023 100 g + Engenia 561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7088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SYN550023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5852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SYN550023 100 g + Enlist One 800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9865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SYN550023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2813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Select Max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531499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Select Max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07824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Select Max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037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94906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ECHCG Control 14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2791DA-8606-4AB6-96C4-9A7EE9E02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03034"/>
              </p:ext>
            </p:extLst>
          </p:nvPr>
        </p:nvGraphicFramePr>
        <p:xfrm>
          <a:off x="1704975" y="1371600"/>
          <a:ext cx="8864601" cy="3729040"/>
        </p:xfrm>
        <a:graphic>
          <a:graphicData uri="http://schemas.openxmlformats.org/drawingml/2006/table">
            <a:tbl>
              <a:tblPr/>
              <a:tblGrid>
                <a:gridCol w="713608">
                  <a:extLst>
                    <a:ext uri="{9D8B030D-6E8A-4147-A177-3AD203B41FA5}">
                      <a16:colId xmlns:a16="http://schemas.microsoft.com/office/drawing/2014/main" val="3953649678"/>
                    </a:ext>
                  </a:extLst>
                </a:gridCol>
                <a:gridCol w="3377746">
                  <a:extLst>
                    <a:ext uri="{9D8B030D-6E8A-4147-A177-3AD203B41FA5}">
                      <a16:colId xmlns:a16="http://schemas.microsoft.com/office/drawing/2014/main" val="3939866757"/>
                    </a:ext>
                  </a:extLst>
                </a:gridCol>
                <a:gridCol w="849987">
                  <a:extLst>
                    <a:ext uri="{9D8B030D-6E8A-4147-A177-3AD203B41FA5}">
                      <a16:colId xmlns:a16="http://schemas.microsoft.com/office/drawing/2014/main" val="2072385747"/>
                    </a:ext>
                  </a:extLst>
                </a:gridCol>
                <a:gridCol w="849987">
                  <a:extLst>
                    <a:ext uri="{9D8B030D-6E8A-4147-A177-3AD203B41FA5}">
                      <a16:colId xmlns:a16="http://schemas.microsoft.com/office/drawing/2014/main" val="1176471746"/>
                    </a:ext>
                  </a:extLst>
                </a:gridCol>
                <a:gridCol w="637490">
                  <a:extLst>
                    <a:ext uri="{9D8B030D-6E8A-4147-A177-3AD203B41FA5}">
                      <a16:colId xmlns:a16="http://schemas.microsoft.com/office/drawing/2014/main" val="543836519"/>
                    </a:ext>
                  </a:extLst>
                </a:gridCol>
                <a:gridCol w="735809">
                  <a:extLst>
                    <a:ext uri="{9D8B030D-6E8A-4147-A177-3AD203B41FA5}">
                      <a16:colId xmlns:a16="http://schemas.microsoft.com/office/drawing/2014/main" val="2205769902"/>
                    </a:ext>
                  </a:extLst>
                </a:gridCol>
                <a:gridCol w="849987">
                  <a:extLst>
                    <a:ext uri="{9D8B030D-6E8A-4147-A177-3AD203B41FA5}">
                      <a16:colId xmlns:a16="http://schemas.microsoft.com/office/drawing/2014/main" val="1756591415"/>
                    </a:ext>
                  </a:extLst>
                </a:gridCol>
                <a:gridCol w="849987">
                  <a:extLst>
                    <a:ext uri="{9D8B030D-6E8A-4147-A177-3AD203B41FA5}">
                      <a16:colId xmlns:a16="http://schemas.microsoft.com/office/drawing/2014/main" val="1587567772"/>
                    </a:ext>
                  </a:extLst>
                </a:gridCol>
              </a:tblGrid>
              <a:tr h="233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ECHCG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56357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49589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Best </a:t>
                      </a:r>
                      <a:r>
                        <a:rPr lang="en-US" sz="1100" b="1" i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</a:t>
                      </a:r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1st planting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78116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8521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73519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COC 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62176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COC 0.5/1%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238548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GLU 655 g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371803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GLY 1120 gae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12073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74577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7513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30289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2048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330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639887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426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753564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ECHCG Control 28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7928DF-814E-491F-A121-5967610CA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63493"/>
              </p:ext>
            </p:extLst>
          </p:nvPr>
        </p:nvGraphicFramePr>
        <p:xfrm>
          <a:off x="1704975" y="915986"/>
          <a:ext cx="8864601" cy="4184656"/>
        </p:xfrm>
        <a:graphic>
          <a:graphicData uri="http://schemas.openxmlformats.org/drawingml/2006/table">
            <a:tbl>
              <a:tblPr/>
              <a:tblGrid>
                <a:gridCol w="713608">
                  <a:extLst>
                    <a:ext uri="{9D8B030D-6E8A-4147-A177-3AD203B41FA5}">
                      <a16:colId xmlns:a16="http://schemas.microsoft.com/office/drawing/2014/main" val="1080727985"/>
                    </a:ext>
                  </a:extLst>
                </a:gridCol>
                <a:gridCol w="3377746">
                  <a:extLst>
                    <a:ext uri="{9D8B030D-6E8A-4147-A177-3AD203B41FA5}">
                      <a16:colId xmlns:a16="http://schemas.microsoft.com/office/drawing/2014/main" val="272687389"/>
                    </a:ext>
                  </a:extLst>
                </a:gridCol>
                <a:gridCol w="849987">
                  <a:extLst>
                    <a:ext uri="{9D8B030D-6E8A-4147-A177-3AD203B41FA5}">
                      <a16:colId xmlns:a16="http://schemas.microsoft.com/office/drawing/2014/main" val="135811442"/>
                    </a:ext>
                  </a:extLst>
                </a:gridCol>
                <a:gridCol w="849987">
                  <a:extLst>
                    <a:ext uri="{9D8B030D-6E8A-4147-A177-3AD203B41FA5}">
                      <a16:colId xmlns:a16="http://schemas.microsoft.com/office/drawing/2014/main" val="304362327"/>
                    </a:ext>
                  </a:extLst>
                </a:gridCol>
                <a:gridCol w="637490">
                  <a:extLst>
                    <a:ext uri="{9D8B030D-6E8A-4147-A177-3AD203B41FA5}">
                      <a16:colId xmlns:a16="http://schemas.microsoft.com/office/drawing/2014/main" val="3609617631"/>
                    </a:ext>
                  </a:extLst>
                </a:gridCol>
                <a:gridCol w="735809">
                  <a:extLst>
                    <a:ext uri="{9D8B030D-6E8A-4147-A177-3AD203B41FA5}">
                      <a16:colId xmlns:a16="http://schemas.microsoft.com/office/drawing/2014/main" val="2080672851"/>
                    </a:ext>
                  </a:extLst>
                </a:gridCol>
                <a:gridCol w="849987">
                  <a:extLst>
                    <a:ext uri="{9D8B030D-6E8A-4147-A177-3AD203B41FA5}">
                      <a16:colId xmlns:a16="http://schemas.microsoft.com/office/drawing/2014/main" val="1300881471"/>
                    </a:ext>
                  </a:extLst>
                </a:gridCol>
                <a:gridCol w="849987">
                  <a:extLst>
                    <a:ext uri="{9D8B030D-6E8A-4147-A177-3AD203B41FA5}">
                      <a16:colId xmlns:a16="http://schemas.microsoft.com/office/drawing/2014/main" val="1382436099"/>
                    </a:ext>
                  </a:extLst>
                </a:gridCol>
              </a:tblGrid>
              <a:tr h="261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ECHCG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527998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93082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Best </a:t>
                      </a:r>
                      <a:r>
                        <a:rPr lang="en-US" sz="1100" b="1" i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</a:t>
                      </a:r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1st planting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1442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77570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93999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COC 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815807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COC 0.5/1%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63299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GLU 655 g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70786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GLY 1120 gae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836947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5142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65730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6708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683119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65328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0139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11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052893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Giant Foxtail Control (7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62960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9621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5571E87-CA27-4D88-A04F-17D0BC018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8489" y="381000"/>
            <a:ext cx="8455025" cy="444500"/>
          </a:xfrm>
        </p:spPr>
        <p:txBody>
          <a:bodyPr/>
          <a:lstStyle/>
          <a:p>
            <a:pPr eaLnBrk="1" hangingPunct="1"/>
            <a:r>
              <a:rPr lang="en-US" sz="3200" dirty="0"/>
              <a:t>Acknowledgements and Test Locations:</a:t>
            </a:r>
            <a:endParaRPr lang="en-US" alt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6B9909-D84B-4010-9D50-0CC79388A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98772"/>
              </p:ext>
            </p:extLst>
          </p:nvPr>
        </p:nvGraphicFramePr>
        <p:xfrm>
          <a:off x="1447800" y="1028699"/>
          <a:ext cx="9296399" cy="38944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8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09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108">
                  <a:extLst>
                    <a:ext uri="{9D8B030D-6E8A-4147-A177-3AD203B41FA5}">
                      <a16:colId xmlns:a16="http://schemas.microsoft.com/office/drawing/2014/main" val="1286325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Trial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State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Cooperator/</a:t>
                      </a:r>
                    </a:p>
                    <a:p>
                      <a:r>
                        <a:rPr lang="en-US" sz="1100" dirty="0"/>
                        <a:t>Syngenta Rep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IH/ CRO/ COI</a:t>
                      </a:r>
                    </a:p>
                    <a:p>
                      <a:endParaRPr lang="en-US" sz="1100" dirty="0"/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Target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en-US" sz="1100" dirty="0"/>
                        <a:t>Data was available for the summary presentation (Y/N)</a:t>
                      </a:r>
                      <a:endParaRPr lang="en-US" sz="1100" dirty="0"/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/>
                        <a:t>Data was used to answer the protocol objective(s) (Y/N)</a:t>
                      </a:r>
                    </a:p>
                    <a:p>
                      <a:endParaRPr lang="en-US" sz="1100" dirty="0"/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USNA0H0562020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IA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Payne,   Scott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IH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ECHCG;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PANDI;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SETFA; SORVU; Enlist Corn;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 RR Corn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291371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USNP0H0082020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OK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Lindenmayer,   Brad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IH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ECHCG; SETFA; SORVU; Enlist Corn; RR Corn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3215828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</a:rPr>
                        <a:t>USNR0H4022020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</a:rPr>
                        <a:t>IL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</a:rPr>
                        <a:t>Weber,   Cristin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</a:rPr>
                        <a:t>IH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ECHCG; SETFA; SORVU; Enlist Corn; RR Corn</a:t>
                      </a:r>
                    </a:p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1305795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</a:rPr>
                        <a:t>USNT0H0142020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</a:rPr>
                        <a:t>IL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Berry, Pete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</a:rPr>
                        <a:t>IH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ECHCG; SETFA; SORVU; Enlist Corn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3192663829"/>
                  </a:ext>
                </a:extLst>
              </a:tr>
              <a:tr h="9455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</a:rPr>
                        <a:t>USSG0H0302020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</a:rPr>
                        <a:t>TN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</a:rPr>
                        <a:t>Holloway,   James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</a:rPr>
                        <a:t>IH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ECHCG; SETFA; SORVU; DIGSA; Enlist Corn; RR Corn</a:t>
                      </a:r>
                    </a:p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 marL="68573" marR="68573" marT="34290" marB="34290" anchor="ctr"/>
                </a:tc>
                <a:extLst>
                  <a:ext uri="{0D108BD9-81ED-4DB2-BD59-A6C34878D82A}">
                    <a16:rowId xmlns:a16="http://schemas.microsoft.com/office/drawing/2014/main" val="183926325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7D11E6-6D21-4406-8210-80314FC141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Giant Foxtail Control (14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129889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07116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Giant Foxtail Control (28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839858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58470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SETFA Control 7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AE5BC1-8BB4-4CA2-A30A-06D334F96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59649"/>
              </p:ext>
            </p:extLst>
          </p:nvPr>
        </p:nvGraphicFramePr>
        <p:xfrm>
          <a:off x="1571625" y="1371600"/>
          <a:ext cx="9131301" cy="3729040"/>
        </p:xfrm>
        <a:graphic>
          <a:graphicData uri="http://schemas.openxmlformats.org/drawingml/2006/table">
            <a:tbl>
              <a:tblPr/>
              <a:tblGrid>
                <a:gridCol w="713879">
                  <a:extLst>
                    <a:ext uri="{9D8B030D-6E8A-4147-A177-3AD203B41FA5}">
                      <a16:colId xmlns:a16="http://schemas.microsoft.com/office/drawing/2014/main" val="527979497"/>
                    </a:ext>
                  </a:extLst>
                </a:gridCol>
                <a:gridCol w="3379025">
                  <a:extLst>
                    <a:ext uri="{9D8B030D-6E8A-4147-A177-3AD203B41FA5}">
                      <a16:colId xmlns:a16="http://schemas.microsoft.com/office/drawing/2014/main" val="2495765153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1984773263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4108739325"/>
                    </a:ext>
                  </a:extLst>
                </a:gridCol>
                <a:gridCol w="901073">
                  <a:extLst>
                    <a:ext uri="{9D8B030D-6E8A-4147-A177-3AD203B41FA5}">
                      <a16:colId xmlns:a16="http://schemas.microsoft.com/office/drawing/2014/main" val="780464547"/>
                    </a:ext>
                  </a:extLst>
                </a:gridCol>
                <a:gridCol w="736088">
                  <a:extLst>
                    <a:ext uri="{9D8B030D-6E8A-4147-A177-3AD203B41FA5}">
                      <a16:colId xmlns:a16="http://schemas.microsoft.com/office/drawing/2014/main" val="2345396606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2106910814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4146594881"/>
                    </a:ext>
                  </a:extLst>
                </a:gridCol>
              </a:tblGrid>
              <a:tr h="233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SETFA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80993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702862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Best Trt 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690410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084902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56937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COC 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51853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COC 0.5/1%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93734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GLU 655 g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16850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GLY 1120 gae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54623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59352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72520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30513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600397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28577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11795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6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498525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SETFA Control 14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C0C9E5-6862-4F7D-9023-85F99E912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89231"/>
              </p:ext>
            </p:extLst>
          </p:nvPr>
        </p:nvGraphicFramePr>
        <p:xfrm>
          <a:off x="1571625" y="1219200"/>
          <a:ext cx="9131301" cy="4343408"/>
        </p:xfrm>
        <a:graphic>
          <a:graphicData uri="http://schemas.openxmlformats.org/drawingml/2006/table">
            <a:tbl>
              <a:tblPr/>
              <a:tblGrid>
                <a:gridCol w="713879">
                  <a:extLst>
                    <a:ext uri="{9D8B030D-6E8A-4147-A177-3AD203B41FA5}">
                      <a16:colId xmlns:a16="http://schemas.microsoft.com/office/drawing/2014/main" val="2233512535"/>
                    </a:ext>
                  </a:extLst>
                </a:gridCol>
                <a:gridCol w="3379025">
                  <a:extLst>
                    <a:ext uri="{9D8B030D-6E8A-4147-A177-3AD203B41FA5}">
                      <a16:colId xmlns:a16="http://schemas.microsoft.com/office/drawing/2014/main" val="376053960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1519955097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4084962696"/>
                    </a:ext>
                  </a:extLst>
                </a:gridCol>
                <a:gridCol w="901073">
                  <a:extLst>
                    <a:ext uri="{9D8B030D-6E8A-4147-A177-3AD203B41FA5}">
                      <a16:colId xmlns:a16="http://schemas.microsoft.com/office/drawing/2014/main" val="1415044947"/>
                    </a:ext>
                  </a:extLst>
                </a:gridCol>
                <a:gridCol w="736088">
                  <a:extLst>
                    <a:ext uri="{9D8B030D-6E8A-4147-A177-3AD203B41FA5}">
                      <a16:colId xmlns:a16="http://schemas.microsoft.com/office/drawing/2014/main" val="37465037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3478273421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1997096799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SETFA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2545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069656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Best </a:t>
                      </a:r>
                      <a:r>
                        <a:rPr lang="en-US" sz="1100" b="1" i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</a:t>
                      </a:r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7835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2906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45006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COC 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4045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COC 0.5/1%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04969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GLU 655 g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3632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GLY 1120 gae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19613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97751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392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84274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17034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513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2116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28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874135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SETFA Control 28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304A50-9C12-4591-A537-E0F6B2B09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37128"/>
              </p:ext>
            </p:extLst>
          </p:nvPr>
        </p:nvGraphicFramePr>
        <p:xfrm>
          <a:off x="1571625" y="1219200"/>
          <a:ext cx="9131301" cy="4343408"/>
        </p:xfrm>
        <a:graphic>
          <a:graphicData uri="http://schemas.openxmlformats.org/drawingml/2006/table">
            <a:tbl>
              <a:tblPr/>
              <a:tblGrid>
                <a:gridCol w="713879">
                  <a:extLst>
                    <a:ext uri="{9D8B030D-6E8A-4147-A177-3AD203B41FA5}">
                      <a16:colId xmlns:a16="http://schemas.microsoft.com/office/drawing/2014/main" val="1557910045"/>
                    </a:ext>
                  </a:extLst>
                </a:gridCol>
                <a:gridCol w="3379025">
                  <a:extLst>
                    <a:ext uri="{9D8B030D-6E8A-4147-A177-3AD203B41FA5}">
                      <a16:colId xmlns:a16="http://schemas.microsoft.com/office/drawing/2014/main" val="3703751281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3726055542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768163234"/>
                    </a:ext>
                  </a:extLst>
                </a:gridCol>
                <a:gridCol w="901073">
                  <a:extLst>
                    <a:ext uri="{9D8B030D-6E8A-4147-A177-3AD203B41FA5}">
                      <a16:colId xmlns:a16="http://schemas.microsoft.com/office/drawing/2014/main" val="1068801263"/>
                    </a:ext>
                  </a:extLst>
                </a:gridCol>
                <a:gridCol w="736088">
                  <a:extLst>
                    <a:ext uri="{9D8B030D-6E8A-4147-A177-3AD203B41FA5}">
                      <a16:colId xmlns:a16="http://schemas.microsoft.com/office/drawing/2014/main" val="1958170687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3705301783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391239554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SETFA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9300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635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Best </a:t>
                      </a:r>
                      <a:r>
                        <a:rPr lang="en-US" sz="1100" b="1" i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</a:t>
                      </a:r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8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37279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592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COC 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05099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COC 0.5/1%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342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GLU 655 g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5784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GLY 1120 gae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01117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8536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09088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165977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02261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3311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90388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55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619368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 err="1"/>
              <a:t>Rox</a:t>
            </a:r>
            <a:r>
              <a:rPr lang="en-US" sz="2200" dirty="0"/>
              <a:t> Orange Sorghum Control (7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737559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71668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 err="1"/>
              <a:t>Rox</a:t>
            </a:r>
            <a:r>
              <a:rPr lang="en-US" sz="2200" dirty="0"/>
              <a:t> Orange Sorghum Control (14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141717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61039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 err="1"/>
              <a:t>Rox</a:t>
            </a:r>
            <a:r>
              <a:rPr lang="en-US" sz="2200" dirty="0"/>
              <a:t> Orange Sorghum Control (28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45331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54021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SORVU Control 7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D0013B-4E06-401B-AC5E-45FFF9CCD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21058"/>
              </p:ext>
            </p:extLst>
          </p:nvPr>
        </p:nvGraphicFramePr>
        <p:xfrm>
          <a:off x="1571625" y="1143000"/>
          <a:ext cx="9131301" cy="4724400"/>
        </p:xfrm>
        <a:graphic>
          <a:graphicData uri="http://schemas.openxmlformats.org/drawingml/2006/table">
            <a:tbl>
              <a:tblPr/>
              <a:tblGrid>
                <a:gridCol w="713879">
                  <a:extLst>
                    <a:ext uri="{9D8B030D-6E8A-4147-A177-3AD203B41FA5}">
                      <a16:colId xmlns:a16="http://schemas.microsoft.com/office/drawing/2014/main" val="3437225183"/>
                    </a:ext>
                  </a:extLst>
                </a:gridCol>
                <a:gridCol w="3379025">
                  <a:extLst>
                    <a:ext uri="{9D8B030D-6E8A-4147-A177-3AD203B41FA5}">
                      <a16:colId xmlns:a16="http://schemas.microsoft.com/office/drawing/2014/main" val="2077684250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3814661888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3903228186"/>
                    </a:ext>
                  </a:extLst>
                </a:gridCol>
                <a:gridCol w="901073">
                  <a:extLst>
                    <a:ext uri="{9D8B030D-6E8A-4147-A177-3AD203B41FA5}">
                      <a16:colId xmlns:a16="http://schemas.microsoft.com/office/drawing/2014/main" val="3966198582"/>
                    </a:ext>
                  </a:extLst>
                </a:gridCol>
                <a:gridCol w="736088">
                  <a:extLst>
                    <a:ext uri="{9D8B030D-6E8A-4147-A177-3AD203B41FA5}">
                      <a16:colId xmlns:a16="http://schemas.microsoft.com/office/drawing/2014/main" val="3646825026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878043696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767038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SORVS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SORVU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708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7816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Best </a:t>
                      </a:r>
                      <a:r>
                        <a:rPr lang="en-US" sz="1100" b="1" i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</a:t>
                      </a:r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Rox Orange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95064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5356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3713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COC 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5217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COC 0.5/1%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71069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GLU 655 g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2224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GLY 1120 gae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4667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4254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865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6534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1174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0732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746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2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637401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SORVU Control 14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944469-1F03-47D7-A038-EFFCC2F88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42534"/>
              </p:ext>
            </p:extLst>
          </p:nvPr>
        </p:nvGraphicFramePr>
        <p:xfrm>
          <a:off x="1571625" y="990600"/>
          <a:ext cx="9131301" cy="4876800"/>
        </p:xfrm>
        <a:graphic>
          <a:graphicData uri="http://schemas.openxmlformats.org/drawingml/2006/table">
            <a:tbl>
              <a:tblPr/>
              <a:tblGrid>
                <a:gridCol w="713879">
                  <a:extLst>
                    <a:ext uri="{9D8B030D-6E8A-4147-A177-3AD203B41FA5}">
                      <a16:colId xmlns:a16="http://schemas.microsoft.com/office/drawing/2014/main" val="2600345387"/>
                    </a:ext>
                  </a:extLst>
                </a:gridCol>
                <a:gridCol w="3379025">
                  <a:extLst>
                    <a:ext uri="{9D8B030D-6E8A-4147-A177-3AD203B41FA5}">
                      <a16:colId xmlns:a16="http://schemas.microsoft.com/office/drawing/2014/main" val="2033662415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3203126900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552434108"/>
                    </a:ext>
                  </a:extLst>
                </a:gridCol>
                <a:gridCol w="901073">
                  <a:extLst>
                    <a:ext uri="{9D8B030D-6E8A-4147-A177-3AD203B41FA5}">
                      <a16:colId xmlns:a16="http://schemas.microsoft.com/office/drawing/2014/main" val="315513452"/>
                    </a:ext>
                  </a:extLst>
                </a:gridCol>
                <a:gridCol w="736088">
                  <a:extLst>
                    <a:ext uri="{9D8B030D-6E8A-4147-A177-3AD203B41FA5}">
                      <a16:colId xmlns:a16="http://schemas.microsoft.com/office/drawing/2014/main" val="798301827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2581514898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168686209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SORVS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SORVU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278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912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Best </a:t>
                      </a:r>
                      <a:r>
                        <a:rPr lang="en-US" sz="1100" b="1" i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</a:t>
                      </a:r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Rox Orange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265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6787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241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COC 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6037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COC 0.5/1%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2692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GLU 655 g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162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GLY 1120 gae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0139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359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3693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102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4146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499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400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5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01333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  <a:r>
              <a:rPr lang="en-US" dirty="0"/>
              <a:t>: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A0A0A"/>
                </a:solidFill>
              </a:rPr>
              <a:t>Determine if there is grass antagonism when SYN550023 is tank-mixed with auxins, glufosinate, or glyphosate.</a:t>
            </a:r>
          </a:p>
          <a:p>
            <a:pPr eaLnBrk="1" hangingPunct="1"/>
            <a:r>
              <a:rPr lang="en-US" dirty="0">
                <a:solidFill>
                  <a:srgbClr val="0A0A0A"/>
                </a:solidFill>
              </a:rPr>
              <a:t>Do the SYN550023 tank-mixtures perform comparably to same mixtures with the commercial standard clethodim?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SORVU Control 28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8626E1-40C9-4C4B-BAE0-1C2A9DA26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26840"/>
              </p:ext>
            </p:extLst>
          </p:nvPr>
        </p:nvGraphicFramePr>
        <p:xfrm>
          <a:off x="1571625" y="1219200"/>
          <a:ext cx="9131301" cy="4495808"/>
        </p:xfrm>
        <a:graphic>
          <a:graphicData uri="http://schemas.openxmlformats.org/drawingml/2006/table">
            <a:tbl>
              <a:tblPr/>
              <a:tblGrid>
                <a:gridCol w="713879">
                  <a:extLst>
                    <a:ext uri="{9D8B030D-6E8A-4147-A177-3AD203B41FA5}">
                      <a16:colId xmlns:a16="http://schemas.microsoft.com/office/drawing/2014/main" val="3587800961"/>
                    </a:ext>
                  </a:extLst>
                </a:gridCol>
                <a:gridCol w="3379025">
                  <a:extLst>
                    <a:ext uri="{9D8B030D-6E8A-4147-A177-3AD203B41FA5}">
                      <a16:colId xmlns:a16="http://schemas.microsoft.com/office/drawing/2014/main" val="1374347571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1649987427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1150787485"/>
                    </a:ext>
                  </a:extLst>
                </a:gridCol>
                <a:gridCol w="901073">
                  <a:extLst>
                    <a:ext uri="{9D8B030D-6E8A-4147-A177-3AD203B41FA5}">
                      <a16:colId xmlns:a16="http://schemas.microsoft.com/office/drawing/2014/main" val="19748461"/>
                    </a:ext>
                  </a:extLst>
                </a:gridCol>
                <a:gridCol w="736088">
                  <a:extLst>
                    <a:ext uri="{9D8B030D-6E8A-4147-A177-3AD203B41FA5}">
                      <a16:colId xmlns:a16="http://schemas.microsoft.com/office/drawing/2014/main" val="3039996234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231091215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2577876223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SORVS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SORVU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4123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IL-2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98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 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Best </a:t>
                      </a:r>
                      <a:r>
                        <a:rPr lang="en-US" sz="1100" b="1" i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Trt</a:t>
                      </a:r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Rox Orange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619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353629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737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COC 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77439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COC 0.5/1%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93303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GLU 655 g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63719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GLY 1120 gae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7112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6371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0223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GLU 655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9450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SYN550023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5515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Engenia 561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91353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Enlist One 800 gae + GLY 1120 gae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52509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 Max 100 g + COC 1% + AMS 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2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808758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Volunteer Corn (RRLL and Enlist) Control (7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700729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00119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Volunteer Corn (RRLL and Enlist) Control (14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254243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22662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Volunteer Corn (RRLL and Enlist) Control (28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424698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674777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Volunteer Corn Control 7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BCC874-7803-49FE-8A8A-D771398E7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731884"/>
              </p:ext>
            </p:extLst>
          </p:nvPr>
        </p:nvGraphicFramePr>
        <p:xfrm>
          <a:off x="1056217" y="1524000"/>
          <a:ext cx="999278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12582465" imgH="3057428" progId="Excel.Sheet.12">
                  <p:embed/>
                </p:oleObj>
              </mc:Choice>
              <mc:Fallback>
                <p:oleObj name="Worksheet" r:id="rId4" imgW="12582465" imgH="3057428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4BCC874-7803-49FE-8A8A-D771398E74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6217" y="1524000"/>
                        <a:ext cx="9992783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141941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Volunteer Corn Control 14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A76A922-267A-46D6-BC0C-E4ABA84F98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683494"/>
              </p:ext>
            </p:extLst>
          </p:nvPr>
        </p:nvGraphicFramePr>
        <p:xfrm>
          <a:off x="1056217" y="1074736"/>
          <a:ext cx="10145183" cy="441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12582465" imgH="3057428" progId="Excel.Sheet.12">
                  <p:embed/>
                </p:oleObj>
              </mc:Choice>
              <mc:Fallback>
                <p:oleObj name="Worksheet" r:id="rId4" imgW="12582465" imgH="3057428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A76A922-267A-46D6-BC0C-E4ABA84F9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6217" y="1074736"/>
                        <a:ext cx="10145183" cy="4411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525127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Results: Volunteer Corn Control 28 DAA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36B482B-53C1-44C3-864E-0602A3BC6B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371600"/>
          <a:ext cx="93726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4" imgW="12582465" imgH="3057428" progId="Excel.Sheet.12">
                  <p:embed/>
                </p:oleObj>
              </mc:Choice>
              <mc:Fallback>
                <p:oleObj name="Worksheet" r:id="rId4" imgW="12582465" imgH="3057428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36B482B-53C1-44C3-864E-0602A3BC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1371600"/>
                        <a:ext cx="9372600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868573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05694" y="152400"/>
            <a:ext cx="8839200" cy="685800"/>
          </a:xfrm>
        </p:spPr>
        <p:txBody>
          <a:bodyPr/>
          <a:lstStyle/>
          <a:p>
            <a:r>
              <a:rPr lang="en-US" dirty="0"/>
              <a:t>Summary: Objectives answered &amp; additional conclusions/observations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913660"/>
            <a:ext cx="9678988" cy="44942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A0A0A"/>
                </a:solidFill>
                <a:highlight>
                  <a:srgbClr val="FFFF00"/>
                </a:highlight>
              </a:rPr>
              <a:t>Determine if there is grass antagonism when SYN550023 is tank-mixed with auxins, glufosinate, or glyphosate.</a:t>
            </a:r>
          </a:p>
          <a:p>
            <a:pPr eaLnBrk="1" hangingPunct="1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Looking at annual grass control as a whole, control is &gt;90%.  However, within individual trials, reduced weed control was found when tank mixing</a:t>
            </a:r>
            <a:endParaRPr lang="en-US" b="1" dirty="0">
              <a:solidFill>
                <a:schemeClr val="tx1">
                  <a:lumMod val="50000"/>
                </a:schemeClr>
              </a:solidFill>
              <a:highlight>
                <a:srgbClr val="FF0000"/>
              </a:highlight>
            </a:endParaRPr>
          </a:p>
          <a:p>
            <a:pPr eaLnBrk="1" hangingPunct="1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PANDI - No treatment provided any reduced control (1 trial)</a:t>
            </a:r>
          </a:p>
          <a:p>
            <a:pPr eaLnBrk="1" hangingPunct="1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DIGSA  - SYN550023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tankmixed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with GLU, Engenia + GLU, or Enlist One + GLU (1 trial)</a:t>
            </a:r>
          </a:p>
          <a:p>
            <a:pPr eaLnBrk="1" hangingPunct="1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ECHCG – SYN550023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tankmixed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with Engenia, GLU, GLY, Engenia + GLU, Engenia + GLY or Enlist One + GLU – (2 of 5 trials)</a:t>
            </a:r>
          </a:p>
          <a:p>
            <a:pPr eaLnBrk="1" hangingPunct="1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SETFA – SYN550023 + Engenia or Enlist One (1 of 5 trials)</a:t>
            </a:r>
          </a:p>
          <a:p>
            <a:pPr eaLnBrk="1" hangingPunct="1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SORVU – SYN550023 + Engenia, GLU, Engenia + GLU or GLY, Enlist One + GLU or GLY or Select Max + Engenia or Enlist One (3 of 5 trials)</a:t>
            </a:r>
          </a:p>
          <a:p>
            <a:pPr eaLnBrk="1" hangingPunct="1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Enlist Corn - SYN550023 + Engenia, GLU, Engenia + GLU or GLY or Enlist One + GLU (3 of 5 trials)</a:t>
            </a:r>
          </a:p>
          <a:p>
            <a:pPr eaLnBrk="1" hangingPunct="1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RR Corn – SYN550023 + Engenia + GLY or Enlist One + GLU (1 of 5 trials)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Similar trends occurred in HSOY53</a:t>
            </a:r>
          </a:p>
          <a:p>
            <a:pPr eaLnBrk="1" hangingPunct="1"/>
            <a:endParaRPr lang="en-US" dirty="0">
              <a:solidFill>
                <a:srgbClr val="0A0A0A"/>
              </a:solidFill>
            </a:endParaRPr>
          </a:p>
          <a:p>
            <a:pPr eaLnBrk="1" hangingPunct="1"/>
            <a:endParaRPr lang="en-US" dirty="0">
              <a:solidFill>
                <a:srgbClr val="0A0A0A"/>
              </a:solidFill>
            </a:endParaRPr>
          </a:p>
          <a:p>
            <a:pPr eaLnBrk="1" hangingPunct="1"/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97802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8839200" cy="685800"/>
          </a:xfrm>
        </p:spPr>
        <p:txBody>
          <a:bodyPr/>
          <a:lstStyle/>
          <a:p>
            <a:r>
              <a:rPr lang="en-US" dirty="0"/>
              <a:t>Summary: Objectives answered &amp; additional conclusions/observations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1" y="1295401"/>
            <a:ext cx="9678988" cy="44942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A0A0A"/>
                </a:solidFill>
                <a:highlight>
                  <a:srgbClr val="FFFF00"/>
                </a:highlight>
              </a:rPr>
              <a:t>Do the SYN550023 tank-mixtures perform comparably to same mixtures with the commercial standard clethodim?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eaLnBrk="1" hangingPunct="1"/>
            <a:endParaRPr lang="en-US" b="1" dirty="0">
              <a:solidFill>
                <a:srgbClr val="000000"/>
              </a:solidFill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No, reduced control was noted on DIGSA, ECHCG, Enlist and RR Volunteer corn with SYN550023 + tank mixtures compared to clethodim + tank mixtures</a:t>
            </a:r>
          </a:p>
          <a:p>
            <a:pPr eaLnBrk="1" hangingPunct="1"/>
            <a:endParaRPr lang="en-US" b="1" dirty="0">
              <a:solidFill>
                <a:srgbClr val="000000"/>
              </a:solidFill>
            </a:endParaRPr>
          </a:p>
          <a:p>
            <a:pPr eaLnBrk="1" hangingPunct="1"/>
            <a:endParaRPr lang="en-US" b="1" dirty="0">
              <a:solidFill>
                <a:srgbClr val="000000"/>
              </a:solidFill>
            </a:endParaRPr>
          </a:p>
          <a:p>
            <a:pPr eaLnBrk="1" hangingPunct="1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53228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04A4-D2E3-4F85-A40E-084A8574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D475-BCE8-4A91-8453-766B3A9C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Continue to test SYN550023 at 100 g with Engenia, Enlist One, Glufosinate to confirm antagonism in the species tested (need to add any drift agents or adjuvants – consider adding 0.5% COC to GLU and </a:t>
            </a:r>
            <a:r>
              <a:rPr lang="en-US" b="1">
                <a:solidFill>
                  <a:srgbClr val="000000"/>
                </a:solidFill>
              </a:rPr>
              <a:t>GLY treatments)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Look at perennial grass species with the tank mixtures to see if antagonism occurs 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8B986-E681-4853-AD9A-FAA17E5441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5146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AEC5-B2D8-4E79-83D4-ED7BECF0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A758A-FEB8-4259-A397-94507EA96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2E74248-0F46-4977-89F6-22CC26285978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57200"/>
          <a:ext cx="9144001" cy="566799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12690928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30722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 err="1"/>
                        <a:t>Trt</a:t>
                      </a:r>
                      <a:r>
                        <a:rPr sz="800" dirty="0"/>
                        <a:t> No.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 err="1"/>
                        <a:t>Trt</a:t>
                      </a:r>
                      <a:r>
                        <a:rPr sz="800" dirty="0"/>
                        <a:t> Name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Product Descr</a:t>
                      </a:r>
                      <a:r>
                        <a:rPr lang="en-US" sz="800" dirty="0"/>
                        <a:t>iption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Lot Code</a:t>
                      </a:r>
                      <a:endParaRPr sz="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Conc.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Type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Other Rate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Code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Method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/>
                        <a:t>Timing</a:t>
                      </a:r>
                      <a:endParaRPr sz="80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Placement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CHECK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CHECK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6361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77584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06622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4380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ENGENIA 5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DICAMBA (600) GAE/L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 gAE/L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561 g ae/ha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674051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4265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30893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ENLIST ONE 3.8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2,4-D (455.34) GAE/L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455.34 gAE/L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 g ae/ha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1.76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06092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4816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75945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57312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LIBERTY 2.34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GLUFOSINATE-AMMONIUM (280)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2.34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88490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98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1158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ROUNDUP POWERMAX 4.5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GLYPHOSATE-POTASSIUM (540) GAE/L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540 gAE/L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 g ae/ha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2.07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13302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09934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ENGENIA 5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DICAMBA (600) GAE/L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 gAE/L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561 g ae/ha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188481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LIBERTY 2.34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GLUFOSINATE-AMMONIUM (280)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2.34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27158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99618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8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ENGENIA 5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DICAMBA (600) GAE/L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 gAE/L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561 g ae/ha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6566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ROUNDUP POWERMAX 4.5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GLYPHOSATE-POTASSIUM (540) GAE/L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540 gAE/L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 g ae/ha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2.07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375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05012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AEC5-B2D8-4E79-83D4-ED7BECF0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A758A-FEB8-4259-A397-94507EA96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2E74248-0F46-4977-89F6-22CC26285978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775118"/>
          <a:ext cx="9144001" cy="46759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690928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4522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 err="1"/>
                        <a:t>Trt</a:t>
                      </a:r>
                      <a:r>
                        <a:rPr sz="800" dirty="0"/>
                        <a:t> No.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 err="1"/>
                        <a:t>Trt</a:t>
                      </a:r>
                      <a:r>
                        <a:rPr sz="800" dirty="0"/>
                        <a:t> Name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Product Descr</a:t>
                      </a:r>
                      <a:r>
                        <a:rPr lang="en-US" sz="800" dirty="0"/>
                        <a:t>iption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Lot Code</a:t>
                      </a:r>
                      <a:endParaRPr sz="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Conc.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/>
                        <a:t>Type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Other Rate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Code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Method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/>
                        <a:t>Timing</a:t>
                      </a:r>
                      <a:endParaRPr sz="80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dirty="0"/>
                        <a:t>Placement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0735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ENLIST ONE 3.8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2,4-D (455.34) GAE/L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455.34 gAE/L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 g ae/ha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1.76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76144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LIBERTY 2.34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GLUFOSINATE-AMMONIUM (280)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2.34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2787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EXF17381 [P]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 (200)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SYN550023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047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ENLIST ONE 3.8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2,4-D (455.34) GAE/L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455.34 gAE/L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 g ae/ha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1.76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15285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ROUNDUP POWERMAX 4.5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GLYPHOSATE-POTASSIUM (540) GAE/L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540 gAE/L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 g ae/ha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2.07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219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SELECT MAX 0.97 EC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CLETHODIM (116.23)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116.23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551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ENGENIA 5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DICAMBA (600) GAE/L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 gAE/L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561 g ae/ha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02169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ROUNDUP POWERMAX 4.5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GLYPHOSATE-POTASSIUM (540) GAE/L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540 gAE/L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 g ae/ha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2.07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248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SELECT MAX 0.97 EC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CLETHODIM (116.23)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116.23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14412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ENLIST ONE 3.8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2,4-D (455.34) GAE/L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455.34 gAE/L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 g ae/ha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1.76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0569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ROUNDUP POWERMAX 4.5 SL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GLYPHOSATE-POTASSIUM (540) GAE/L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540 gAE/L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 g ae/ha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2.07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44732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AMSOL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AMMONIUM SULFATE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94396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SELECT MAX 0.97 EC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CLETHODIM (116.23) GA/L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116.23 gA/L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g a/ha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 L/ha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95903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ADDITIVE AGRIDEX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1 % V/V</a:t>
                      </a: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/>
                        <a:t>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NONINC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POSPOS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BROFOL</a:t>
                      </a: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EA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2874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9385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8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84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13635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Weed Sizes at application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/>
              <a:t>Classification: CONFIDENTIAL- 2020 CPFD; HSOY56S1-2020US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99C017-E527-49D0-A75E-2463B27B6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71689"/>
              </p:ext>
            </p:extLst>
          </p:nvPr>
        </p:nvGraphicFramePr>
        <p:xfrm>
          <a:off x="762000" y="838202"/>
          <a:ext cx="10249382" cy="5140707"/>
        </p:xfrm>
        <a:graphic>
          <a:graphicData uri="http://schemas.openxmlformats.org/drawingml/2006/table">
            <a:tbl>
              <a:tblPr/>
              <a:tblGrid>
                <a:gridCol w="944916">
                  <a:extLst>
                    <a:ext uri="{9D8B030D-6E8A-4147-A177-3AD203B41FA5}">
                      <a16:colId xmlns:a16="http://schemas.microsoft.com/office/drawing/2014/main" val="37164915"/>
                    </a:ext>
                  </a:extLst>
                </a:gridCol>
                <a:gridCol w="1771718">
                  <a:extLst>
                    <a:ext uri="{9D8B030D-6E8A-4147-A177-3AD203B41FA5}">
                      <a16:colId xmlns:a16="http://schemas.microsoft.com/office/drawing/2014/main" val="1770814445"/>
                    </a:ext>
                  </a:extLst>
                </a:gridCol>
                <a:gridCol w="1181144">
                  <a:extLst>
                    <a:ext uri="{9D8B030D-6E8A-4147-A177-3AD203B41FA5}">
                      <a16:colId xmlns:a16="http://schemas.microsoft.com/office/drawing/2014/main" val="958292016"/>
                    </a:ext>
                  </a:extLst>
                </a:gridCol>
                <a:gridCol w="1195909">
                  <a:extLst>
                    <a:ext uri="{9D8B030D-6E8A-4147-A177-3AD203B41FA5}">
                      <a16:colId xmlns:a16="http://schemas.microsoft.com/office/drawing/2014/main" val="427645998"/>
                    </a:ext>
                  </a:extLst>
                </a:gridCol>
                <a:gridCol w="1408515">
                  <a:extLst>
                    <a:ext uri="{9D8B030D-6E8A-4147-A177-3AD203B41FA5}">
                      <a16:colId xmlns:a16="http://schemas.microsoft.com/office/drawing/2014/main" val="2343422961"/>
                    </a:ext>
                  </a:extLst>
                </a:gridCol>
                <a:gridCol w="1231344">
                  <a:extLst>
                    <a:ext uri="{9D8B030D-6E8A-4147-A177-3AD203B41FA5}">
                      <a16:colId xmlns:a16="http://schemas.microsoft.com/office/drawing/2014/main" val="936423234"/>
                    </a:ext>
                  </a:extLst>
                </a:gridCol>
                <a:gridCol w="1263824">
                  <a:extLst>
                    <a:ext uri="{9D8B030D-6E8A-4147-A177-3AD203B41FA5}">
                      <a16:colId xmlns:a16="http://schemas.microsoft.com/office/drawing/2014/main" val="2951141275"/>
                    </a:ext>
                  </a:extLst>
                </a:gridCol>
                <a:gridCol w="1252012">
                  <a:extLst>
                    <a:ext uri="{9D8B030D-6E8A-4147-A177-3AD203B41FA5}">
                      <a16:colId xmlns:a16="http://schemas.microsoft.com/office/drawing/2014/main" val="3041026842"/>
                    </a:ext>
                  </a:extLst>
                </a:gridCol>
              </a:tblGrid>
              <a:tr h="15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Application_Date</a:t>
                      </a:r>
                    </a:p>
                  </a:txBody>
                  <a:tcPr marL="8433" marR="8433" marT="8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Pest</a:t>
                      </a:r>
                    </a:p>
                  </a:txBody>
                  <a:tcPr marL="8433" marR="8433" marT="8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Crop_Pest_Min_Stage</a:t>
                      </a:r>
                    </a:p>
                  </a:txBody>
                  <a:tcPr marL="8433" marR="8433" marT="8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Crop_Pest_Max_Stage</a:t>
                      </a:r>
                    </a:p>
                  </a:txBody>
                  <a:tcPr marL="8433" marR="8433" marT="8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Crop_Pest_Majority_Stage</a:t>
                      </a:r>
                    </a:p>
                  </a:txBody>
                  <a:tcPr marL="8433" marR="8433" marT="8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Crop_Pest_Min_Height</a:t>
                      </a:r>
                    </a:p>
                  </a:txBody>
                  <a:tcPr marL="8433" marR="8433" marT="8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Crop_Pest_Max_Height</a:t>
                      </a:r>
                    </a:p>
                  </a:txBody>
                  <a:tcPr marL="8433" marR="8433" marT="8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Crop_Pest_Height_Unit</a:t>
                      </a:r>
                    </a:p>
                  </a:txBody>
                  <a:tcPr marL="8433" marR="8433" marT="8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739906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Zea mays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73212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Zea mays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079471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134961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837034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923482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Panicum dichotomiflorum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035274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Sorghum bicolor var. saccharatum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25846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707094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744567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602337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570940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Sorghum bicolor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082896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476479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255300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02-Jul-2020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712112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02-Jul-2020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593730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02-Jul-2020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Sorghum bicolor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257286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02-Jul-2020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479589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02-Jul-2020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087633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02-Jul-2020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17.5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17.5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14479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26-Jun-2020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2933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26-Jun-2020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57722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26-Jun-2020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Sorghum bicolor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622077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26-Jun-2020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975635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26-Jun-2020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745492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Sorghum bicolor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788120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314837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443934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Echinochloa crus-galli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812503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Setaria faberi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627715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Zea mays indentata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897599"/>
                  </a:ext>
                </a:extLst>
              </a:tr>
              <a:tr h="15577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29-Jun-2020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Digitaria sanguinalis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433" marR="8433" marT="84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28014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Annual Grass Control (7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198396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65508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Annual Grass Control (14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885521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4622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Annual Grass Control (28 DAA)</a:t>
            </a:r>
            <a:endParaRPr lang="en-US" dirty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609147"/>
              </p:ext>
            </p:extLst>
          </p:nvPr>
        </p:nvGraphicFramePr>
        <p:xfrm>
          <a:off x="152400" y="533401"/>
          <a:ext cx="11887200" cy="558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626469"/>
                </a:solidFill>
              </a:rPr>
              <a:t>Classification: CONFIDENTIAL- 2020 CPFD; HSOY56S1-2020US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4107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Syngenta Brand Template - low siz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88ED2931D18D4898ED050DE906A454" ma:contentTypeVersion="13" ma:contentTypeDescription="Create a new document." ma:contentTypeScope="" ma:versionID="897711ee9e21984df77dc8f926b8057d">
  <xsd:schema xmlns:xsd="http://www.w3.org/2001/XMLSchema" xmlns:xs="http://www.w3.org/2001/XMLSchema" xmlns:p="http://schemas.microsoft.com/office/2006/metadata/properties" xmlns:ns3="8b2ad72a-518e-4f42-a98f-20593571552d" xmlns:ns4="be9d4ebe-c659-4b2f-bda5-c233de560278" targetNamespace="http://schemas.microsoft.com/office/2006/metadata/properties" ma:root="true" ma:fieldsID="168e7b8b853ed540874406572bff1a5c" ns3:_="" ns4:_="">
    <xsd:import namespace="8b2ad72a-518e-4f42-a98f-20593571552d"/>
    <xsd:import namespace="be9d4ebe-c659-4b2f-bda5-c233de56027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2ad72a-518e-4f42-a98f-2059357155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d4ebe-c659-4b2f-bda5-c233de5602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1A420E-2DC3-40B0-A969-BEBF254815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CC6A33-D0FE-445B-81EE-9B377E48CD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CD8E30-22FC-42EA-BE69-50D88C87F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2ad72a-518e-4f42-a98f-20593571552d"/>
    <ds:schemaRef ds:uri="be9d4ebe-c659-4b2f-bda5-c233de5602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Inside Data Management</Template>
  <TotalTime>22578</TotalTime>
  <Words>6073</Words>
  <Application>Microsoft Office PowerPoint</Application>
  <PresentationFormat>Widescreen</PresentationFormat>
  <Paragraphs>2918</Paragraphs>
  <Slides>39</Slides>
  <Notes>19</Notes>
  <HiddenSlides>24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Syngenta Brand Template - low size</vt:lpstr>
      <vt:lpstr>Worksheet</vt:lpstr>
      <vt:lpstr>HSOY56S1-2020US Target Screen:  KATO:  Evaluation of antagonism with auxins, glufosinate, and glyphosate tank-mixtures with SYN550023</vt:lpstr>
      <vt:lpstr>Acknowledgements and Test Locations:</vt:lpstr>
      <vt:lpstr>Objectives:</vt:lpstr>
      <vt:lpstr>Treatment</vt:lpstr>
      <vt:lpstr>Treatment</vt:lpstr>
      <vt:lpstr>Weed Sizes at application</vt:lpstr>
      <vt:lpstr>Annual Grass Control (7 DAA)</vt:lpstr>
      <vt:lpstr>Annual Grass Control (14 DAA)</vt:lpstr>
      <vt:lpstr>Annual Grass Control (28 DAA)</vt:lpstr>
      <vt:lpstr>Results: Annual Grass Control 7 DAA</vt:lpstr>
      <vt:lpstr>Results: Annual Grass Control 14 DAA</vt:lpstr>
      <vt:lpstr>Results: Annual Grass Control 28 DAA</vt:lpstr>
      <vt:lpstr>Barnyardgrass Control (7 DAA)</vt:lpstr>
      <vt:lpstr>Barnyardgrass Control (14 DAA)</vt:lpstr>
      <vt:lpstr>Barnyardgrass Control (28 DAA)</vt:lpstr>
      <vt:lpstr>Results: ECHCG Control 7 DAA</vt:lpstr>
      <vt:lpstr>Results: ECHCG Control 14 DAA</vt:lpstr>
      <vt:lpstr>Results: ECHCG Control 28 DAA</vt:lpstr>
      <vt:lpstr>Giant Foxtail Control (7 DAA)</vt:lpstr>
      <vt:lpstr>Giant Foxtail Control (14 DAA)</vt:lpstr>
      <vt:lpstr>Giant Foxtail Control (28 DAA)</vt:lpstr>
      <vt:lpstr>Results: SETFA Control 7 DAA</vt:lpstr>
      <vt:lpstr>Results: SETFA Control 14 DAA</vt:lpstr>
      <vt:lpstr>Results: SETFA Control 28 DAA</vt:lpstr>
      <vt:lpstr>Rox Orange Sorghum Control (7 DAA)</vt:lpstr>
      <vt:lpstr>Rox Orange Sorghum Control (14 DAA)</vt:lpstr>
      <vt:lpstr>Rox Orange Sorghum Control (28 DAA)</vt:lpstr>
      <vt:lpstr>Results: SORVU Control 7 DAA</vt:lpstr>
      <vt:lpstr>Results: SORVU Control 14 DAA</vt:lpstr>
      <vt:lpstr>Results: SORVU Control 28 DAA</vt:lpstr>
      <vt:lpstr>Volunteer Corn (RRLL and Enlist) Control (7 DAA)</vt:lpstr>
      <vt:lpstr>Volunteer Corn (RRLL and Enlist) Control (14 DAA)</vt:lpstr>
      <vt:lpstr>Volunteer Corn (RRLL and Enlist) Control (28 DAA)</vt:lpstr>
      <vt:lpstr>Results: Volunteer Corn Control 7 DAA</vt:lpstr>
      <vt:lpstr>Results: Volunteer Corn Control 14 DAA</vt:lpstr>
      <vt:lpstr>Results: Volunteer Corn Control 28 DAA</vt:lpstr>
      <vt:lpstr>Summary: Objectives answered &amp; additional conclusions/observations</vt:lpstr>
      <vt:lpstr>Summary: Objectives answered &amp; additional conclusions/observations</vt:lpstr>
      <vt:lpstr>Recommendations:</vt:lpstr>
    </vt:vector>
  </TitlesOfParts>
  <Company>Syngenta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- Results Meeting 2010</dc:title>
  <dc:creator>Wurzro1</dc:creator>
  <cp:lastModifiedBy>Holloway James USRS</cp:lastModifiedBy>
  <cp:revision>457</cp:revision>
  <cp:lastPrinted>2020-08-27T12:33:47Z</cp:lastPrinted>
  <dcterms:created xsi:type="dcterms:W3CDTF">2009-09-18T12:49:32Z</dcterms:created>
  <dcterms:modified xsi:type="dcterms:W3CDTF">2020-08-28T17:12:21Z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0x0101000E88ED2931D18D4898ED050DE906A454</vt:lpwstr>
  </property>
</Properties>
</file>