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CD2F-8549-411D-BE61-9014198A3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83185-B6CE-4E1A-8505-FD84ABA2F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06B7C-F9C8-40E5-B3DB-75B76089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8A9B-A827-4054-9177-044750DE9DA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5A172-4C60-466F-A601-4E08D98D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54356-8B0B-47FD-B394-CFB35D4B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99C0-6E39-4D49-8A72-ADE6EF88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2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746A-F25A-4A26-BEFD-77360C88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4D05E-9EA7-47E3-B6F0-B1A90682D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A2664-7133-4646-9833-C3618609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8A9B-A827-4054-9177-044750DE9DA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4FD66-98EA-4397-B637-3600EA98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486A3-6810-44ED-8C30-B5EFF24B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99C0-6E39-4D49-8A72-ADE6EF88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5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33871-622A-49A2-8BB4-E5A618554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84A2D-76D6-4338-B2DE-8EE52FA02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4EF82-4755-49D4-B33E-620782F1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8A9B-A827-4054-9177-044750DE9DA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5C62E-3161-4290-BCFE-580CF591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2DC6-6CD6-445A-8493-B3B0C736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99C0-6E39-4D49-8A72-ADE6EF88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3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8783-D413-4DAD-947E-A0DEF616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917A1-1BDA-4C12-AD7B-C8073977A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4EF2F-0752-4082-AEF0-B72C5F96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8A9B-A827-4054-9177-044750DE9DA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E8314-171B-4958-BBDA-1060A7B1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68308-7AE1-4E58-99B7-7AB9CB09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99C0-6E39-4D49-8A72-ADE6EF88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4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B37E-D45E-444E-BF0D-2C052612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72D48-3E39-407E-98B3-2E8363EAD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A3810-0E3C-44D5-9DCF-D94AA128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8A9B-A827-4054-9177-044750DE9DA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BB1DD-CFD8-4EC9-94A3-CB1B9D59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E8D02-8778-4C59-8265-EECC0C73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99C0-6E39-4D49-8A72-ADE6EF88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139E-D65F-48B2-84A2-BE814B34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F881-2BD0-44F0-B194-77D879442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00AD7-90DF-4215-B74F-C82733259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9A463-19BB-413B-A66C-9E39ABC9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8A9B-A827-4054-9177-044750DE9DA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3923E-B12C-4C0D-8BE4-0C08D9CE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D5E2F-C8FC-4A68-8A0F-9490FE14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99C0-6E39-4D49-8A72-ADE6EF88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3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D65C-086E-4A87-966B-E0BCDDC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D74D7-F486-4A16-B71C-211A27EDB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25A72-88F3-4171-A0FE-1D53D82B4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99424-F80F-4434-99D5-AB94B091A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3C1B1-D0E8-442D-9765-C93F8F12E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7C72EC-B62D-4D14-9B4C-B01A4045B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8A9B-A827-4054-9177-044750DE9DA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80E4C-7F22-4F55-B7F2-A486FA00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C80ECB-3F5A-410D-9FCA-C3162E0D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99C0-6E39-4D49-8A72-ADE6EF88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4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9EB8-5148-4946-9AA1-2DA133F1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BB40F7-F392-40EB-BFF4-2FEA15FC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8A9B-A827-4054-9177-044750DE9DA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B82BD-7D62-49C4-93B8-0630F6D6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7984E-FBCA-439E-ABC6-E94E5831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99C0-6E39-4D49-8A72-ADE6EF88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0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BD356-2726-4953-BFC7-17E11E4F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8A9B-A827-4054-9177-044750DE9DA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3F860-35CB-48E1-B78D-274B4C8E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14718-D337-4494-B4DF-45AF45FC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99C0-6E39-4D49-8A72-ADE6EF88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0156-7E17-4030-A5A5-ADE48CF3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33BA6-0AFD-419E-9CF1-0C768D07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8CC64-1DAA-44BF-B3F4-0173A366A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5E500-1998-4D42-B1DC-8D14DB02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8A9B-A827-4054-9177-044750DE9DA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8C137-A1F3-4837-BB13-2839AEAC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25FB5-E5A1-4491-880C-EAB1BF27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99C0-6E39-4D49-8A72-ADE6EF88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1A45-2303-4AB4-A89E-E7FCBB43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25084-3B86-42B8-8914-D4FE93448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549D0-F969-4A50-B599-4CA2D04AD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84ED4-BB6F-4B02-8BB2-E76C6E1B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8A9B-A827-4054-9177-044750DE9DA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F9B30-45C6-4EDB-AB71-DC26634C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E001A-90C4-4E01-835E-FA427C96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99C0-6E39-4D49-8A72-ADE6EF88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1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6EFD8-BA76-48B3-901D-051E4292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27825-1C9C-4BB7-8FAE-4DD2EEB82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9DCB0-38C8-4F7A-8108-6B18540B7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E8A9B-A827-4054-9177-044750DE9DA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EEE92-2018-4ACF-9F7A-FE44C3F1B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8532C-B49F-46A2-9E4A-BC6F1FE1C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399C0-6E39-4D49-8A72-ADE6EF88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1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DFC9-1166-45CB-B958-A545C082F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Current EDC Hardware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41A07-9F35-47CE-9B52-43D717F71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Survey results compiled from 12 Field Scientist currently using Surface Pro 7</a:t>
            </a:r>
          </a:p>
        </p:txBody>
      </p:sp>
    </p:spTree>
    <p:extLst>
      <p:ext uri="{BB962C8B-B14F-4D97-AF65-F5344CB8AC3E}">
        <p14:creationId xmlns:p14="http://schemas.microsoft.com/office/powerpoint/2010/main" val="241189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268B-81B0-49F5-B101-2ED60C84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Device Adoption – Surface Pro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92551A-A9ED-4D07-8388-7ED6F319D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726" y="2108165"/>
            <a:ext cx="9759074" cy="352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0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D2A53-E9C3-442E-B89C-A90286B8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anchor="ctr">
            <a:normAutofit/>
          </a:bodyPr>
          <a:lstStyle/>
          <a:p>
            <a:r>
              <a:rPr lang="en-US" sz="5200" b="1" u="sng">
                <a:latin typeface="Cambria" panose="02040503050406030204" pitchFamily="18" charset="0"/>
                <a:ea typeface="Cambria" panose="02040503050406030204" pitchFamily="18" charset="0"/>
              </a:rPr>
              <a:t>Surface Pro Painpoints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05F921-CA2E-4F61-A281-5AF9977A7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41" b="-1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AB51-3339-4B81-B811-70F81170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User Comments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2F844A-E41C-4313-8C6D-5EB168B4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69" y="1794427"/>
            <a:ext cx="4353240" cy="10261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F87F1D-760F-4C59-904A-8B8D50ADD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92" y="3168488"/>
            <a:ext cx="4781941" cy="1006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E56FF6-00C0-4179-9F5F-B367D4F22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36" y="4574875"/>
            <a:ext cx="5600798" cy="1056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B18313-36E2-4E72-B411-549AE5413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194" y="1909078"/>
            <a:ext cx="5710435" cy="1187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4FFB54-4C75-438C-96ED-1922B0DA9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1751" y="3168488"/>
            <a:ext cx="5677878" cy="783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959E4E-DEE6-4D28-8294-F6647FC615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1367" y="4417099"/>
            <a:ext cx="5449213" cy="105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5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31B64FB656174F95AE3B5417BD122C" ma:contentTypeVersion="13" ma:contentTypeDescription="Create a new document." ma:contentTypeScope="" ma:versionID="3b92ec4e12b9670de29d6f52418bdae3">
  <xsd:schema xmlns:xsd="http://www.w3.org/2001/XMLSchema" xmlns:xs="http://www.w3.org/2001/XMLSchema" xmlns:p="http://schemas.microsoft.com/office/2006/metadata/properties" xmlns:ns3="90851c66-e0db-4e39-a13a-350952cec834" xmlns:ns4="624a186e-1148-4183-99b9-98c39238602b" targetNamespace="http://schemas.microsoft.com/office/2006/metadata/properties" ma:root="true" ma:fieldsID="a16634aa17e378309113fff0e4fabc9e" ns3:_="" ns4:_="">
    <xsd:import namespace="90851c66-e0db-4e39-a13a-350952cec834"/>
    <xsd:import namespace="624a186e-1148-4183-99b9-98c39238602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851c66-e0db-4e39-a13a-350952cec8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4a186e-1148-4183-99b9-98c39238602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FFCCED-B88D-460F-ABF4-76448434B3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851c66-e0db-4e39-a13a-350952cec834"/>
    <ds:schemaRef ds:uri="624a186e-1148-4183-99b9-98c3923860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4A27FC-9D16-4989-8A3B-185717C741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BCA879-8F56-4445-8011-3DA0C184AF4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Office Theme</vt:lpstr>
      <vt:lpstr>Current EDC Hardware</vt:lpstr>
      <vt:lpstr>Device Adoption – Surface Pro</vt:lpstr>
      <vt:lpstr>Surface Pro Painpoints</vt:lpstr>
      <vt:lpstr>User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EDC Hardware</dc:title>
  <dc:creator>Santander Daniel USGR</dc:creator>
  <cp:lastModifiedBy>Santander Daniel USGR</cp:lastModifiedBy>
  <cp:revision>1</cp:revision>
  <dcterms:created xsi:type="dcterms:W3CDTF">2020-10-29T17:00:31Z</dcterms:created>
  <dcterms:modified xsi:type="dcterms:W3CDTF">2020-10-29T17:06:54Z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0x0101004031B64FB656174F95AE3B5417BD122C</vt:lpwstr>
  </property>
</Properties>
</file>