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56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558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860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3588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192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0756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7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742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251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61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467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5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EF9C9-ECA3-4A67-AC5B-CA1638BB68B8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E0CF-9315-4076-8C24-628058CA182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7094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 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797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err="1" smtClean="0">
                <a:latin typeface="Impact" panose="020B0806030902050204" pitchFamily="34" charset="0"/>
              </a:rPr>
              <a:t>Presentacion</a:t>
            </a:r>
            <a:r>
              <a:rPr lang="es-MX" sz="8800" dirty="0" smtClean="0">
                <a:latin typeface="Impact" panose="020B0806030902050204" pitchFamily="34" charset="0"/>
              </a:rPr>
              <a:t> 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Juan Antonio moreno santana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1200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Un poco de mi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448860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Cosas que me gustan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586034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Software en 3d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437" y="350996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251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Y ya eso es todo por que no me da mas tiempo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449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MX" sz="8800" dirty="0" smtClean="0">
                <a:latin typeface="Impact" panose="020B0806030902050204" pitchFamily="34" charset="0"/>
              </a:rPr>
              <a:t>Gracias por su </a:t>
            </a:r>
            <a:r>
              <a:rPr lang="es-MX" sz="8800" dirty="0" err="1" smtClean="0">
                <a:latin typeface="Impact" panose="020B0806030902050204" pitchFamily="34" charset="0"/>
              </a:rPr>
              <a:t>atencion</a:t>
            </a:r>
            <a:endParaRPr lang="es-MX" sz="8800" dirty="0">
              <a:latin typeface="Impact" panose="020B080603090205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Juan Antonio moreno santana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73320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37</Words>
  <Application>Microsoft Office PowerPoint</Application>
  <PresentationFormat>Panorámica</PresentationFormat>
  <Paragraphs>9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Impact</vt:lpstr>
      <vt:lpstr>Office Theme</vt:lpstr>
      <vt:lpstr> </vt:lpstr>
      <vt:lpstr>Presentacion </vt:lpstr>
      <vt:lpstr>Un poco de mi</vt:lpstr>
      <vt:lpstr>Cosas que me gustan</vt:lpstr>
      <vt:lpstr>Software en 3d</vt:lpstr>
      <vt:lpstr>Y ya eso es todo por que no me da mas tiempo</vt:lpstr>
      <vt:lpstr>Gracias por su atencion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CC1</dc:creator>
  <cp:lastModifiedBy>CC1</cp:lastModifiedBy>
  <cp:revision>4</cp:revision>
  <dcterms:created xsi:type="dcterms:W3CDTF">2025-02-14T00:08:06Z</dcterms:created>
  <dcterms:modified xsi:type="dcterms:W3CDTF">2025-02-14T00:19:37Z</dcterms:modified>
</cp:coreProperties>
</file>