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1" r:id="rId4"/>
    <p:sldId id="265" r:id="rId5"/>
    <p:sldId id="256" r:id="rId6"/>
    <p:sldId id="258" r:id="rId7"/>
    <p:sldId id="259" r:id="rId8"/>
    <p:sldId id="263" r:id="rId9"/>
    <p:sldId id="264" r:id="rId10"/>
    <p:sldId id="260" r:id="rId11"/>
    <p:sldId id="262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1" initials="C" lastIdx="1" clrIdx="0">
    <p:extLst>
      <p:ext uri="{19B8F6BF-5375-455C-9EA6-DF929625EA0E}">
        <p15:presenceInfo xmlns:p15="http://schemas.microsoft.com/office/powerpoint/2012/main" userId="CC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8T17:08:34.29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18T17:08:34.295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6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5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92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5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4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51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6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F9C9-ECA3-4A67-AC5B-CA1638BB68B8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09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974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Y ya eso es todo por que no me da mas tiempo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49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8496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Gracias por su </a:t>
            </a:r>
            <a:r>
              <a:rPr lang="es-MX" sz="8800" dirty="0" err="1" smtClean="0">
                <a:latin typeface="Impact" panose="020B0806030902050204" pitchFamily="34" charset="0"/>
              </a:rPr>
              <a:t>atencion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97981"/>
            <a:ext cx="9144000" cy="1655762"/>
          </a:xfrm>
        </p:spPr>
        <p:txBody>
          <a:bodyPr/>
          <a:lstStyle/>
          <a:p>
            <a:r>
              <a:rPr lang="es-MX" dirty="0" smtClean="0"/>
              <a:t>Juan Antonio moreno santana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320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3834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/>
            </a:r>
            <a:br>
              <a:rPr lang="es-MX" sz="8800" dirty="0" smtClean="0">
                <a:latin typeface="Impact" panose="020B0806030902050204" pitchFamily="34" charset="0"/>
              </a:rPr>
            </a:br>
            <a:r>
              <a:rPr lang="es-MX" sz="8800" dirty="0" err="1" smtClean="0">
                <a:latin typeface="Impact" panose="020B0806030902050204" pitchFamily="34" charset="0"/>
              </a:rPr>
              <a:t>Presentacion</a:t>
            </a:r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Juan Antoni</a:t>
            </a:r>
            <a:r>
              <a:rPr lang="es-MX" b="1" dirty="0" smtClean="0"/>
              <a:t>o</a:t>
            </a:r>
            <a:r>
              <a:rPr lang="es-MX" dirty="0" smtClean="0"/>
              <a:t> moreno santana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3474720" y="1267098"/>
            <a:ext cx="346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 smtClean="0">
                <a:latin typeface="Impact" panose="020B0806030902050204" pitchFamily="34" charset="0"/>
              </a:rPr>
              <a:t>MI</a:t>
            </a:r>
            <a:endParaRPr lang="es-MX" sz="72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001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66183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Un poco de mi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94" y="3768226"/>
            <a:ext cx="2143125" cy="21431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75" y="0"/>
            <a:ext cx="24098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86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Cosas que me gustan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603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Software en 3d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099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5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LEER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93478"/>
            <a:ext cx="9144000" cy="16557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2" y="1135084"/>
            <a:ext cx="4305164" cy="33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40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b="1" dirty="0" smtClean="0">
                <a:latin typeface="Impact" panose="020B0806030902050204" pitchFamily="34" charset="0"/>
              </a:rPr>
              <a:t>JUGAR</a:t>
            </a:r>
            <a:endParaRPr lang="es-MX" sz="8800" b="1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9" y="3509963"/>
            <a:ext cx="5495654" cy="307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41</Words>
  <Application>Microsoft Office PowerPoint</Application>
  <PresentationFormat>Panorámica</PresentationFormat>
  <Paragraphs>14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Impact</vt:lpstr>
      <vt:lpstr>Office Theme</vt:lpstr>
      <vt:lpstr> </vt:lpstr>
      <vt:lpstr> </vt:lpstr>
      <vt:lpstr> Presentacion </vt:lpstr>
      <vt:lpstr> </vt:lpstr>
      <vt:lpstr>Un poco de mi</vt:lpstr>
      <vt:lpstr>Cosas que me gustan</vt:lpstr>
      <vt:lpstr>Software en 3d</vt:lpstr>
      <vt:lpstr>LEER</vt:lpstr>
      <vt:lpstr>JUGAR</vt:lpstr>
      <vt:lpstr>Y ya eso es todo por que no me da mas tiempo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CC1</dc:creator>
  <cp:lastModifiedBy>CC1</cp:lastModifiedBy>
  <cp:revision>6</cp:revision>
  <dcterms:created xsi:type="dcterms:W3CDTF">2025-02-14T00:08:06Z</dcterms:created>
  <dcterms:modified xsi:type="dcterms:W3CDTF">2025-02-19T00:10:42Z</dcterms:modified>
</cp:coreProperties>
</file>