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Proxima Nova"/>
      <p:regular r:id="rId21"/>
      <p:bold r:id="rId22"/>
      <p:italic r:id="rId23"/>
      <p:boldItalic r:id="rId24"/>
    </p:embeddedFont>
    <p:embeddedFont>
      <p:font typeface="Fira Sans Extra Condensed Medium"/>
      <p:regular r:id="rId25"/>
      <p:bold r:id="rId26"/>
      <p:italic r:id="rId27"/>
      <p:boldItalic r:id="rId28"/>
    </p:embeddedFont>
    <p:embeddedFont>
      <p:font typeface="Lexend Deca"/>
      <p:regular r:id="rId29"/>
    </p:embeddedFont>
    <p:embeddedFont>
      <p:font typeface="Advent Pro"/>
      <p:regular r:id="rId30"/>
      <p:bold r:id="rId31"/>
    </p:embeddedFont>
    <p:embeddedFont>
      <p:font typeface="DM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Medium-bold.fntdata"/><Relationship Id="rId25" Type="http://schemas.openxmlformats.org/officeDocument/2006/relationships/font" Target="fonts/FiraSansExtraCondensedMedium-regular.fntdata"/><Relationship Id="rId28" Type="http://schemas.openxmlformats.org/officeDocument/2006/relationships/font" Target="fonts/FiraSansExtraCondensedMedium-boldItalic.fntdata"/><Relationship Id="rId27" Type="http://schemas.openxmlformats.org/officeDocument/2006/relationships/font" Target="fonts/FiraSansExtraCondensedMedium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exendDec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dventPro-bold.fntdata"/><Relationship Id="rId30" Type="http://schemas.openxmlformats.org/officeDocument/2006/relationships/font" Target="fonts/AdventPro-regular.fntdata"/><Relationship Id="rId11" Type="http://schemas.openxmlformats.org/officeDocument/2006/relationships/slide" Target="slides/slide7.xml"/><Relationship Id="rId33" Type="http://schemas.openxmlformats.org/officeDocument/2006/relationships/font" Target="fonts/DMSans-bold.fntdata"/><Relationship Id="rId10" Type="http://schemas.openxmlformats.org/officeDocument/2006/relationships/slide" Target="slides/slide6.xml"/><Relationship Id="rId32" Type="http://schemas.openxmlformats.org/officeDocument/2006/relationships/font" Target="fonts/DMSans-regular.fntdata"/><Relationship Id="rId13" Type="http://schemas.openxmlformats.org/officeDocument/2006/relationships/slide" Target="slides/slide9.xml"/><Relationship Id="rId35" Type="http://schemas.openxmlformats.org/officeDocument/2006/relationships/font" Target="fonts/DMSans-boldItalic.fntdata"/><Relationship Id="rId12" Type="http://schemas.openxmlformats.org/officeDocument/2006/relationships/slide" Target="slides/slide8.xml"/><Relationship Id="rId34" Type="http://schemas.openxmlformats.org/officeDocument/2006/relationships/font" Target="fonts/DMSans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Slab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bb45fd4d1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bb45fd4d1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c0016659f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c0016659f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96ed539b4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96ed539b4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4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g8b70d1ef06_9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6" name="Google Shape;2356;g8b70d1ef06_9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2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gba4a57e3a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4" name="Google Shape;2394;gba4a57e3a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8b70d1ef06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8b70d1ef06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8b70d1ef06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8b70d1ef06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ba4a57e3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ba4a57e3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bb45fd4d1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bb45fd4d1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ba4a57e3a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ba4a57e3a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bb45fd4d1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bb45fd4d1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ba4a57e3a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ba4a57e3a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ba4a57e3a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ba4a57e3a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99387" y="161969"/>
            <a:ext cx="9134588" cy="4738597"/>
            <a:chOff x="-199387" y="161969"/>
            <a:chExt cx="9134588" cy="4738597"/>
          </a:xfrm>
        </p:grpSpPr>
        <p:sp>
          <p:nvSpPr>
            <p:cNvPr id="11" name="Google Shape;11;p2"/>
            <p:cNvSpPr/>
            <p:nvPr/>
          </p:nvSpPr>
          <p:spPr>
            <a:xfrm rot="5400000">
              <a:off x="8027849" y="4383258"/>
              <a:ext cx="484261" cy="479329"/>
            </a:xfrm>
            <a:custGeom>
              <a:rect b="b" l="l" r="r" t="t"/>
              <a:pathLst>
                <a:path extrusionOk="0" h="7775" w="7855">
                  <a:moveTo>
                    <a:pt x="442" y="0"/>
                  </a:moveTo>
                  <a:cubicBezTo>
                    <a:pt x="408" y="0"/>
                    <a:pt x="373" y="5"/>
                    <a:pt x="339" y="14"/>
                  </a:cubicBezTo>
                  <a:cubicBezTo>
                    <a:pt x="126" y="74"/>
                    <a:pt x="0" y="293"/>
                    <a:pt x="60" y="504"/>
                  </a:cubicBezTo>
                  <a:lnTo>
                    <a:pt x="727" y="2901"/>
                  </a:lnTo>
                  <a:cubicBezTo>
                    <a:pt x="775" y="3070"/>
                    <a:pt x="929" y="3189"/>
                    <a:pt x="1107" y="3189"/>
                  </a:cubicBezTo>
                  <a:cubicBezTo>
                    <a:pt x="1114" y="3189"/>
                    <a:pt x="1121" y="3189"/>
                    <a:pt x="1129" y="3189"/>
                  </a:cubicBezTo>
                  <a:lnTo>
                    <a:pt x="3295" y="3103"/>
                  </a:lnTo>
                  <a:lnTo>
                    <a:pt x="3876" y="5190"/>
                  </a:lnTo>
                  <a:cubicBezTo>
                    <a:pt x="3924" y="5364"/>
                    <a:pt x="4082" y="5482"/>
                    <a:pt x="4261" y="5482"/>
                  </a:cubicBezTo>
                  <a:cubicBezTo>
                    <a:pt x="4267" y="5482"/>
                    <a:pt x="4272" y="5482"/>
                    <a:pt x="4277" y="5481"/>
                  </a:cubicBezTo>
                  <a:lnTo>
                    <a:pt x="6444" y="5392"/>
                  </a:lnTo>
                  <a:lnTo>
                    <a:pt x="7025" y="7483"/>
                  </a:lnTo>
                  <a:cubicBezTo>
                    <a:pt x="7051" y="7572"/>
                    <a:pt x="7104" y="7645"/>
                    <a:pt x="7173" y="7698"/>
                  </a:cubicBezTo>
                  <a:cubicBezTo>
                    <a:pt x="7241" y="7747"/>
                    <a:pt x="7322" y="7774"/>
                    <a:pt x="7406" y="7774"/>
                  </a:cubicBezTo>
                  <a:cubicBezTo>
                    <a:pt x="7443" y="7774"/>
                    <a:pt x="7480" y="7769"/>
                    <a:pt x="7516" y="7758"/>
                  </a:cubicBezTo>
                  <a:cubicBezTo>
                    <a:pt x="7728" y="7702"/>
                    <a:pt x="7854" y="7479"/>
                    <a:pt x="7795" y="7267"/>
                  </a:cubicBezTo>
                  <a:lnTo>
                    <a:pt x="7127" y="4875"/>
                  </a:lnTo>
                  <a:cubicBezTo>
                    <a:pt x="7079" y="4700"/>
                    <a:pt x="6920" y="4582"/>
                    <a:pt x="6740" y="4582"/>
                  </a:cubicBezTo>
                  <a:cubicBezTo>
                    <a:pt x="6735" y="4582"/>
                    <a:pt x="6731" y="4582"/>
                    <a:pt x="6726" y="4582"/>
                  </a:cubicBezTo>
                  <a:lnTo>
                    <a:pt x="4559" y="4672"/>
                  </a:lnTo>
                  <a:lnTo>
                    <a:pt x="3979" y="2582"/>
                  </a:lnTo>
                  <a:cubicBezTo>
                    <a:pt x="3930" y="2412"/>
                    <a:pt x="3775" y="2292"/>
                    <a:pt x="3598" y="2292"/>
                  </a:cubicBezTo>
                  <a:cubicBezTo>
                    <a:pt x="3591" y="2292"/>
                    <a:pt x="3584" y="2293"/>
                    <a:pt x="3577" y="2293"/>
                  </a:cubicBezTo>
                  <a:lnTo>
                    <a:pt x="1410" y="2380"/>
                  </a:lnTo>
                  <a:lnTo>
                    <a:pt x="827" y="293"/>
                  </a:lnTo>
                  <a:cubicBezTo>
                    <a:pt x="780" y="115"/>
                    <a:pt x="617" y="0"/>
                    <a:pt x="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5400000">
              <a:off x="2403592" y="4474645"/>
              <a:ext cx="367552" cy="363967"/>
            </a:xfrm>
            <a:custGeom>
              <a:rect b="b" l="l" r="r" t="t"/>
              <a:pathLst>
                <a:path extrusionOk="0" h="7775" w="7852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5400000">
              <a:off x="7239020" y="2427964"/>
              <a:ext cx="290969" cy="288081"/>
            </a:xfrm>
            <a:custGeom>
              <a:rect b="b" l="l" r="r" t="t"/>
              <a:pathLst>
                <a:path extrusionOk="0" h="7776" w="7855">
                  <a:moveTo>
                    <a:pt x="443" y="1"/>
                  </a:moveTo>
                  <a:cubicBezTo>
                    <a:pt x="409" y="1"/>
                    <a:pt x="374" y="5"/>
                    <a:pt x="339" y="14"/>
                  </a:cubicBezTo>
                  <a:cubicBezTo>
                    <a:pt x="126" y="74"/>
                    <a:pt x="1" y="293"/>
                    <a:pt x="60" y="506"/>
                  </a:cubicBezTo>
                  <a:lnTo>
                    <a:pt x="728" y="2901"/>
                  </a:lnTo>
                  <a:cubicBezTo>
                    <a:pt x="775" y="3071"/>
                    <a:pt x="931" y="3191"/>
                    <a:pt x="1109" y="3191"/>
                  </a:cubicBezTo>
                  <a:cubicBezTo>
                    <a:pt x="1115" y="3191"/>
                    <a:pt x="1122" y="3191"/>
                    <a:pt x="1129" y="3190"/>
                  </a:cubicBezTo>
                  <a:lnTo>
                    <a:pt x="3296" y="3103"/>
                  </a:lnTo>
                  <a:lnTo>
                    <a:pt x="3876" y="5191"/>
                  </a:lnTo>
                  <a:cubicBezTo>
                    <a:pt x="3924" y="5365"/>
                    <a:pt x="4084" y="5483"/>
                    <a:pt x="4264" y="5483"/>
                  </a:cubicBezTo>
                  <a:cubicBezTo>
                    <a:pt x="4268" y="5483"/>
                    <a:pt x="4273" y="5483"/>
                    <a:pt x="4278" y="5483"/>
                  </a:cubicBezTo>
                  <a:lnTo>
                    <a:pt x="6444" y="5393"/>
                  </a:lnTo>
                  <a:lnTo>
                    <a:pt x="7025" y="7483"/>
                  </a:lnTo>
                  <a:cubicBezTo>
                    <a:pt x="7051" y="7573"/>
                    <a:pt x="7105" y="7646"/>
                    <a:pt x="7174" y="7699"/>
                  </a:cubicBezTo>
                  <a:cubicBezTo>
                    <a:pt x="7241" y="7748"/>
                    <a:pt x="7322" y="7775"/>
                    <a:pt x="7406" y="7775"/>
                  </a:cubicBezTo>
                  <a:cubicBezTo>
                    <a:pt x="7443" y="7775"/>
                    <a:pt x="7480" y="7770"/>
                    <a:pt x="7516" y="7759"/>
                  </a:cubicBezTo>
                  <a:cubicBezTo>
                    <a:pt x="7728" y="7702"/>
                    <a:pt x="7855" y="7480"/>
                    <a:pt x="7795" y="7268"/>
                  </a:cubicBezTo>
                  <a:lnTo>
                    <a:pt x="7128" y="4875"/>
                  </a:lnTo>
                  <a:cubicBezTo>
                    <a:pt x="7080" y="4701"/>
                    <a:pt x="6921" y="4583"/>
                    <a:pt x="6742" y="4583"/>
                  </a:cubicBezTo>
                  <a:cubicBezTo>
                    <a:pt x="6737" y="4583"/>
                    <a:pt x="6732" y="4584"/>
                    <a:pt x="6726" y="4584"/>
                  </a:cubicBezTo>
                  <a:lnTo>
                    <a:pt x="4560" y="4673"/>
                  </a:lnTo>
                  <a:lnTo>
                    <a:pt x="3979" y="2583"/>
                  </a:lnTo>
                  <a:cubicBezTo>
                    <a:pt x="3931" y="2414"/>
                    <a:pt x="3776" y="2294"/>
                    <a:pt x="3600" y="2294"/>
                  </a:cubicBezTo>
                  <a:cubicBezTo>
                    <a:pt x="3592" y="2294"/>
                    <a:pt x="3585" y="2294"/>
                    <a:pt x="3578" y="2294"/>
                  </a:cubicBezTo>
                  <a:lnTo>
                    <a:pt x="1411" y="2380"/>
                  </a:lnTo>
                  <a:lnTo>
                    <a:pt x="830" y="293"/>
                  </a:lnTo>
                  <a:cubicBezTo>
                    <a:pt x="780" y="116"/>
                    <a:pt x="619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5400000">
              <a:off x="3409810" y="164466"/>
              <a:ext cx="484261" cy="479267"/>
            </a:xfrm>
            <a:custGeom>
              <a:rect b="b" l="l" r="r" t="t"/>
              <a:pathLst>
                <a:path extrusionOk="0" h="7774" w="7855">
                  <a:moveTo>
                    <a:pt x="445" y="0"/>
                  </a:moveTo>
                  <a:cubicBezTo>
                    <a:pt x="410" y="0"/>
                    <a:pt x="374" y="5"/>
                    <a:pt x="339" y="15"/>
                  </a:cubicBezTo>
                  <a:cubicBezTo>
                    <a:pt x="127" y="75"/>
                    <a:pt x="1" y="294"/>
                    <a:pt x="60" y="506"/>
                  </a:cubicBezTo>
                  <a:lnTo>
                    <a:pt x="728" y="2898"/>
                  </a:lnTo>
                  <a:cubicBezTo>
                    <a:pt x="776" y="3073"/>
                    <a:pt x="935" y="3191"/>
                    <a:pt x="1115" y="3191"/>
                  </a:cubicBezTo>
                  <a:cubicBezTo>
                    <a:pt x="1120" y="3191"/>
                    <a:pt x="1124" y="3191"/>
                    <a:pt x="1129" y="3191"/>
                  </a:cubicBezTo>
                  <a:lnTo>
                    <a:pt x="3296" y="3101"/>
                  </a:lnTo>
                  <a:lnTo>
                    <a:pt x="3876" y="5191"/>
                  </a:lnTo>
                  <a:cubicBezTo>
                    <a:pt x="3924" y="5363"/>
                    <a:pt x="4084" y="5483"/>
                    <a:pt x="4264" y="5483"/>
                  </a:cubicBezTo>
                  <a:cubicBezTo>
                    <a:pt x="4268" y="5483"/>
                    <a:pt x="4273" y="5483"/>
                    <a:pt x="4278" y="5483"/>
                  </a:cubicBezTo>
                  <a:lnTo>
                    <a:pt x="6444" y="5393"/>
                  </a:lnTo>
                  <a:lnTo>
                    <a:pt x="7025" y="7480"/>
                  </a:lnTo>
                  <a:cubicBezTo>
                    <a:pt x="7051" y="7574"/>
                    <a:pt x="7105" y="7646"/>
                    <a:pt x="7175" y="7696"/>
                  </a:cubicBezTo>
                  <a:cubicBezTo>
                    <a:pt x="7243" y="7745"/>
                    <a:pt x="7325" y="7773"/>
                    <a:pt x="7411" y="7773"/>
                  </a:cubicBezTo>
                  <a:cubicBezTo>
                    <a:pt x="7445" y="7773"/>
                    <a:pt x="7481" y="7769"/>
                    <a:pt x="7516" y="7759"/>
                  </a:cubicBezTo>
                  <a:cubicBezTo>
                    <a:pt x="7728" y="7699"/>
                    <a:pt x="7855" y="7480"/>
                    <a:pt x="7795" y="7268"/>
                  </a:cubicBezTo>
                  <a:lnTo>
                    <a:pt x="7128" y="4876"/>
                  </a:lnTo>
                  <a:cubicBezTo>
                    <a:pt x="7080" y="4702"/>
                    <a:pt x="6921" y="4584"/>
                    <a:pt x="6742" y="4584"/>
                  </a:cubicBezTo>
                  <a:cubicBezTo>
                    <a:pt x="6737" y="4584"/>
                    <a:pt x="6732" y="4584"/>
                    <a:pt x="6726" y="4584"/>
                  </a:cubicBezTo>
                  <a:lnTo>
                    <a:pt x="4560" y="4673"/>
                  </a:lnTo>
                  <a:lnTo>
                    <a:pt x="3979" y="2583"/>
                  </a:lnTo>
                  <a:cubicBezTo>
                    <a:pt x="3931" y="2408"/>
                    <a:pt x="3772" y="2291"/>
                    <a:pt x="3592" y="2291"/>
                  </a:cubicBezTo>
                  <a:cubicBezTo>
                    <a:pt x="3587" y="2291"/>
                    <a:pt x="3582" y="2291"/>
                    <a:pt x="3578" y="2291"/>
                  </a:cubicBezTo>
                  <a:lnTo>
                    <a:pt x="1411" y="2381"/>
                  </a:lnTo>
                  <a:lnTo>
                    <a:pt x="827" y="290"/>
                  </a:lnTo>
                  <a:cubicBezTo>
                    <a:pt x="780" y="116"/>
                    <a:pt x="619" y="0"/>
                    <a:pt x="4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5400000">
              <a:off x="1096728" y="610336"/>
              <a:ext cx="484014" cy="479205"/>
            </a:xfrm>
            <a:custGeom>
              <a:rect b="b" l="l" r="r" t="t"/>
              <a:pathLst>
                <a:path extrusionOk="0" h="7773" w="7851">
                  <a:moveTo>
                    <a:pt x="444" y="0"/>
                  </a:moveTo>
                  <a:cubicBezTo>
                    <a:pt x="408" y="0"/>
                    <a:pt x="372" y="5"/>
                    <a:pt x="335" y="15"/>
                  </a:cubicBezTo>
                  <a:cubicBezTo>
                    <a:pt x="123" y="72"/>
                    <a:pt x="0" y="294"/>
                    <a:pt x="60" y="503"/>
                  </a:cubicBezTo>
                  <a:lnTo>
                    <a:pt x="726" y="2899"/>
                  </a:lnTo>
                  <a:cubicBezTo>
                    <a:pt x="775" y="3068"/>
                    <a:pt x="929" y="3188"/>
                    <a:pt x="1103" y="3188"/>
                  </a:cubicBezTo>
                  <a:cubicBezTo>
                    <a:pt x="1110" y="3188"/>
                    <a:pt x="1117" y="3187"/>
                    <a:pt x="1125" y="3187"/>
                  </a:cubicBezTo>
                  <a:lnTo>
                    <a:pt x="3291" y="3101"/>
                  </a:lnTo>
                  <a:lnTo>
                    <a:pt x="3876" y="5188"/>
                  </a:lnTo>
                  <a:cubicBezTo>
                    <a:pt x="3924" y="5362"/>
                    <a:pt x="4082" y="5480"/>
                    <a:pt x="4258" y="5480"/>
                  </a:cubicBezTo>
                  <a:cubicBezTo>
                    <a:pt x="4264" y="5480"/>
                    <a:pt x="4269" y="5480"/>
                    <a:pt x="4274" y="5480"/>
                  </a:cubicBezTo>
                  <a:lnTo>
                    <a:pt x="6444" y="5390"/>
                  </a:lnTo>
                  <a:lnTo>
                    <a:pt x="7025" y="7481"/>
                  </a:lnTo>
                  <a:cubicBezTo>
                    <a:pt x="7051" y="7570"/>
                    <a:pt x="7104" y="7643"/>
                    <a:pt x="7173" y="7697"/>
                  </a:cubicBezTo>
                  <a:cubicBezTo>
                    <a:pt x="7241" y="7745"/>
                    <a:pt x="7321" y="7773"/>
                    <a:pt x="7404" y="7773"/>
                  </a:cubicBezTo>
                  <a:cubicBezTo>
                    <a:pt x="7441" y="7773"/>
                    <a:pt x="7478" y="7767"/>
                    <a:pt x="7515" y="7756"/>
                  </a:cubicBezTo>
                  <a:cubicBezTo>
                    <a:pt x="7728" y="7700"/>
                    <a:pt x="7850" y="7478"/>
                    <a:pt x="7791" y="7265"/>
                  </a:cubicBezTo>
                  <a:lnTo>
                    <a:pt x="7124" y="4873"/>
                  </a:lnTo>
                  <a:cubicBezTo>
                    <a:pt x="7075" y="4698"/>
                    <a:pt x="6917" y="4580"/>
                    <a:pt x="6740" y="4580"/>
                  </a:cubicBezTo>
                  <a:cubicBezTo>
                    <a:pt x="6735" y="4580"/>
                    <a:pt x="6731" y="4580"/>
                    <a:pt x="6726" y="4581"/>
                  </a:cubicBezTo>
                  <a:lnTo>
                    <a:pt x="4559" y="4671"/>
                  </a:lnTo>
                  <a:lnTo>
                    <a:pt x="3975" y="2583"/>
                  </a:lnTo>
                  <a:cubicBezTo>
                    <a:pt x="3927" y="2409"/>
                    <a:pt x="3768" y="2291"/>
                    <a:pt x="3591" y="2291"/>
                  </a:cubicBezTo>
                  <a:cubicBezTo>
                    <a:pt x="3587" y="2291"/>
                    <a:pt x="3582" y="2291"/>
                    <a:pt x="3577" y="2291"/>
                  </a:cubicBezTo>
                  <a:lnTo>
                    <a:pt x="1410" y="2381"/>
                  </a:lnTo>
                  <a:lnTo>
                    <a:pt x="826" y="291"/>
                  </a:lnTo>
                  <a:cubicBezTo>
                    <a:pt x="776" y="115"/>
                    <a:pt x="618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5400000">
              <a:off x="1464177" y="1988619"/>
              <a:ext cx="484261" cy="479267"/>
            </a:xfrm>
            <a:custGeom>
              <a:rect b="b" l="l" r="r" t="t"/>
              <a:pathLst>
                <a:path extrusionOk="0" h="7774" w="7855">
                  <a:moveTo>
                    <a:pt x="446" y="0"/>
                  </a:moveTo>
                  <a:cubicBezTo>
                    <a:pt x="411" y="0"/>
                    <a:pt x="375" y="5"/>
                    <a:pt x="339" y="15"/>
                  </a:cubicBezTo>
                  <a:cubicBezTo>
                    <a:pt x="127" y="75"/>
                    <a:pt x="1" y="294"/>
                    <a:pt x="61" y="506"/>
                  </a:cubicBezTo>
                  <a:lnTo>
                    <a:pt x="727" y="2899"/>
                  </a:lnTo>
                  <a:cubicBezTo>
                    <a:pt x="776" y="3073"/>
                    <a:pt x="935" y="3191"/>
                    <a:pt x="1114" y="3191"/>
                  </a:cubicBezTo>
                  <a:cubicBezTo>
                    <a:pt x="1119" y="3191"/>
                    <a:pt x="1124" y="3191"/>
                    <a:pt x="1129" y="3191"/>
                  </a:cubicBezTo>
                  <a:lnTo>
                    <a:pt x="3295" y="3101"/>
                  </a:lnTo>
                  <a:lnTo>
                    <a:pt x="3876" y="5191"/>
                  </a:lnTo>
                  <a:cubicBezTo>
                    <a:pt x="3925" y="5366"/>
                    <a:pt x="4083" y="5484"/>
                    <a:pt x="4263" y="5484"/>
                  </a:cubicBezTo>
                  <a:cubicBezTo>
                    <a:pt x="4268" y="5484"/>
                    <a:pt x="4272" y="5484"/>
                    <a:pt x="4277" y="5483"/>
                  </a:cubicBezTo>
                  <a:lnTo>
                    <a:pt x="6444" y="5393"/>
                  </a:lnTo>
                  <a:lnTo>
                    <a:pt x="7029" y="7484"/>
                  </a:lnTo>
                  <a:cubicBezTo>
                    <a:pt x="7052" y="7574"/>
                    <a:pt x="7104" y="7646"/>
                    <a:pt x="7174" y="7696"/>
                  </a:cubicBezTo>
                  <a:cubicBezTo>
                    <a:pt x="7243" y="7746"/>
                    <a:pt x="7326" y="7774"/>
                    <a:pt x="7412" y="7774"/>
                  </a:cubicBezTo>
                  <a:cubicBezTo>
                    <a:pt x="7446" y="7774"/>
                    <a:pt x="7481" y="7769"/>
                    <a:pt x="7516" y="7759"/>
                  </a:cubicBezTo>
                  <a:cubicBezTo>
                    <a:pt x="7728" y="7700"/>
                    <a:pt x="7854" y="7481"/>
                    <a:pt x="7795" y="7268"/>
                  </a:cubicBezTo>
                  <a:lnTo>
                    <a:pt x="7128" y="4876"/>
                  </a:lnTo>
                  <a:cubicBezTo>
                    <a:pt x="7079" y="4702"/>
                    <a:pt x="6922" y="4584"/>
                    <a:pt x="6742" y="4584"/>
                  </a:cubicBezTo>
                  <a:cubicBezTo>
                    <a:pt x="6737" y="4584"/>
                    <a:pt x="6731" y="4584"/>
                    <a:pt x="6726" y="4584"/>
                  </a:cubicBezTo>
                  <a:lnTo>
                    <a:pt x="4560" y="4674"/>
                  </a:lnTo>
                  <a:lnTo>
                    <a:pt x="3979" y="2583"/>
                  </a:lnTo>
                  <a:cubicBezTo>
                    <a:pt x="3930" y="2409"/>
                    <a:pt x="3772" y="2291"/>
                    <a:pt x="3591" y="2291"/>
                  </a:cubicBezTo>
                  <a:cubicBezTo>
                    <a:pt x="3587" y="2291"/>
                    <a:pt x="3582" y="2291"/>
                    <a:pt x="3577" y="2291"/>
                  </a:cubicBezTo>
                  <a:lnTo>
                    <a:pt x="1410" y="2381"/>
                  </a:lnTo>
                  <a:lnTo>
                    <a:pt x="830" y="294"/>
                  </a:lnTo>
                  <a:cubicBezTo>
                    <a:pt x="780" y="117"/>
                    <a:pt x="621" y="0"/>
                    <a:pt x="4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8423968" y="2910805"/>
              <a:ext cx="511263" cy="511202"/>
            </a:xfrm>
            <a:custGeom>
              <a:rect b="b" l="l" r="r" t="t"/>
              <a:pathLst>
                <a:path extrusionOk="0" h="8292" w="8293">
                  <a:moveTo>
                    <a:pt x="4583" y="0"/>
                  </a:moveTo>
                  <a:lnTo>
                    <a:pt x="3491" y="2253"/>
                  </a:lnTo>
                  <a:lnTo>
                    <a:pt x="1238" y="1161"/>
                  </a:lnTo>
                  <a:lnTo>
                    <a:pt x="1" y="3710"/>
                  </a:lnTo>
                  <a:lnTo>
                    <a:pt x="2253" y="4804"/>
                  </a:lnTo>
                  <a:lnTo>
                    <a:pt x="1162" y="7057"/>
                  </a:lnTo>
                  <a:lnTo>
                    <a:pt x="3710" y="8292"/>
                  </a:lnTo>
                  <a:lnTo>
                    <a:pt x="4802" y="6039"/>
                  </a:lnTo>
                  <a:lnTo>
                    <a:pt x="7054" y="7134"/>
                  </a:lnTo>
                  <a:lnTo>
                    <a:pt x="8293" y="4582"/>
                  </a:lnTo>
                  <a:lnTo>
                    <a:pt x="6039" y="3491"/>
                  </a:lnTo>
                  <a:lnTo>
                    <a:pt x="7131" y="1238"/>
                  </a:lnTo>
                  <a:lnTo>
                    <a:pt x="45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5885171" y="273373"/>
              <a:ext cx="348076" cy="347953"/>
            </a:xfrm>
            <a:custGeom>
              <a:rect b="b" l="l" r="r" t="t"/>
              <a:pathLst>
                <a:path extrusionOk="0" h="5644" w="5646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5400000">
              <a:off x="483258" y="273288"/>
              <a:ext cx="236736" cy="236736"/>
            </a:xfrm>
            <a:custGeom>
              <a:rect b="b" l="l" r="r" t="t"/>
              <a:pathLst>
                <a:path extrusionOk="0" h="3840" w="3840">
                  <a:moveTo>
                    <a:pt x="2121" y="0"/>
                  </a:moveTo>
                  <a:lnTo>
                    <a:pt x="1617" y="1042"/>
                  </a:lnTo>
                  <a:lnTo>
                    <a:pt x="572" y="538"/>
                  </a:lnTo>
                  <a:lnTo>
                    <a:pt x="1" y="1719"/>
                  </a:lnTo>
                  <a:lnTo>
                    <a:pt x="1042" y="2223"/>
                  </a:lnTo>
                  <a:lnTo>
                    <a:pt x="538" y="3268"/>
                  </a:lnTo>
                  <a:lnTo>
                    <a:pt x="1719" y="3839"/>
                  </a:lnTo>
                  <a:lnTo>
                    <a:pt x="2224" y="2797"/>
                  </a:lnTo>
                  <a:lnTo>
                    <a:pt x="3269" y="3302"/>
                  </a:lnTo>
                  <a:lnTo>
                    <a:pt x="3840" y="2123"/>
                  </a:lnTo>
                  <a:lnTo>
                    <a:pt x="2797" y="1616"/>
                  </a:lnTo>
                  <a:lnTo>
                    <a:pt x="3302" y="570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5400000">
              <a:off x="6342270" y="4603584"/>
              <a:ext cx="236921" cy="236736"/>
            </a:xfrm>
            <a:custGeom>
              <a:rect b="b" l="l" r="r" t="t"/>
              <a:pathLst>
                <a:path extrusionOk="0" h="3840" w="3843">
                  <a:moveTo>
                    <a:pt x="2124" y="0"/>
                  </a:moveTo>
                  <a:lnTo>
                    <a:pt x="1616" y="1042"/>
                  </a:lnTo>
                  <a:lnTo>
                    <a:pt x="574" y="538"/>
                  </a:lnTo>
                  <a:lnTo>
                    <a:pt x="0" y="1719"/>
                  </a:lnTo>
                  <a:lnTo>
                    <a:pt x="1046" y="2224"/>
                  </a:lnTo>
                  <a:lnTo>
                    <a:pt x="538" y="3269"/>
                  </a:lnTo>
                  <a:lnTo>
                    <a:pt x="1719" y="3839"/>
                  </a:lnTo>
                  <a:lnTo>
                    <a:pt x="2223" y="2798"/>
                  </a:lnTo>
                  <a:lnTo>
                    <a:pt x="3268" y="3302"/>
                  </a:lnTo>
                  <a:lnTo>
                    <a:pt x="3842" y="2124"/>
                  </a:lnTo>
                  <a:lnTo>
                    <a:pt x="2798" y="1616"/>
                  </a:lnTo>
                  <a:lnTo>
                    <a:pt x="3305" y="571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5400000">
              <a:off x="6871263" y="1136139"/>
              <a:ext cx="177879" cy="177904"/>
            </a:xfrm>
            <a:custGeom>
              <a:rect b="b" l="l" r="r" t="t"/>
              <a:pathLst>
                <a:path extrusionOk="0" h="7139" w="7138">
                  <a:moveTo>
                    <a:pt x="3010" y="1"/>
                  </a:moveTo>
                  <a:lnTo>
                    <a:pt x="1" y="4132"/>
                  </a:lnTo>
                  <a:lnTo>
                    <a:pt x="4128" y="7138"/>
                  </a:lnTo>
                  <a:lnTo>
                    <a:pt x="7137" y="3010"/>
                  </a:lnTo>
                  <a:lnTo>
                    <a:pt x="30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5400000">
              <a:off x="-199356" y="1693256"/>
              <a:ext cx="805581" cy="805642"/>
            </a:xfrm>
            <a:custGeom>
              <a:rect b="b" l="l" r="r" t="t"/>
              <a:pathLst>
                <a:path extrusionOk="0" h="13068" w="13067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5400000">
              <a:off x="4523037" y="4577368"/>
              <a:ext cx="287670" cy="287670"/>
            </a:xfrm>
            <a:custGeom>
              <a:rect b="b" l="l" r="r" t="t"/>
              <a:pathLst>
                <a:path extrusionOk="0" h="13067" w="13067">
                  <a:moveTo>
                    <a:pt x="5509" y="0"/>
                  </a:moveTo>
                  <a:lnTo>
                    <a:pt x="0" y="7559"/>
                  </a:lnTo>
                  <a:lnTo>
                    <a:pt x="7559" y="13067"/>
                  </a:lnTo>
                  <a:lnTo>
                    <a:pt x="13066" y="5509"/>
                  </a:lnTo>
                  <a:lnTo>
                    <a:pt x="55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" name="Google Shape;24;p2"/>
            <p:cNvGrpSpPr/>
            <p:nvPr/>
          </p:nvGrpSpPr>
          <p:grpSpPr>
            <a:xfrm>
              <a:off x="7983344" y="242988"/>
              <a:ext cx="917644" cy="1153279"/>
              <a:chOff x="7360481" y="-279362"/>
              <a:chExt cx="917644" cy="1153279"/>
            </a:xfrm>
          </p:grpSpPr>
          <p:sp>
            <p:nvSpPr>
              <p:cNvPr id="25" name="Google Shape;25;p2"/>
              <p:cNvSpPr/>
              <p:nvPr/>
            </p:nvSpPr>
            <p:spPr>
              <a:xfrm rot="5400000">
                <a:off x="8194132" y="-279362"/>
                <a:ext cx="82946" cy="82946"/>
              </a:xfrm>
              <a:custGeom>
                <a:rect b="b" l="l" r="r" t="t"/>
                <a:pathLst>
                  <a:path extrusionOk="0" h="1030" w="1030">
                    <a:moveTo>
                      <a:pt x="515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3" y="1030"/>
                      <a:pt x="515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3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 rot="5400000">
                <a:off x="8194575" y="-12041"/>
                <a:ext cx="82624" cy="82865"/>
              </a:xfrm>
              <a:custGeom>
                <a:rect b="b" l="l" r="r" t="t"/>
                <a:pathLst>
                  <a:path extrusionOk="0" h="1029" w="1026">
                    <a:moveTo>
                      <a:pt x="512" y="1"/>
                    </a:moveTo>
                    <a:cubicBezTo>
                      <a:pt x="229" y="1"/>
                      <a:pt x="1" y="232"/>
                      <a:pt x="1" y="515"/>
                    </a:cubicBezTo>
                    <a:cubicBezTo>
                      <a:pt x="1" y="800"/>
                      <a:pt x="229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 rot="5400000">
                <a:off x="8194696" y="255361"/>
                <a:ext cx="82865" cy="82865"/>
              </a:xfrm>
              <a:custGeom>
                <a:rect b="b" l="l" r="r" t="t"/>
                <a:pathLst>
                  <a:path extrusionOk="0" h="1029" w="1029">
                    <a:moveTo>
                      <a:pt x="514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797"/>
                      <a:pt x="232" y="1029"/>
                      <a:pt x="514" y="1029"/>
                    </a:cubicBezTo>
                    <a:cubicBezTo>
                      <a:pt x="800" y="1025"/>
                      <a:pt x="1028" y="797"/>
                      <a:pt x="1028" y="514"/>
                    </a:cubicBezTo>
                    <a:cubicBezTo>
                      <a:pt x="1028" y="229"/>
                      <a:pt x="796" y="1"/>
                      <a:pt x="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 rot="5400000">
                <a:off x="8195058" y="522844"/>
                <a:ext cx="82946" cy="82704"/>
              </a:xfrm>
              <a:custGeom>
                <a:rect b="b" l="l" r="r" t="t"/>
                <a:pathLst>
                  <a:path extrusionOk="0" h="1027" w="1030">
                    <a:moveTo>
                      <a:pt x="512" y="1"/>
                    </a:moveTo>
                    <a:cubicBezTo>
                      <a:pt x="230" y="1"/>
                      <a:pt x="1" y="230"/>
                      <a:pt x="1" y="515"/>
                    </a:cubicBezTo>
                    <a:cubicBezTo>
                      <a:pt x="1" y="795"/>
                      <a:pt x="227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30" y="797"/>
                      <a:pt x="1026" y="512"/>
                    </a:cubicBezTo>
                    <a:cubicBezTo>
                      <a:pt x="1026" y="230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 rot="5400000">
                <a:off x="8195340" y="790085"/>
                <a:ext cx="82865" cy="82704"/>
              </a:xfrm>
              <a:custGeom>
                <a:rect b="b" l="l" r="r" t="t"/>
                <a:pathLst>
                  <a:path extrusionOk="0" h="1027" w="1029">
                    <a:moveTo>
                      <a:pt x="514" y="0"/>
                    </a:moveTo>
                    <a:cubicBezTo>
                      <a:pt x="229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6" y="0"/>
                      <a:pt x="5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 rot="5400000">
                <a:off x="7985719" y="-279121"/>
                <a:ext cx="82946" cy="82946"/>
              </a:xfrm>
              <a:custGeom>
                <a:rect b="b" l="l" r="r" t="t"/>
                <a:pathLst>
                  <a:path extrusionOk="0" h="1030" w="1030">
                    <a:moveTo>
                      <a:pt x="515" y="1"/>
                    </a:moveTo>
                    <a:cubicBezTo>
                      <a:pt x="230" y="4"/>
                      <a:pt x="1" y="234"/>
                      <a:pt x="1" y="515"/>
                    </a:cubicBezTo>
                    <a:cubicBezTo>
                      <a:pt x="1" y="801"/>
                      <a:pt x="233" y="1030"/>
                      <a:pt x="515" y="1030"/>
                    </a:cubicBezTo>
                    <a:cubicBezTo>
                      <a:pt x="800" y="1030"/>
                      <a:pt x="1029" y="801"/>
                      <a:pt x="1029" y="515"/>
                    </a:cubicBezTo>
                    <a:cubicBezTo>
                      <a:pt x="1029" y="234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 rot="5400000">
                <a:off x="7986162" y="-11719"/>
                <a:ext cx="82624" cy="82865"/>
              </a:xfrm>
              <a:custGeom>
                <a:rect b="b" l="l" r="r" t="t"/>
                <a:pathLst>
                  <a:path extrusionOk="0" h="1029" w="1026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800"/>
                      <a:pt x="229" y="1029"/>
                      <a:pt x="514" y="1029"/>
                    </a:cubicBezTo>
                    <a:cubicBezTo>
                      <a:pt x="796" y="1029"/>
                      <a:pt x="1026" y="797"/>
                      <a:pt x="1026" y="515"/>
                    </a:cubicBezTo>
                    <a:cubicBezTo>
                      <a:pt x="1026" y="229"/>
                      <a:pt x="796" y="1"/>
                      <a:pt x="5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5400000">
                <a:off x="7986283" y="255603"/>
                <a:ext cx="82865" cy="82865"/>
              </a:xfrm>
              <a:custGeom>
                <a:rect b="b" l="l" r="r" t="t"/>
                <a:pathLst>
                  <a:path extrusionOk="0" h="1029" w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2" y="1029"/>
                      <a:pt x="515" y="1029"/>
                    </a:cubicBezTo>
                    <a:cubicBezTo>
                      <a:pt x="800" y="1029"/>
                      <a:pt x="1028" y="797"/>
                      <a:pt x="1028" y="514"/>
                    </a:cubicBezTo>
                    <a:cubicBezTo>
                      <a:pt x="1028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 rot="5400000">
                <a:off x="7986807" y="523005"/>
                <a:ext cx="82624" cy="82704"/>
              </a:xfrm>
              <a:custGeom>
                <a:rect b="b" l="l" r="r" t="t"/>
                <a:pathLst>
                  <a:path extrusionOk="0" h="1027" w="1026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6" y="1026"/>
                      <a:pt x="509" y="1026"/>
                    </a:cubicBezTo>
                    <a:cubicBezTo>
                      <a:pt x="511" y="1026"/>
                      <a:pt x="512" y="1026"/>
                      <a:pt x="514" y="1026"/>
                    </a:cubicBezTo>
                    <a:cubicBezTo>
                      <a:pt x="797" y="1026"/>
                      <a:pt x="1026" y="797"/>
                      <a:pt x="1026" y="512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7986887" y="790367"/>
                <a:ext cx="82946" cy="82704"/>
              </a:xfrm>
              <a:custGeom>
                <a:rect b="b" l="l" r="r" t="t"/>
                <a:pathLst>
                  <a:path extrusionOk="0" h="1027" w="1030">
                    <a:moveTo>
                      <a:pt x="515" y="0"/>
                    </a:moveTo>
                    <a:cubicBezTo>
                      <a:pt x="230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7" y="0"/>
                      <a:pt x="5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7777146" y="-278718"/>
                <a:ext cx="82946" cy="82624"/>
              </a:xfrm>
              <a:custGeom>
                <a:rect b="b" l="l" r="r" t="t"/>
                <a:pathLst>
                  <a:path extrusionOk="0" h="1026" w="1030">
                    <a:moveTo>
                      <a:pt x="521" y="0"/>
                    </a:moveTo>
                    <a:cubicBezTo>
                      <a:pt x="519" y="0"/>
                      <a:pt x="517" y="0"/>
                      <a:pt x="515" y="0"/>
                    </a:cubicBezTo>
                    <a:cubicBezTo>
                      <a:pt x="230" y="0"/>
                      <a:pt x="1" y="230"/>
                      <a:pt x="1" y="511"/>
                    </a:cubicBezTo>
                    <a:cubicBezTo>
                      <a:pt x="1" y="797"/>
                      <a:pt x="233" y="1026"/>
                      <a:pt x="515" y="1026"/>
                    </a:cubicBezTo>
                    <a:cubicBezTo>
                      <a:pt x="801" y="1026"/>
                      <a:pt x="1030" y="797"/>
                      <a:pt x="1030" y="511"/>
                    </a:cubicBezTo>
                    <a:cubicBezTo>
                      <a:pt x="1030" y="231"/>
                      <a:pt x="800" y="0"/>
                      <a:pt x="5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 rot="5400000">
                <a:off x="7777750" y="-11477"/>
                <a:ext cx="82624" cy="82865"/>
              </a:xfrm>
              <a:custGeom>
                <a:rect b="b" l="l" r="r" t="t"/>
                <a:pathLst>
                  <a:path extrusionOk="0" h="1029" w="1026">
                    <a:moveTo>
                      <a:pt x="511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 rot="5400000">
                <a:off x="7777830" y="255885"/>
                <a:ext cx="82946" cy="82865"/>
              </a:xfrm>
              <a:custGeom>
                <a:rect b="b" l="l" r="r" t="t"/>
                <a:pathLst>
                  <a:path extrusionOk="0" h="1029" w="1030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3" y="1029"/>
                      <a:pt x="515" y="1029"/>
                    </a:cubicBezTo>
                    <a:cubicBezTo>
                      <a:pt x="800" y="1029"/>
                      <a:pt x="1029" y="797"/>
                      <a:pt x="1029" y="514"/>
                    </a:cubicBezTo>
                    <a:cubicBezTo>
                      <a:pt x="1029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 rot="5400000">
                <a:off x="7778273" y="523126"/>
                <a:ext cx="82624" cy="82946"/>
              </a:xfrm>
              <a:custGeom>
                <a:rect b="b" l="l" r="r" t="t"/>
                <a:pathLst>
                  <a:path extrusionOk="0" h="1030" w="1026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7"/>
                      <a:pt x="229" y="1030"/>
                      <a:pt x="515" y="1030"/>
                    </a:cubicBezTo>
                    <a:cubicBezTo>
                      <a:pt x="797" y="1026"/>
                      <a:pt x="1026" y="797"/>
                      <a:pt x="1026" y="515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5400000">
                <a:off x="7778474" y="790608"/>
                <a:ext cx="82946" cy="82704"/>
              </a:xfrm>
              <a:custGeom>
                <a:rect b="b" l="l" r="r" t="t"/>
                <a:pathLst>
                  <a:path extrusionOk="0" h="1027" w="1030">
                    <a:moveTo>
                      <a:pt x="515" y="1"/>
                    </a:moveTo>
                    <a:cubicBezTo>
                      <a:pt x="230" y="1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1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 rot="5400000">
                <a:off x="7568773" y="-278436"/>
                <a:ext cx="82865" cy="82624"/>
              </a:xfrm>
              <a:custGeom>
                <a:rect b="b" l="l" r="r" t="t"/>
                <a:pathLst>
                  <a:path extrusionOk="0" h="1026" w="1029">
                    <a:moveTo>
                      <a:pt x="520" y="0"/>
                    </a:moveTo>
                    <a:cubicBezTo>
                      <a:pt x="518" y="0"/>
                      <a:pt x="516" y="0"/>
                      <a:pt x="514" y="0"/>
                    </a:cubicBez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32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2"/>
                      <a:pt x="800" y="0"/>
                      <a:pt x="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5400000">
                <a:off x="7569297" y="-11195"/>
                <a:ext cx="82704" cy="82865"/>
              </a:xfrm>
              <a:custGeom>
                <a:rect b="b" l="l" r="r" t="t"/>
                <a:pathLst>
                  <a:path extrusionOk="0" h="1029" w="1027">
                    <a:moveTo>
                      <a:pt x="512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 rot="5400000">
                <a:off x="7569417" y="256126"/>
                <a:ext cx="82946" cy="82865"/>
              </a:xfrm>
              <a:custGeom>
                <a:rect b="b" l="l" r="r" t="t"/>
                <a:pathLst>
                  <a:path extrusionOk="0" h="1029" w="1030">
                    <a:moveTo>
                      <a:pt x="515" y="1"/>
                    </a:moveTo>
                    <a:cubicBezTo>
                      <a:pt x="230" y="1"/>
                      <a:pt x="1" y="232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800" y="1029"/>
                      <a:pt x="1030" y="797"/>
                      <a:pt x="1030" y="514"/>
                    </a:cubicBezTo>
                    <a:cubicBezTo>
                      <a:pt x="1030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 rot="5400000">
                <a:off x="7569901" y="523407"/>
                <a:ext cx="82543" cy="82946"/>
              </a:xfrm>
              <a:custGeom>
                <a:rect b="b" l="l" r="r" t="t"/>
                <a:pathLst>
                  <a:path extrusionOk="0" h="1030" w="1025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797"/>
                      <a:pt x="229" y="1030"/>
                      <a:pt x="515" y="1030"/>
                    </a:cubicBezTo>
                    <a:cubicBezTo>
                      <a:pt x="796" y="1026"/>
                      <a:pt x="1025" y="797"/>
                      <a:pt x="1025" y="515"/>
                    </a:cubicBezTo>
                    <a:cubicBezTo>
                      <a:pt x="1025" y="230"/>
                      <a:pt x="796" y="1"/>
                      <a:pt x="5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 rot="5400000">
                <a:off x="7570102" y="790890"/>
                <a:ext cx="82865" cy="82704"/>
              </a:xfrm>
              <a:custGeom>
                <a:rect b="b" l="l" r="r" t="t"/>
                <a:pathLst>
                  <a:path extrusionOk="0" h="1027" w="1029">
                    <a:moveTo>
                      <a:pt x="514" y="1"/>
                    </a:moveTo>
                    <a:cubicBezTo>
                      <a:pt x="229" y="1"/>
                      <a:pt x="0" y="230"/>
                      <a:pt x="0" y="515"/>
                    </a:cubicBezTo>
                    <a:cubicBezTo>
                      <a:pt x="0" y="797"/>
                      <a:pt x="232" y="1026"/>
                      <a:pt x="514" y="1026"/>
                    </a:cubicBezTo>
                    <a:cubicBezTo>
                      <a:pt x="800" y="1026"/>
                      <a:pt x="1028" y="797"/>
                      <a:pt x="1028" y="512"/>
                    </a:cubicBezTo>
                    <a:cubicBezTo>
                      <a:pt x="1028" y="230"/>
                      <a:pt x="797" y="1"/>
                      <a:pt x="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 rot="5400000">
                <a:off x="7360360" y="-278195"/>
                <a:ext cx="82865" cy="82624"/>
              </a:xfrm>
              <a:custGeom>
                <a:rect b="b" l="l" r="r" t="t"/>
                <a:pathLst>
                  <a:path extrusionOk="0" h="1026" w="1029">
                    <a:moveTo>
                      <a:pt x="515" y="0"/>
                    </a:move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29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6" y="230"/>
                      <a:pt x="797" y="0"/>
                      <a:pt x="5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 rot="5400000">
                <a:off x="7360723" y="-11115"/>
                <a:ext cx="82946" cy="82946"/>
              </a:xfrm>
              <a:custGeom>
                <a:rect b="b" l="l" r="r" t="t"/>
                <a:pathLst>
                  <a:path extrusionOk="0" h="1030" w="1030">
                    <a:moveTo>
                      <a:pt x="515" y="1"/>
                    </a:moveTo>
                    <a:cubicBezTo>
                      <a:pt x="233" y="4"/>
                      <a:pt x="0" y="233"/>
                      <a:pt x="4" y="515"/>
                    </a:cubicBezTo>
                    <a:cubicBezTo>
                      <a:pt x="4" y="800"/>
                      <a:pt x="233" y="1029"/>
                      <a:pt x="515" y="1029"/>
                    </a:cubicBezTo>
                    <a:cubicBezTo>
                      <a:pt x="801" y="1029"/>
                      <a:pt x="1029" y="800"/>
                      <a:pt x="1029" y="515"/>
                    </a:cubicBezTo>
                    <a:cubicBezTo>
                      <a:pt x="1029" y="233"/>
                      <a:pt x="801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5400000">
                <a:off x="7361005" y="256368"/>
                <a:ext cx="82946" cy="82865"/>
              </a:xfrm>
              <a:custGeom>
                <a:rect b="b" l="l" r="r" t="t"/>
                <a:pathLst>
                  <a:path extrusionOk="0" h="1029" w="1030">
                    <a:moveTo>
                      <a:pt x="515" y="1"/>
                    </a:moveTo>
                    <a:cubicBezTo>
                      <a:pt x="230" y="1"/>
                      <a:pt x="1" y="233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797" y="1029"/>
                      <a:pt x="1030" y="797"/>
                      <a:pt x="1030" y="514"/>
                    </a:cubicBezTo>
                    <a:cubicBezTo>
                      <a:pt x="1027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5400000">
                <a:off x="7361327" y="523569"/>
                <a:ext cx="82865" cy="82946"/>
              </a:xfrm>
              <a:custGeom>
                <a:rect b="b" l="l" r="r" t="t"/>
                <a:pathLst>
                  <a:path extrusionOk="0" h="1030" w="1029">
                    <a:moveTo>
                      <a:pt x="515" y="1"/>
                    </a:moveTo>
                    <a:cubicBezTo>
                      <a:pt x="233" y="1"/>
                      <a:pt x="0" y="233"/>
                      <a:pt x="3" y="515"/>
                    </a:cubicBezTo>
                    <a:cubicBezTo>
                      <a:pt x="3" y="801"/>
                      <a:pt x="233" y="1030"/>
                      <a:pt x="518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0"/>
                      <a:pt x="800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 rot="5400000">
                <a:off x="7361689" y="791132"/>
                <a:ext cx="82865" cy="82704"/>
              </a:xfrm>
              <a:custGeom>
                <a:rect b="b" l="l" r="r" t="t"/>
                <a:pathLst>
                  <a:path extrusionOk="0" h="1027" w="1029">
                    <a:moveTo>
                      <a:pt x="515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9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242994" y="3747288"/>
              <a:ext cx="917644" cy="1153279"/>
              <a:chOff x="7360481" y="-279362"/>
              <a:chExt cx="917644" cy="1153279"/>
            </a:xfrm>
          </p:grpSpPr>
          <p:sp>
            <p:nvSpPr>
              <p:cNvPr id="51" name="Google Shape;51;p2"/>
              <p:cNvSpPr/>
              <p:nvPr/>
            </p:nvSpPr>
            <p:spPr>
              <a:xfrm rot="5400000">
                <a:off x="8194132" y="-279362"/>
                <a:ext cx="82946" cy="82946"/>
              </a:xfrm>
              <a:custGeom>
                <a:rect b="b" l="l" r="r" t="t"/>
                <a:pathLst>
                  <a:path extrusionOk="0" h="1030" w="1030">
                    <a:moveTo>
                      <a:pt x="515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3" y="1030"/>
                      <a:pt x="515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3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 rot="5400000">
                <a:off x="8194575" y="-12041"/>
                <a:ext cx="82624" cy="82865"/>
              </a:xfrm>
              <a:custGeom>
                <a:rect b="b" l="l" r="r" t="t"/>
                <a:pathLst>
                  <a:path extrusionOk="0" h="1029" w="1026">
                    <a:moveTo>
                      <a:pt x="512" y="1"/>
                    </a:moveTo>
                    <a:cubicBezTo>
                      <a:pt x="229" y="1"/>
                      <a:pt x="1" y="232"/>
                      <a:pt x="1" y="515"/>
                    </a:cubicBezTo>
                    <a:cubicBezTo>
                      <a:pt x="1" y="800"/>
                      <a:pt x="229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 rot="5400000">
                <a:off x="8194696" y="255361"/>
                <a:ext cx="82865" cy="82865"/>
              </a:xfrm>
              <a:custGeom>
                <a:rect b="b" l="l" r="r" t="t"/>
                <a:pathLst>
                  <a:path extrusionOk="0" h="1029" w="1029">
                    <a:moveTo>
                      <a:pt x="514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797"/>
                      <a:pt x="232" y="1029"/>
                      <a:pt x="514" y="1029"/>
                    </a:cubicBezTo>
                    <a:cubicBezTo>
                      <a:pt x="800" y="1025"/>
                      <a:pt x="1028" y="797"/>
                      <a:pt x="1028" y="514"/>
                    </a:cubicBezTo>
                    <a:cubicBezTo>
                      <a:pt x="1028" y="229"/>
                      <a:pt x="796" y="1"/>
                      <a:pt x="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 rot="5400000">
                <a:off x="8195058" y="522844"/>
                <a:ext cx="82946" cy="82704"/>
              </a:xfrm>
              <a:custGeom>
                <a:rect b="b" l="l" r="r" t="t"/>
                <a:pathLst>
                  <a:path extrusionOk="0" h="1027" w="1030">
                    <a:moveTo>
                      <a:pt x="512" y="1"/>
                    </a:moveTo>
                    <a:cubicBezTo>
                      <a:pt x="230" y="1"/>
                      <a:pt x="1" y="230"/>
                      <a:pt x="1" y="515"/>
                    </a:cubicBezTo>
                    <a:cubicBezTo>
                      <a:pt x="1" y="795"/>
                      <a:pt x="227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30" y="797"/>
                      <a:pt x="1026" y="512"/>
                    </a:cubicBezTo>
                    <a:cubicBezTo>
                      <a:pt x="1026" y="230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 rot="5400000">
                <a:off x="8195340" y="790085"/>
                <a:ext cx="82865" cy="82704"/>
              </a:xfrm>
              <a:custGeom>
                <a:rect b="b" l="l" r="r" t="t"/>
                <a:pathLst>
                  <a:path extrusionOk="0" h="1027" w="1029">
                    <a:moveTo>
                      <a:pt x="514" y="0"/>
                    </a:moveTo>
                    <a:cubicBezTo>
                      <a:pt x="229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6" y="0"/>
                      <a:pt x="5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 rot="5400000">
                <a:off x="7985719" y="-279121"/>
                <a:ext cx="82946" cy="82946"/>
              </a:xfrm>
              <a:custGeom>
                <a:rect b="b" l="l" r="r" t="t"/>
                <a:pathLst>
                  <a:path extrusionOk="0" h="1030" w="1030">
                    <a:moveTo>
                      <a:pt x="515" y="1"/>
                    </a:moveTo>
                    <a:cubicBezTo>
                      <a:pt x="230" y="4"/>
                      <a:pt x="1" y="234"/>
                      <a:pt x="1" y="515"/>
                    </a:cubicBezTo>
                    <a:cubicBezTo>
                      <a:pt x="1" y="801"/>
                      <a:pt x="233" y="1030"/>
                      <a:pt x="515" y="1030"/>
                    </a:cubicBezTo>
                    <a:cubicBezTo>
                      <a:pt x="800" y="1030"/>
                      <a:pt x="1029" y="801"/>
                      <a:pt x="1029" y="515"/>
                    </a:cubicBezTo>
                    <a:cubicBezTo>
                      <a:pt x="1029" y="234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 rot="5400000">
                <a:off x="7986162" y="-11719"/>
                <a:ext cx="82624" cy="82865"/>
              </a:xfrm>
              <a:custGeom>
                <a:rect b="b" l="l" r="r" t="t"/>
                <a:pathLst>
                  <a:path extrusionOk="0" h="1029" w="1026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800"/>
                      <a:pt x="229" y="1029"/>
                      <a:pt x="514" y="1029"/>
                    </a:cubicBezTo>
                    <a:cubicBezTo>
                      <a:pt x="796" y="1029"/>
                      <a:pt x="1026" y="797"/>
                      <a:pt x="1026" y="515"/>
                    </a:cubicBezTo>
                    <a:cubicBezTo>
                      <a:pt x="1026" y="229"/>
                      <a:pt x="796" y="1"/>
                      <a:pt x="5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 rot="5400000">
                <a:off x="7986283" y="255603"/>
                <a:ext cx="82865" cy="82865"/>
              </a:xfrm>
              <a:custGeom>
                <a:rect b="b" l="l" r="r" t="t"/>
                <a:pathLst>
                  <a:path extrusionOk="0" h="1029" w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2" y="1029"/>
                      <a:pt x="515" y="1029"/>
                    </a:cubicBezTo>
                    <a:cubicBezTo>
                      <a:pt x="800" y="1029"/>
                      <a:pt x="1028" y="797"/>
                      <a:pt x="1028" y="514"/>
                    </a:cubicBezTo>
                    <a:cubicBezTo>
                      <a:pt x="1028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5400000">
                <a:off x="7986807" y="523005"/>
                <a:ext cx="82624" cy="82704"/>
              </a:xfrm>
              <a:custGeom>
                <a:rect b="b" l="l" r="r" t="t"/>
                <a:pathLst>
                  <a:path extrusionOk="0" h="1027" w="1026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6" y="1026"/>
                      <a:pt x="509" y="1026"/>
                    </a:cubicBezTo>
                    <a:cubicBezTo>
                      <a:pt x="511" y="1026"/>
                      <a:pt x="512" y="1026"/>
                      <a:pt x="514" y="1026"/>
                    </a:cubicBezTo>
                    <a:cubicBezTo>
                      <a:pt x="797" y="1026"/>
                      <a:pt x="1026" y="797"/>
                      <a:pt x="1026" y="512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 rot="5400000">
                <a:off x="7986887" y="790367"/>
                <a:ext cx="82946" cy="82704"/>
              </a:xfrm>
              <a:custGeom>
                <a:rect b="b" l="l" r="r" t="t"/>
                <a:pathLst>
                  <a:path extrusionOk="0" h="1027" w="1030">
                    <a:moveTo>
                      <a:pt x="515" y="0"/>
                    </a:moveTo>
                    <a:cubicBezTo>
                      <a:pt x="230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7" y="0"/>
                      <a:pt x="5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 rot="5400000">
                <a:off x="7777146" y="-278718"/>
                <a:ext cx="82946" cy="82624"/>
              </a:xfrm>
              <a:custGeom>
                <a:rect b="b" l="l" r="r" t="t"/>
                <a:pathLst>
                  <a:path extrusionOk="0" h="1026" w="1030">
                    <a:moveTo>
                      <a:pt x="521" y="0"/>
                    </a:moveTo>
                    <a:cubicBezTo>
                      <a:pt x="519" y="0"/>
                      <a:pt x="517" y="0"/>
                      <a:pt x="515" y="0"/>
                    </a:cubicBezTo>
                    <a:cubicBezTo>
                      <a:pt x="230" y="0"/>
                      <a:pt x="1" y="230"/>
                      <a:pt x="1" y="511"/>
                    </a:cubicBezTo>
                    <a:cubicBezTo>
                      <a:pt x="1" y="797"/>
                      <a:pt x="233" y="1026"/>
                      <a:pt x="515" y="1026"/>
                    </a:cubicBezTo>
                    <a:cubicBezTo>
                      <a:pt x="801" y="1026"/>
                      <a:pt x="1030" y="797"/>
                      <a:pt x="1030" y="511"/>
                    </a:cubicBezTo>
                    <a:cubicBezTo>
                      <a:pt x="1030" y="231"/>
                      <a:pt x="800" y="0"/>
                      <a:pt x="5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 rot="5400000">
                <a:off x="7777750" y="-11477"/>
                <a:ext cx="82624" cy="82865"/>
              </a:xfrm>
              <a:custGeom>
                <a:rect b="b" l="l" r="r" t="t"/>
                <a:pathLst>
                  <a:path extrusionOk="0" h="1029" w="1026">
                    <a:moveTo>
                      <a:pt x="511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rot="5400000">
                <a:off x="7777830" y="255885"/>
                <a:ext cx="82946" cy="82865"/>
              </a:xfrm>
              <a:custGeom>
                <a:rect b="b" l="l" r="r" t="t"/>
                <a:pathLst>
                  <a:path extrusionOk="0" h="1029" w="1030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3" y="1029"/>
                      <a:pt x="515" y="1029"/>
                    </a:cubicBezTo>
                    <a:cubicBezTo>
                      <a:pt x="800" y="1029"/>
                      <a:pt x="1029" y="797"/>
                      <a:pt x="1029" y="514"/>
                    </a:cubicBezTo>
                    <a:cubicBezTo>
                      <a:pt x="1029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 rot="5400000">
                <a:off x="7778273" y="523126"/>
                <a:ext cx="82624" cy="82946"/>
              </a:xfrm>
              <a:custGeom>
                <a:rect b="b" l="l" r="r" t="t"/>
                <a:pathLst>
                  <a:path extrusionOk="0" h="1030" w="1026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7"/>
                      <a:pt x="229" y="1030"/>
                      <a:pt x="515" y="1030"/>
                    </a:cubicBezTo>
                    <a:cubicBezTo>
                      <a:pt x="797" y="1026"/>
                      <a:pt x="1026" y="797"/>
                      <a:pt x="1026" y="515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 rot="5400000">
                <a:off x="7778474" y="790608"/>
                <a:ext cx="82946" cy="82704"/>
              </a:xfrm>
              <a:custGeom>
                <a:rect b="b" l="l" r="r" t="t"/>
                <a:pathLst>
                  <a:path extrusionOk="0" h="1027" w="1030">
                    <a:moveTo>
                      <a:pt x="515" y="1"/>
                    </a:moveTo>
                    <a:cubicBezTo>
                      <a:pt x="230" y="1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1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 rot="5400000">
                <a:off x="7568773" y="-278436"/>
                <a:ext cx="82865" cy="82624"/>
              </a:xfrm>
              <a:custGeom>
                <a:rect b="b" l="l" r="r" t="t"/>
                <a:pathLst>
                  <a:path extrusionOk="0" h="1026" w="1029">
                    <a:moveTo>
                      <a:pt x="520" y="0"/>
                    </a:moveTo>
                    <a:cubicBezTo>
                      <a:pt x="518" y="0"/>
                      <a:pt x="516" y="0"/>
                      <a:pt x="514" y="0"/>
                    </a:cubicBez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32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2"/>
                      <a:pt x="800" y="0"/>
                      <a:pt x="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 rot="5400000">
                <a:off x="7569297" y="-11195"/>
                <a:ext cx="82704" cy="82865"/>
              </a:xfrm>
              <a:custGeom>
                <a:rect b="b" l="l" r="r" t="t"/>
                <a:pathLst>
                  <a:path extrusionOk="0" h="1029" w="1027">
                    <a:moveTo>
                      <a:pt x="512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 rot="5400000">
                <a:off x="7569417" y="256126"/>
                <a:ext cx="82946" cy="82865"/>
              </a:xfrm>
              <a:custGeom>
                <a:rect b="b" l="l" r="r" t="t"/>
                <a:pathLst>
                  <a:path extrusionOk="0" h="1029" w="1030">
                    <a:moveTo>
                      <a:pt x="515" y="1"/>
                    </a:moveTo>
                    <a:cubicBezTo>
                      <a:pt x="230" y="1"/>
                      <a:pt x="1" y="232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800" y="1029"/>
                      <a:pt x="1030" y="797"/>
                      <a:pt x="1030" y="514"/>
                    </a:cubicBezTo>
                    <a:cubicBezTo>
                      <a:pt x="1030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 rot="5400000">
                <a:off x="7569901" y="523407"/>
                <a:ext cx="82543" cy="82946"/>
              </a:xfrm>
              <a:custGeom>
                <a:rect b="b" l="l" r="r" t="t"/>
                <a:pathLst>
                  <a:path extrusionOk="0" h="1030" w="1025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797"/>
                      <a:pt x="229" y="1030"/>
                      <a:pt x="515" y="1030"/>
                    </a:cubicBezTo>
                    <a:cubicBezTo>
                      <a:pt x="796" y="1026"/>
                      <a:pt x="1025" y="797"/>
                      <a:pt x="1025" y="515"/>
                    </a:cubicBezTo>
                    <a:cubicBezTo>
                      <a:pt x="1025" y="230"/>
                      <a:pt x="796" y="1"/>
                      <a:pt x="5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 rot="5400000">
                <a:off x="7570102" y="790890"/>
                <a:ext cx="82865" cy="82704"/>
              </a:xfrm>
              <a:custGeom>
                <a:rect b="b" l="l" r="r" t="t"/>
                <a:pathLst>
                  <a:path extrusionOk="0" h="1027" w="1029">
                    <a:moveTo>
                      <a:pt x="514" y="1"/>
                    </a:moveTo>
                    <a:cubicBezTo>
                      <a:pt x="229" y="1"/>
                      <a:pt x="0" y="230"/>
                      <a:pt x="0" y="515"/>
                    </a:cubicBezTo>
                    <a:cubicBezTo>
                      <a:pt x="0" y="797"/>
                      <a:pt x="232" y="1026"/>
                      <a:pt x="514" y="1026"/>
                    </a:cubicBezTo>
                    <a:cubicBezTo>
                      <a:pt x="800" y="1026"/>
                      <a:pt x="1028" y="797"/>
                      <a:pt x="1028" y="512"/>
                    </a:cubicBezTo>
                    <a:cubicBezTo>
                      <a:pt x="1028" y="230"/>
                      <a:pt x="797" y="1"/>
                      <a:pt x="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 rot="5400000">
                <a:off x="7360360" y="-278195"/>
                <a:ext cx="82865" cy="82624"/>
              </a:xfrm>
              <a:custGeom>
                <a:rect b="b" l="l" r="r" t="t"/>
                <a:pathLst>
                  <a:path extrusionOk="0" h="1026" w="1029">
                    <a:moveTo>
                      <a:pt x="515" y="0"/>
                    </a:move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29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6" y="230"/>
                      <a:pt x="797" y="0"/>
                      <a:pt x="5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5400000">
                <a:off x="7360723" y="-11115"/>
                <a:ext cx="82946" cy="82946"/>
              </a:xfrm>
              <a:custGeom>
                <a:rect b="b" l="l" r="r" t="t"/>
                <a:pathLst>
                  <a:path extrusionOk="0" h="1030" w="1030">
                    <a:moveTo>
                      <a:pt x="515" y="1"/>
                    </a:moveTo>
                    <a:cubicBezTo>
                      <a:pt x="233" y="4"/>
                      <a:pt x="0" y="233"/>
                      <a:pt x="4" y="515"/>
                    </a:cubicBezTo>
                    <a:cubicBezTo>
                      <a:pt x="4" y="800"/>
                      <a:pt x="233" y="1029"/>
                      <a:pt x="515" y="1029"/>
                    </a:cubicBezTo>
                    <a:cubicBezTo>
                      <a:pt x="801" y="1029"/>
                      <a:pt x="1029" y="800"/>
                      <a:pt x="1029" y="515"/>
                    </a:cubicBezTo>
                    <a:cubicBezTo>
                      <a:pt x="1029" y="233"/>
                      <a:pt x="801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5400000">
                <a:off x="7361005" y="256368"/>
                <a:ext cx="82946" cy="82865"/>
              </a:xfrm>
              <a:custGeom>
                <a:rect b="b" l="l" r="r" t="t"/>
                <a:pathLst>
                  <a:path extrusionOk="0" h="1029" w="1030">
                    <a:moveTo>
                      <a:pt x="515" y="1"/>
                    </a:moveTo>
                    <a:cubicBezTo>
                      <a:pt x="230" y="1"/>
                      <a:pt x="1" y="233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797" y="1029"/>
                      <a:pt x="1030" y="797"/>
                      <a:pt x="1030" y="514"/>
                    </a:cubicBezTo>
                    <a:cubicBezTo>
                      <a:pt x="1027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5400000">
                <a:off x="7361327" y="523569"/>
                <a:ext cx="82865" cy="82946"/>
              </a:xfrm>
              <a:custGeom>
                <a:rect b="b" l="l" r="r" t="t"/>
                <a:pathLst>
                  <a:path extrusionOk="0" h="1030" w="1029">
                    <a:moveTo>
                      <a:pt x="515" y="1"/>
                    </a:moveTo>
                    <a:cubicBezTo>
                      <a:pt x="233" y="1"/>
                      <a:pt x="0" y="233"/>
                      <a:pt x="3" y="515"/>
                    </a:cubicBezTo>
                    <a:cubicBezTo>
                      <a:pt x="3" y="801"/>
                      <a:pt x="233" y="1030"/>
                      <a:pt x="518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0"/>
                      <a:pt x="800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 rot="5400000">
                <a:off x="7361689" y="791132"/>
                <a:ext cx="82865" cy="82704"/>
              </a:xfrm>
              <a:custGeom>
                <a:rect b="b" l="l" r="r" t="t"/>
                <a:pathLst>
                  <a:path extrusionOk="0" h="1027" w="1029">
                    <a:moveTo>
                      <a:pt x="515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9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6" name="Google Shape;76;p2"/>
          <p:cNvSpPr txBox="1"/>
          <p:nvPr>
            <p:ph type="ctrTitle"/>
          </p:nvPr>
        </p:nvSpPr>
        <p:spPr>
          <a:xfrm>
            <a:off x="3091900" y="2371750"/>
            <a:ext cx="3577200" cy="94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7" name="Google Shape;77;p2"/>
          <p:cNvSpPr txBox="1"/>
          <p:nvPr>
            <p:ph idx="1" type="subTitle"/>
          </p:nvPr>
        </p:nvSpPr>
        <p:spPr>
          <a:xfrm>
            <a:off x="3091900" y="3357700"/>
            <a:ext cx="2319300" cy="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1"/>
          <p:cNvSpPr txBox="1"/>
          <p:nvPr>
            <p:ph idx="1" type="subTitle"/>
          </p:nvPr>
        </p:nvSpPr>
        <p:spPr>
          <a:xfrm>
            <a:off x="1742100" y="3206925"/>
            <a:ext cx="5659800" cy="4215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52" name="Google Shape;352;p11"/>
          <p:cNvSpPr txBox="1"/>
          <p:nvPr>
            <p:ph hasCustomPrompt="1" type="title"/>
          </p:nvPr>
        </p:nvSpPr>
        <p:spPr>
          <a:xfrm>
            <a:off x="1424850" y="1608475"/>
            <a:ext cx="6294300" cy="153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353" name="Google Shape;353;p11"/>
          <p:cNvGrpSpPr/>
          <p:nvPr/>
        </p:nvGrpSpPr>
        <p:grpSpPr>
          <a:xfrm>
            <a:off x="242994" y="242988"/>
            <a:ext cx="8657994" cy="4671088"/>
            <a:chOff x="242994" y="242988"/>
            <a:chExt cx="8657994" cy="4671088"/>
          </a:xfrm>
        </p:grpSpPr>
        <p:sp>
          <p:nvSpPr>
            <p:cNvPr id="354" name="Google Shape;354;p11"/>
            <p:cNvSpPr/>
            <p:nvPr/>
          </p:nvSpPr>
          <p:spPr>
            <a:xfrm rot="6626428">
              <a:off x="7534294" y="4363835"/>
              <a:ext cx="484255" cy="479323"/>
            </a:xfrm>
            <a:custGeom>
              <a:rect b="b" l="l" r="r" t="t"/>
              <a:pathLst>
                <a:path extrusionOk="0" h="7775" w="7855">
                  <a:moveTo>
                    <a:pt x="442" y="0"/>
                  </a:moveTo>
                  <a:cubicBezTo>
                    <a:pt x="408" y="0"/>
                    <a:pt x="373" y="5"/>
                    <a:pt x="339" y="14"/>
                  </a:cubicBezTo>
                  <a:cubicBezTo>
                    <a:pt x="126" y="74"/>
                    <a:pt x="0" y="293"/>
                    <a:pt x="60" y="504"/>
                  </a:cubicBezTo>
                  <a:lnTo>
                    <a:pt x="727" y="2901"/>
                  </a:lnTo>
                  <a:cubicBezTo>
                    <a:pt x="775" y="3070"/>
                    <a:pt x="929" y="3189"/>
                    <a:pt x="1107" y="3189"/>
                  </a:cubicBezTo>
                  <a:cubicBezTo>
                    <a:pt x="1114" y="3189"/>
                    <a:pt x="1121" y="3189"/>
                    <a:pt x="1129" y="3189"/>
                  </a:cubicBezTo>
                  <a:lnTo>
                    <a:pt x="3295" y="3103"/>
                  </a:lnTo>
                  <a:lnTo>
                    <a:pt x="3876" y="5190"/>
                  </a:lnTo>
                  <a:cubicBezTo>
                    <a:pt x="3924" y="5364"/>
                    <a:pt x="4082" y="5482"/>
                    <a:pt x="4261" y="5482"/>
                  </a:cubicBezTo>
                  <a:cubicBezTo>
                    <a:pt x="4267" y="5482"/>
                    <a:pt x="4272" y="5482"/>
                    <a:pt x="4277" y="5481"/>
                  </a:cubicBezTo>
                  <a:lnTo>
                    <a:pt x="6444" y="5392"/>
                  </a:lnTo>
                  <a:lnTo>
                    <a:pt x="7025" y="7483"/>
                  </a:lnTo>
                  <a:cubicBezTo>
                    <a:pt x="7051" y="7572"/>
                    <a:pt x="7104" y="7645"/>
                    <a:pt x="7173" y="7698"/>
                  </a:cubicBezTo>
                  <a:cubicBezTo>
                    <a:pt x="7241" y="7747"/>
                    <a:pt x="7322" y="7774"/>
                    <a:pt x="7406" y="7774"/>
                  </a:cubicBezTo>
                  <a:cubicBezTo>
                    <a:pt x="7443" y="7774"/>
                    <a:pt x="7480" y="7769"/>
                    <a:pt x="7516" y="7758"/>
                  </a:cubicBezTo>
                  <a:cubicBezTo>
                    <a:pt x="7728" y="7702"/>
                    <a:pt x="7854" y="7479"/>
                    <a:pt x="7795" y="7267"/>
                  </a:cubicBezTo>
                  <a:lnTo>
                    <a:pt x="7127" y="4875"/>
                  </a:lnTo>
                  <a:cubicBezTo>
                    <a:pt x="7079" y="4700"/>
                    <a:pt x="6920" y="4582"/>
                    <a:pt x="6740" y="4582"/>
                  </a:cubicBezTo>
                  <a:cubicBezTo>
                    <a:pt x="6735" y="4582"/>
                    <a:pt x="6731" y="4582"/>
                    <a:pt x="6726" y="4582"/>
                  </a:cubicBezTo>
                  <a:lnTo>
                    <a:pt x="4559" y="4672"/>
                  </a:lnTo>
                  <a:lnTo>
                    <a:pt x="3979" y="2582"/>
                  </a:lnTo>
                  <a:cubicBezTo>
                    <a:pt x="3930" y="2412"/>
                    <a:pt x="3775" y="2292"/>
                    <a:pt x="3598" y="2292"/>
                  </a:cubicBezTo>
                  <a:cubicBezTo>
                    <a:pt x="3591" y="2292"/>
                    <a:pt x="3584" y="2293"/>
                    <a:pt x="3577" y="2293"/>
                  </a:cubicBezTo>
                  <a:lnTo>
                    <a:pt x="1410" y="2380"/>
                  </a:lnTo>
                  <a:lnTo>
                    <a:pt x="827" y="293"/>
                  </a:lnTo>
                  <a:cubicBezTo>
                    <a:pt x="780" y="115"/>
                    <a:pt x="617" y="0"/>
                    <a:pt x="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1"/>
            <p:cNvSpPr/>
            <p:nvPr/>
          </p:nvSpPr>
          <p:spPr>
            <a:xfrm rot="5400000">
              <a:off x="8423946" y="2911911"/>
              <a:ext cx="348076" cy="347953"/>
            </a:xfrm>
            <a:custGeom>
              <a:rect b="b" l="l" r="r" t="t"/>
              <a:pathLst>
                <a:path extrusionOk="0" h="5644" w="5646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1"/>
            <p:cNvSpPr/>
            <p:nvPr/>
          </p:nvSpPr>
          <p:spPr>
            <a:xfrm rot="5400000">
              <a:off x="483258" y="273288"/>
              <a:ext cx="236736" cy="236736"/>
            </a:xfrm>
            <a:custGeom>
              <a:rect b="b" l="l" r="r" t="t"/>
              <a:pathLst>
                <a:path extrusionOk="0" h="3840" w="3840">
                  <a:moveTo>
                    <a:pt x="2121" y="0"/>
                  </a:moveTo>
                  <a:lnTo>
                    <a:pt x="1617" y="1042"/>
                  </a:lnTo>
                  <a:lnTo>
                    <a:pt x="572" y="538"/>
                  </a:lnTo>
                  <a:lnTo>
                    <a:pt x="1" y="1719"/>
                  </a:lnTo>
                  <a:lnTo>
                    <a:pt x="1042" y="2223"/>
                  </a:lnTo>
                  <a:lnTo>
                    <a:pt x="538" y="3268"/>
                  </a:lnTo>
                  <a:lnTo>
                    <a:pt x="1719" y="3839"/>
                  </a:lnTo>
                  <a:lnTo>
                    <a:pt x="2224" y="2797"/>
                  </a:lnTo>
                  <a:lnTo>
                    <a:pt x="3269" y="3302"/>
                  </a:lnTo>
                  <a:lnTo>
                    <a:pt x="3840" y="2123"/>
                  </a:lnTo>
                  <a:lnTo>
                    <a:pt x="2797" y="1616"/>
                  </a:lnTo>
                  <a:lnTo>
                    <a:pt x="3302" y="570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1"/>
            <p:cNvSpPr/>
            <p:nvPr/>
          </p:nvSpPr>
          <p:spPr>
            <a:xfrm rot="5400000">
              <a:off x="972163" y="1840764"/>
              <a:ext cx="177879" cy="177904"/>
            </a:xfrm>
            <a:custGeom>
              <a:rect b="b" l="l" r="r" t="t"/>
              <a:pathLst>
                <a:path extrusionOk="0" h="7139" w="7138">
                  <a:moveTo>
                    <a:pt x="3010" y="1"/>
                  </a:moveTo>
                  <a:lnTo>
                    <a:pt x="1" y="4132"/>
                  </a:lnTo>
                  <a:lnTo>
                    <a:pt x="4128" y="7138"/>
                  </a:lnTo>
                  <a:lnTo>
                    <a:pt x="7137" y="3010"/>
                  </a:lnTo>
                  <a:lnTo>
                    <a:pt x="30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1"/>
            <p:cNvSpPr/>
            <p:nvPr/>
          </p:nvSpPr>
          <p:spPr>
            <a:xfrm rot="6626428">
              <a:off x="4724619" y="610272"/>
              <a:ext cx="484255" cy="479323"/>
            </a:xfrm>
            <a:custGeom>
              <a:rect b="b" l="l" r="r" t="t"/>
              <a:pathLst>
                <a:path extrusionOk="0" h="7775" w="7855">
                  <a:moveTo>
                    <a:pt x="442" y="0"/>
                  </a:moveTo>
                  <a:cubicBezTo>
                    <a:pt x="408" y="0"/>
                    <a:pt x="373" y="5"/>
                    <a:pt x="339" y="14"/>
                  </a:cubicBezTo>
                  <a:cubicBezTo>
                    <a:pt x="126" y="74"/>
                    <a:pt x="0" y="293"/>
                    <a:pt x="60" y="504"/>
                  </a:cubicBezTo>
                  <a:lnTo>
                    <a:pt x="727" y="2901"/>
                  </a:lnTo>
                  <a:cubicBezTo>
                    <a:pt x="775" y="3070"/>
                    <a:pt x="929" y="3189"/>
                    <a:pt x="1107" y="3189"/>
                  </a:cubicBezTo>
                  <a:cubicBezTo>
                    <a:pt x="1114" y="3189"/>
                    <a:pt x="1121" y="3189"/>
                    <a:pt x="1129" y="3189"/>
                  </a:cubicBezTo>
                  <a:lnTo>
                    <a:pt x="3295" y="3103"/>
                  </a:lnTo>
                  <a:lnTo>
                    <a:pt x="3876" y="5190"/>
                  </a:lnTo>
                  <a:cubicBezTo>
                    <a:pt x="3924" y="5364"/>
                    <a:pt x="4082" y="5482"/>
                    <a:pt x="4261" y="5482"/>
                  </a:cubicBezTo>
                  <a:cubicBezTo>
                    <a:pt x="4267" y="5482"/>
                    <a:pt x="4272" y="5482"/>
                    <a:pt x="4277" y="5481"/>
                  </a:cubicBezTo>
                  <a:lnTo>
                    <a:pt x="6444" y="5392"/>
                  </a:lnTo>
                  <a:lnTo>
                    <a:pt x="7025" y="7483"/>
                  </a:lnTo>
                  <a:cubicBezTo>
                    <a:pt x="7051" y="7572"/>
                    <a:pt x="7104" y="7645"/>
                    <a:pt x="7173" y="7698"/>
                  </a:cubicBezTo>
                  <a:cubicBezTo>
                    <a:pt x="7241" y="7747"/>
                    <a:pt x="7322" y="7774"/>
                    <a:pt x="7406" y="7774"/>
                  </a:cubicBezTo>
                  <a:cubicBezTo>
                    <a:pt x="7443" y="7774"/>
                    <a:pt x="7480" y="7769"/>
                    <a:pt x="7516" y="7758"/>
                  </a:cubicBezTo>
                  <a:cubicBezTo>
                    <a:pt x="7728" y="7702"/>
                    <a:pt x="7854" y="7479"/>
                    <a:pt x="7795" y="7267"/>
                  </a:cubicBezTo>
                  <a:lnTo>
                    <a:pt x="7127" y="4875"/>
                  </a:lnTo>
                  <a:cubicBezTo>
                    <a:pt x="7079" y="4700"/>
                    <a:pt x="6920" y="4582"/>
                    <a:pt x="6740" y="4582"/>
                  </a:cubicBezTo>
                  <a:cubicBezTo>
                    <a:pt x="6735" y="4582"/>
                    <a:pt x="6731" y="4582"/>
                    <a:pt x="6726" y="4582"/>
                  </a:cubicBezTo>
                  <a:lnTo>
                    <a:pt x="4559" y="4672"/>
                  </a:lnTo>
                  <a:lnTo>
                    <a:pt x="3979" y="2582"/>
                  </a:lnTo>
                  <a:cubicBezTo>
                    <a:pt x="3930" y="2412"/>
                    <a:pt x="3775" y="2292"/>
                    <a:pt x="3598" y="2292"/>
                  </a:cubicBezTo>
                  <a:cubicBezTo>
                    <a:pt x="3591" y="2292"/>
                    <a:pt x="3584" y="2293"/>
                    <a:pt x="3577" y="2293"/>
                  </a:cubicBezTo>
                  <a:lnTo>
                    <a:pt x="1410" y="2380"/>
                  </a:lnTo>
                  <a:lnTo>
                    <a:pt x="827" y="293"/>
                  </a:lnTo>
                  <a:cubicBezTo>
                    <a:pt x="780" y="115"/>
                    <a:pt x="617" y="0"/>
                    <a:pt x="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1"/>
            <p:cNvSpPr/>
            <p:nvPr/>
          </p:nvSpPr>
          <p:spPr>
            <a:xfrm rot="6626428">
              <a:off x="2723119" y="4243197"/>
              <a:ext cx="484255" cy="479323"/>
            </a:xfrm>
            <a:custGeom>
              <a:rect b="b" l="l" r="r" t="t"/>
              <a:pathLst>
                <a:path extrusionOk="0" h="7775" w="7855">
                  <a:moveTo>
                    <a:pt x="442" y="0"/>
                  </a:moveTo>
                  <a:cubicBezTo>
                    <a:pt x="408" y="0"/>
                    <a:pt x="373" y="5"/>
                    <a:pt x="339" y="14"/>
                  </a:cubicBezTo>
                  <a:cubicBezTo>
                    <a:pt x="126" y="74"/>
                    <a:pt x="0" y="293"/>
                    <a:pt x="60" y="504"/>
                  </a:cubicBezTo>
                  <a:lnTo>
                    <a:pt x="727" y="2901"/>
                  </a:lnTo>
                  <a:cubicBezTo>
                    <a:pt x="775" y="3070"/>
                    <a:pt x="929" y="3189"/>
                    <a:pt x="1107" y="3189"/>
                  </a:cubicBezTo>
                  <a:cubicBezTo>
                    <a:pt x="1114" y="3189"/>
                    <a:pt x="1121" y="3189"/>
                    <a:pt x="1129" y="3189"/>
                  </a:cubicBezTo>
                  <a:lnTo>
                    <a:pt x="3295" y="3103"/>
                  </a:lnTo>
                  <a:lnTo>
                    <a:pt x="3876" y="5190"/>
                  </a:lnTo>
                  <a:cubicBezTo>
                    <a:pt x="3924" y="5364"/>
                    <a:pt x="4082" y="5482"/>
                    <a:pt x="4261" y="5482"/>
                  </a:cubicBezTo>
                  <a:cubicBezTo>
                    <a:pt x="4267" y="5482"/>
                    <a:pt x="4272" y="5482"/>
                    <a:pt x="4277" y="5481"/>
                  </a:cubicBezTo>
                  <a:lnTo>
                    <a:pt x="6444" y="5392"/>
                  </a:lnTo>
                  <a:lnTo>
                    <a:pt x="7025" y="7483"/>
                  </a:lnTo>
                  <a:cubicBezTo>
                    <a:pt x="7051" y="7572"/>
                    <a:pt x="7104" y="7645"/>
                    <a:pt x="7173" y="7698"/>
                  </a:cubicBezTo>
                  <a:cubicBezTo>
                    <a:pt x="7241" y="7747"/>
                    <a:pt x="7322" y="7774"/>
                    <a:pt x="7406" y="7774"/>
                  </a:cubicBezTo>
                  <a:cubicBezTo>
                    <a:pt x="7443" y="7774"/>
                    <a:pt x="7480" y="7769"/>
                    <a:pt x="7516" y="7758"/>
                  </a:cubicBezTo>
                  <a:cubicBezTo>
                    <a:pt x="7728" y="7702"/>
                    <a:pt x="7854" y="7479"/>
                    <a:pt x="7795" y="7267"/>
                  </a:cubicBezTo>
                  <a:lnTo>
                    <a:pt x="7127" y="4875"/>
                  </a:lnTo>
                  <a:cubicBezTo>
                    <a:pt x="7079" y="4700"/>
                    <a:pt x="6920" y="4582"/>
                    <a:pt x="6740" y="4582"/>
                  </a:cubicBezTo>
                  <a:cubicBezTo>
                    <a:pt x="6735" y="4582"/>
                    <a:pt x="6731" y="4582"/>
                    <a:pt x="6726" y="4582"/>
                  </a:cubicBezTo>
                  <a:lnTo>
                    <a:pt x="4559" y="4672"/>
                  </a:lnTo>
                  <a:lnTo>
                    <a:pt x="3979" y="2582"/>
                  </a:lnTo>
                  <a:cubicBezTo>
                    <a:pt x="3930" y="2412"/>
                    <a:pt x="3775" y="2292"/>
                    <a:pt x="3598" y="2292"/>
                  </a:cubicBezTo>
                  <a:cubicBezTo>
                    <a:pt x="3591" y="2292"/>
                    <a:pt x="3584" y="2293"/>
                    <a:pt x="3577" y="2293"/>
                  </a:cubicBezTo>
                  <a:lnTo>
                    <a:pt x="1410" y="2380"/>
                  </a:lnTo>
                  <a:lnTo>
                    <a:pt x="827" y="293"/>
                  </a:lnTo>
                  <a:cubicBezTo>
                    <a:pt x="780" y="115"/>
                    <a:pt x="617" y="0"/>
                    <a:pt x="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0" name="Google Shape;360;p11"/>
            <p:cNvGrpSpPr/>
            <p:nvPr/>
          </p:nvGrpSpPr>
          <p:grpSpPr>
            <a:xfrm>
              <a:off x="7983344" y="242988"/>
              <a:ext cx="917644" cy="1153279"/>
              <a:chOff x="7360481" y="-279362"/>
              <a:chExt cx="917644" cy="1153279"/>
            </a:xfrm>
          </p:grpSpPr>
          <p:sp>
            <p:nvSpPr>
              <p:cNvPr id="361" name="Google Shape;361;p11"/>
              <p:cNvSpPr/>
              <p:nvPr/>
            </p:nvSpPr>
            <p:spPr>
              <a:xfrm rot="5400000">
                <a:off x="8194132" y="-279362"/>
                <a:ext cx="82946" cy="82946"/>
              </a:xfrm>
              <a:custGeom>
                <a:rect b="b" l="l" r="r" t="t"/>
                <a:pathLst>
                  <a:path extrusionOk="0" h="1030" w="1030">
                    <a:moveTo>
                      <a:pt x="515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3" y="1030"/>
                      <a:pt x="515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3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11"/>
              <p:cNvSpPr/>
              <p:nvPr/>
            </p:nvSpPr>
            <p:spPr>
              <a:xfrm rot="5400000">
                <a:off x="8194575" y="-12041"/>
                <a:ext cx="82624" cy="82865"/>
              </a:xfrm>
              <a:custGeom>
                <a:rect b="b" l="l" r="r" t="t"/>
                <a:pathLst>
                  <a:path extrusionOk="0" h="1029" w="1026">
                    <a:moveTo>
                      <a:pt x="512" y="1"/>
                    </a:moveTo>
                    <a:cubicBezTo>
                      <a:pt x="229" y="1"/>
                      <a:pt x="1" y="232"/>
                      <a:pt x="1" y="515"/>
                    </a:cubicBezTo>
                    <a:cubicBezTo>
                      <a:pt x="1" y="800"/>
                      <a:pt x="229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11"/>
              <p:cNvSpPr/>
              <p:nvPr/>
            </p:nvSpPr>
            <p:spPr>
              <a:xfrm rot="5400000">
                <a:off x="8194696" y="255361"/>
                <a:ext cx="82865" cy="82865"/>
              </a:xfrm>
              <a:custGeom>
                <a:rect b="b" l="l" r="r" t="t"/>
                <a:pathLst>
                  <a:path extrusionOk="0" h="1029" w="1029">
                    <a:moveTo>
                      <a:pt x="514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797"/>
                      <a:pt x="232" y="1029"/>
                      <a:pt x="514" y="1029"/>
                    </a:cubicBezTo>
                    <a:cubicBezTo>
                      <a:pt x="800" y="1025"/>
                      <a:pt x="1028" y="797"/>
                      <a:pt x="1028" y="514"/>
                    </a:cubicBezTo>
                    <a:cubicBezTo>
                      <a:pt x="1028" y="229"/>
                      <a:pt x="796" y="1"/>
                      <a:pt x="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11"/>
              <p:cNvSpPr/>
              <p:nvPr/>
            </p:nvSpPr>
            <p:spPr>
              <a:xfrm rot="5400000">
                <a:off x="8195058" y="522844"/>
                <a:ext cx="82946" cy="82704"/>
              </a:xfrm>
              <a:custGeom>
                <a:rect b="b" l="l" r="r" t="t"/>
                <a:pathLst>
                  <a:path extrusionOk="0" h="1027" w="1030">
                    <a:moveTo>
                      <a:pt x="512" y="1"/>
                    </a:moveTo>
                    <a:cubicBezTo>
                      <a:pt x="230" y="1"/>
                      <a:pt x="1" y="230"/>
                      <a:pt x="1" y="515"/>
                    </a:cubicBezTo>
                    <a:cubicBezTo>
                      <a:pt x="1" y="795"/>
                      <a:pt x="227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30" y="797"/>
                      <a:pt x="1026" y="512"/>
                    </a:cubicBezTo>
                    <a:cubicBezTo>
                      <a:pt x="1026" y="230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11"/>
              <p:cNvSpPr/>
              <p:nvPr/>
            </p:nvSpPr>
            <p:spPr>
              <a:xfrm rot="5400000">
                <a:off x="8195340" y="790085"/>
                <a:ext cx="82865" cy="82704"/>
              </a:xfrm>
              <a:custGeom>
                <a:rect b="b" l="l" r="r" t="t"/>
                <a:pathLst>
                  <a:path extrusionOk="0" h="1027" w="1029">
                    <a:moveTo>
                      <a:pt x="514" y="0"/>
                    </a:moveTo>
                    <a:cubicBezTo>
                      <a:pt x="229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6" y="0"/>
                      <a:pt x="5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11"/>
              <p:cNvSpPr/>
              <p:nvPr/>
            </p:nvSpPr>
            <p:spPr>
              <a:xfrm rot="5400000">
                <a:off x="7985719" y="-279121"/>
                <a:ext cx="82946" cy="82946"/>
              </a:xfrm>
              <a:custGeom>
                <a:rect b="b" l="l" r="r" t="t"/>
                <a:pathLst>
                  <a:path extrusionOk="0" h="1030" w="1030">
                    <a:moveTo>
                      <a:pt x="515" y="1"/>
                    </a:moveTo>
                    <a:cubicBezTo>
                      <a:pt x="230" y="4"/>
                      <a:pt x="1" y="234"/>
                      <a:pt x="1" y="515"/>
                    </a:cubicBezTo>
                    <a:cubicBezTo>
                      <a:pt x="1" y="801"/>
                      <a:pt x="233" y="1030"/>
                      <a:pt x="515" y="1030"/>
                    </a:cubicBezTo>
                    <a:cubicBezTo>
                      <a:pt x="800" y="1030"/>
                      <a:pt x="1029" y="801"/>
                      <a:pt x="1029" y="515"/>
                    </a:cubicBezTo>
                    <a:cubicBezTo>
                      <a:pt x="1029" y="234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11"/>
              <p:cNvSpPr/>
              <p:nvPr/>
            </p:nvSpPr>
            <p:spPr>
              <a:xfrm rot="5400000">
                <a:off x="7986162" y="-11719"/>
                <a:ext cx="82624" cy="82865"/>
              </a:xfrm>
              <a:custGeom>
                <a:rect b="b" l="l" r="r" t="t"/>
                <a:pathLst>
                  <a:path extrusionOk="0" h="1029" w="1026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800"/>
                      <a:pt x="229" y="1029"/>
                      <a:pt x="514" y="1029"/>
                    </a:cubicBezTo>
                    <a:cubicBezTo>
                      <a:pt x="796" y="1029"/>
                      <a:pt x="1026" y="797"/>
                      <a:pt x="1026" y="515"/>
                    </a:cubicBezTo>
                    <a:cubicBezTo>
                      <a:pt x="1026" y="229"/>
                      <a:pt x="796" y="1"/>
                      <a:pt x="5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11"/>
              <p:cNvSpPr/>
              <p:nvPr/>
            </p:nvSpPr>
            <p:spPr>
              <a:xfrm rot="5400000">
                <a:off x="7986283" y="255603"/>
                <a:ext cx="82865" cy="82865"/>
              </a:xfrm>
              <a:custGeom>
                <a:rect b="b" l="l" r="r" t="t"/>
                <a:pathLst>
                  <a:path extrusionOk="0" h="1029" w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2" y="1029"/>
                      <a:pt x="515" y="1029"/>
                    </a:cubicBezTo>
                    <a:cubicBezTo>
                      <a:pt x="800" y="1029"/>
                      <a:pt x="1028" y="797"/>
                      <a:pt x="1028" y="514"/>
                    </a:cubicBezTo>
                    <a:cubicBezTo>
                      <a:pt x="1028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11"/>
              <p:cNvSpPr/>
              <p:nvPr/>
            </p:nvSpPr>
            <p:spPr>
              <a:xfrm rot="5400000">
                <a:off x="7986807" y="523005"/>
                <a:ext cx="82624" cy="82704"/>
              </a:xfrm>
              <a:custGeom>
                <a:rect b="b" l="l" r="r" t="t"/>
                <a:pathLst>
                  <a:path extrusionOk="0" h="1027" w="1026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6" y="1026"/>
                      <a:pt x="509" y="1026"/>
                    </a:cubicBezTo>
                    <a:cubicBezTo>
                      <a:pt x="511" y="1026"/>
                      <a:pt x="512" y="1026"/>
                      <a:pt x="514" y="1026"/>
                    </a:cubicBezTo>
                    <a:cubicBezTo>
                      <a:pt x="797" y="1026"/>
                      <a:pt x="1026" y="797"/>
                      <a:pt x="1026" y="512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11"/>
              <p:cNvSpPr/>
              <p:nvPr/>
            </p:nvSpPr>
            <p:spPr>
              <a:xfrm rot="5400000">
                <a:off x="7986887" y="790367"/>
                <a:ext cx="82946" cy="82704"/>
              </a:xfrm>
              <a:custGeom>
                <a:rect b="b" l="l" r="r" t="t"/>
                <a:pathLst>
                  <a:path extrusionOk="0" h="1027" w="1030">
                    <a:moveTo>
                      <a:pt x="515" y="0"/>
                    </a:moveTo>
                    <a:cubicBezTo>
                      <a:pt x="230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7" y="0"/>
                      <a:pt x="5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11"/>
              <p:cNvSpPr/>
              <p:nvPr/>
            </p:nvSpPr>
            <p:spPr>
              <a:xfrm rot="5400000">
                <a:off x="7777146" y="-278718"/>
                <a:ext cx="82946" cy="82624"/>
              </a:xfrm>
              <a:custGeom>
                <a:rect b="b" l="l" r="r" t="t"/>
                <a:pathLst>
                  <a:path extrusionOk="0" h="1026" w="1030">
                    <a:moveTo>
                      <a:pt x="521" y="0"/>
                    </a:moveTo>
                    <a:cubicBezTo>
                      <a:pt x="519" y="0"/>
                      <a:pt x="517" y="0"/>
                      <a:pt x="515" y="0"/>
                    </a:cubicBezTo>
                    <a:cubicBezTo>
                      <a:pt x="230" y="0"/>
                      <a:pt x="1" y="230"/>
                      <a:pt x="1" y="511"/>
                    </a:cubicBezTo>
                    <a:cubicBezTo>
                      <a:pt x="1" y="797"/>
                      <a:pt x="233" y="1026"/>
                      <a:pt x="515" y="1026"/>
                    </a:cubicBezTo>
                    <a:cubicBezTo>
                      <a:pt x="801" y="1026"/>
                      <a:pt x="1030" y="797"/>
                      <a:pt x="1030" y="511"/>
                    </a:cubicBezTo>
                    <a:cubicBezTo>
                      <a:pt x="1030" y="231"/>
                      <a:pt x="800" y="0"/>
                      <a:pt x="5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1"/>
              <p:cNvSpPr/>
              <p:nvPr/>
            </p:nvSpPr>
            <p:spPr>
              <a:xfrm rot="5400000">
                <a:off x="7777750" y="-11477"/>
                <a:ext cx="82624" cy="82865"/>
              </a:xfrm>
              <a:custGeom>
                <a:rect b="b" l="l" r="r" t="t"/>
                <a:pathLst>
                  <a:path extrusionOk="0" h="1029" w="1026">
                    <a:moveTo>
                      <a:pt x="511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11"/>
              <p:cNvSpPr/>
              <p:nvPr/>
            </p:nvSpPr>
            <p:spPr>
              <a:xfrm rot="5400000">
                <a:off x="7777830" y="255885"/>
                <a:ext cx="82946" cy="82865"/>
              </a:xfrm>
              <a:custGeom>
                <a:rect b="b" l="l" r="r" t="t"/>
                <a:pathLst>
                  <a:path extrusionOk="0" h="1029" w="1030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3" y="1029"/>
                      <a:pt x="515" y="1029"/>
                    </a:cubicBezTo>
                    <a:cubicBezTo>
                      <a:pt x="800" y="1029"/>
                      <a:pt x="1029" y="797"/>
                      <a:pt x="1029" y="514"/>
                    </a:cubicBezTo>
                    <a:cubicBezTo>
                      <a:pt x="1029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1"/>
              <p:cNvSpPr/>
              <p:nvPr/>
            </p:nvSpPr>
            <p:spPr>
              <a:xfrm rot="5400000">
                <a:off x="7778273" y="523126"/>
                <a:ext cx="82624" cy="82946"/>
              </a:xfrm>
              <a:custGeom>
                <a:rect b="b" l="l" r="r" t="t"/>
                <a:pathLst>
                  <a:path extrusionOk="0" h="1030" w="1026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7"/>
                      <a:pt x="229" y="1030"/>
                      <a:pt x="515" y="1030"/>
                    </a:cubicBezTo>
                    <a:cubicBezTo>
                      <a:pt x="797" y="1026"/>
                      <a:pt x="1026" y="797"/>
                      <a:pt x="1026" y="515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1"/>
              <p:cNvSpPr/>
              <p:nvPr/>
            </p:nvSpPr>
            <p:spPr>
              <a:xfrm rot="5400000">
                <a:off x="7778474" y="790608"/>
                <a:ext cx="82946" cy="82704"/>
              </a:xfrm>
              <a:custGeom>
                <a:rect b="b" l="l" r="r" t="t"/>
                <a:pathLst>
                  <a:path extrusionOk="0" h="1027" w="1030">
                    <a:moveTo>
                      <a:pt x="515" y="1"/>
                    </a:moveTo>
                    <a:cubicBezTo>
                      <a:pt x="230" y="1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1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1"/>
              <p:cNvSpPr/>
              <p:nvPr/>
            </p:nvSpPr>
            <p:spPr>
              <a:xfrm rot="5400000">
                <a:off x="7568773" y="-278436"/>
                <a:ext cx="82865" cy="82624"/>
              </a:xfrm>
              <a:custGeom>
                <a:rect b="b" l="l" r="r" t="t"/>
                <a:pathLst>
                  <a:path extrusionOk="0" h="1026" w="1029">
                    <a:moveTo>
                      <a:pt x="520" y="0"/>
                    </a:moveTo>
                    <a:cubicBezTo>
                      <a:pt x="518" y="0"/>
                      <a:pt x="516" y="0"/>
                      <a:pt x="514" y="0"/>
                    </a:cubicBez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32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2"/>
                      <a:pt x="800" y="0"/>
                      <a:pt x="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1"/>
              <p:cNvSpPr/>
              <p:nvPr/>
            </p:nvSpPr>
            <p:spPr>
              <a:xfrm rot="5400000">
                <a:off x="7569297" y="-11195"/>
                <a:ext cx="82704" cy="82865"/>
              </a:xfrm>
              <a:custGeom>
                <a:rect b="b" l="l" r="r" t="t"/>
                <a:pathLst>
                  <a:path extrusionOk="0" h="1029" w="1027">
                    <a:moveTo>
                      <a:pt x="512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1"/>
              <p:cNvSpPr/>
              <p:nvPr/>
            </p:nvSpPr>
            <p:spPr>
              <a:xfrm rot="5400000">
                <a:off x="7569417" y="256126"/>
                <a:ext cx="82946" cy="82865"/>
              </a:xfrm>
              <a:custGeom>
                <a:rect b="b" l="l" r="r" t="t"/>
                <a:pathLst>
                  <a:path extrusionOk="0" h="1029" w="1030">
                    <a:moveTo>
                      <a:pt x="515" y="1"/>
                    </a:moveTo>
                    <a:cubicBezTo>
                      <a:pt x="230" y="1"/>
                      <a:pt x="1" y="232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800" y="1029"/>
                      <a:pt x="1030" y="797"/>
                      <a:pt x="1030" y="514"/>
                    </a:cubicBezTo>
                    <a:cubicBezTo>
                      <a:pt x="1030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1"/>
              <p:cNvSpPr/>
              <p:nvPr/>
            </p:nvSpPr>
            <p:spPr>
              <a:xfrm rot="5400000">
                <a:off x="7569901" y="523407"/>
                <a:ext cx="82543" cy="82946"/>
              </a:xfrm>
              <a:custGeom>
                <a:rect b="b" l="l" r="r" t="t"/>
                <a:pathLst>
                  <a:path extrusionOk="0" h="1030" w="1025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797"/>
                      <a:pt x="229" y="1030"/>
                      <a:pt x="515" y="1030"/>
                    </a:cubicBezTo>
                    <a:cubicBezTo>
                      <a:pt x="796" y="1026"/>
                      <a:pt x="1025" y="797"/>
                      <a:pt x="1025" y="515"/>
                    </a:cubicBezTo>
                    <a:cubicBezTo>
                      <a:pt x="1025" y="230"/>
                      <a:pt x="796" y="1"/>
                      <a:pt x="5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1"/>
              <p:cNvSpPr/>
              <p:nvPr/>
            </p:nvSpPr>
            <p:spPr>
              <a:xfrm rot="5400000">
                <a:off x="7570102" y="790890"/>
                <a:ext cx="82865" cy="82704"/>
              </a:xfrm>
              <a:custGeom>
                <a:rect b="b" l="l" r="r" t="t"/>
                <a:pathLst>
                  <a:path extrusionOk="0" h="1027" w="1029">
                    <a:moveTo>
                      <a:pt x="514" y="1"/>
                    </a:moveTo>
                    <a:cubicBezTo>
                      <a:pt x="229" y="1"/>
                      <a:pt x="0" y="230"/>
                      <a:pt x="0" y="515"/>
                    </a:cubicBezTo>
                    <a:cubicBezTo>
                      <a:pt x="0" y="797"/>
                      <a:pt x="232" y="1026"/>
                      <a:pt x="514" y="1026"/>
                    </a:cubicBezTo>
                    <a:cubicBezTo>
                      <a:pt x="800" y="1026"/>
                      <a:pt x="1028" y="797"/>
                      <a:pt x="1028" y="512"/>
                    </a:cubicBezTo>
                    <a:cubicBezTo>
                      <a:pt x="1028" y="230"/>
                      <a:pt x="797" y="1"/>
                      <a:pt x="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1"/>
              <p:cNvSpPr/>
              <p:nvPr/>
            </p:nvSpPr>
            <p:spPr>
              <a:xfrm rot="5400000">
                <a:off x="7360360" y="-278195"/>
                <a:ext cx="82865" cy="82624"/>
              </a:xfrm>
              <a:custGeom>
                <a:rect b="b" l="l" r="r" t="t"/>
                <a:pathLst>
                  <a:path extrusionOk="0" h="1026" w="1029">
                    <a:moveTo>
                      <a:pt x="515" y="0"/>
                    </a:move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29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6" y="230"/>
                      <a:pt x="797" y="0"/>
                      <a:pt x="5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11"/>
              <p:cNvSpPr/>
              <p:nvPr/>
            </p:nvSpPr>
            <p:spPr>
              <a:xfrm rot="5400000">
                <a:off x="7360723" y="-11115"/>
                <a:ext cx="82946" cy="82946"/>
              </a:xfrm>
              <a:custGeom>
                <a:rect b="b" l="l" r="r" t="t"/>
                <a:pathLst>
                  <a:path extrusionOk="0" h="1030" w="1030">
                    <a:moveTo>
                      <a:pt x="515" y="1"/>
                    </a:moveTo>
                    <a:cubicBezTo>
                      <a:pt x="233" y="4"/>
                      <a:pt x="0" y="233"/>
                      <a:pt x="4" y="515"/>
                    </a:cubicBezTo>
                    <a:cubicBezTo>
                      <a:pt x="4" y="800"/>
                      <a:pt x="233" y="1029"/>
                      <a:pt x="515" y="1029"/>
                    </a:cubicBezTo>
                    <a:cubicBezTo>
                      <a:pt x="801" y="1029"/>
                      <a:pt x="1029" y="800"/>
                      <a:pt x="1029" y="515"/>
                    </a:cubicBezTo>
                    <a:cubicBezTo>
                      <a:pt x="1029" y="233"/>
                      <a:pt x="801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11"/>
              <p:cNvSpPr/>
              <p:nvPr/>
            </p:nvSpPr>
            <p:spPr>
              <a:xfrm rot="5400000">
                <a:off x="7361005" y="256368"/>
                <a:ext cx="82946" cy="82865"/>
              </a:xfrm>
              <a:custGeom>
                <a:rect b="b" l="l" r="r" t="t"/>
                <a:pathLst>
                  <a:path extrusionOk="0" h="1029" w="1030">
                    <a:moveTo>
                      <a:pt x="515" y="1"/>
                    </a:moveTo>
                    <a:cubicBezTo>
                      <a:pt x="230" y="1"/>
                      <a:pt x="1" y="233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797" y="1029"/>
                      <a:pt x="1030" y="797"/>
                      <a:pt x="1030" y="514"/>
                    </a:cubicBezTo>
                    <a:cubicBezTo>
                      <a:pt x="1027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11"/>
              <p:cNvSpPr/>
              <p:nvPr/>
            </p:nvSpPr>
            <p:spPr>
              <a:xfrm rot="5400000">
                <a:off x="7361327" y="523569"/>
                <a:ext cx="82865" cy="82946"/>
              </a:xfrm>
              <a:custGeom>
                <a:rect b="b" l="l" r="r" t="t"/>
                <a:pathLst>
                  <a:path extrusionOk="0" h="1030" w="1029">
                    <a:moveTo>
                      <a:pt x="515" y="1"/>
                    </a:moveTo>
                    <a:cubicBezTo>
                      <a:pt x="233" y="1"/>
                      <a:pt x="0" y="233"/>
                      <a:pt x="3" y="515"/>
                    </a:cubicBezTo>
                    <a:cubicBezTo>
                      <a:pt x="3" y="801"/>
                      <a:pt x="233" y="1030"/>
                      <a:pt x="518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0"/>
                      <a:pt x="800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11"/>
              <p:cNvSpPr/>
              <p:nvPr/>
            </p:nvSpPr>
            <p:spPr>
              <a:xfrm rot="5400000">
                <a:off x="7361689" y="791132"/>
                <a:ext cx="82865" cy="82704"/>
              </a:xfrm>
              <a:custGeom>
                <a:rect b="b" l="l" r="r" t="t"/>
                <a:pathLst>
                  <a:path extrusionOk="0" h="1027" w="1029">
                    <a:moveTo>
                      <a:pt x="515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9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6" name="Google Shape;386;p11"/>
            <p:cNvGrpSpPr/>
            <p:nvPr/>
          </p:nvGrpSpPr>
          <p:grpSpPr>
            <a:xfrm>
              <a:off x="242994" y="3747288"/>
              <a:ext cx="917644" cy="1153279"/>
              <a:chOff x="7360481" y="-279362"/>
              <a:chExt cx="917644" cy="1153279"/>
            </a:xfrm>
          </p:grpSpPr>
          <p:sp>
            <p:nvSpPr>
              <p:cNvPr id="387" name="Google Shape;387;p11"/>
              <p:cNvSpPr/>
              <p:nvPr/>
            </p:nvSpPr>
            <p:spPr>
              <a:xfrm rot="5400000">
                <a:off x="8194132" y="-279362"/>
                <a:ext cx="82946" cy="82946"/>
              </a:xfrm>
              <a:custGeom>
                <a:rect b="b" l="l" r="r" t="t"/>
                <a:pathLst>
                  <a:path extrusionOk="0" h="1030" w="1030">
                    <a:moveTo>
                      <a:pt x="515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3" y="1030"/>
                      <a:pt x="515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3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11"/>
              <p:cNvSpPr/>
              <p:nvPr/>
            </p:nvSpPr>
            <p:spPr>
              <a:xfrm rot="5400000">
                <a:off x="8194575" y="-12041"/>
                <a:ext cx="82624" cy="82865"/>
              </a:xfrm>
              <a:custGeom>
                <a:rect b="b" l="l" r="r" t="t"/>
                <a:pathLst>
                  <a:path extrusionOk="0" h="1029" w="1026">
                    <a:moveTo>
                      <a:pt x="512" y="1"/>
                    </a:moveTo>
                    <a:cubicBezTo>
                      <a:pt x="229" y="1"/>
                      <a:pt x="1" y="232"/>
                      <a:pt x="1" y="515"/>
                    </a:cubicBezTo>
                    <a:cubicBezTo>
                      <a:pt x="1" y="800"/>
                      <a:pt x="229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1"/>
              <p:cNvSpPr/>
              <p:nvPr/>
            </p:nvSpPr>
            <p:spPr>
              <a:xfrm rot="5400000">
                <a:off x="8194696" y="255361"/>
                <a:ext cx="82865" cy="82865"/>
              </a:xfrm>
              <a:custGeom>
                <a:rect b="b" l="l" r="r" t="t"/>
                <a:pathLst>
                  <a:path extrusionOk="0" h="1029" w="1029">
                    <a:moveTo>
                      <a:pt x="514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797"/>
                      <a:pt x="232" y="1029"/>
                      <a:pt x="514" y="1029"/>
                    </a:cubicBezTo>
                    <a:cubicBezTo>
                      <a:pt x="800" y="1025"/>
                      <a:pt x="1028" y="797"/>
                      <a:pt x="1028" y="514"/>
                    </a:cubicBezTo>
                    <a:cubicBezTo>
                      <a:pt x="1028" y="229"/>
                      <a:pt x="796" y="1"/>
                      <a:pt x="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11"/>
              <p:cNvSpPr/>
              <p:nvPr/>
            </p:nvSpPr>
            <p:spPr>
              <a:xfrm rot="5400000">
                <a:off x="8195058" y="522844"/>
                <a:ext cx="82946" cy="82704"/>
              </a:xfrm>
              <a:custGeom>
                <a:rect b="b" l="l" r="r" t="t"/>
                <a:pathLst>
                  <a:path extrusionOk="0" h="1027" w="1030">
                    <a:moveTo>
                      <a:pt x="512" y="1"/>
                    </a:moveTo>
                    <a:cubicBezTo>
                      <a:pt x="230" y="1"/>
                      <a:pt x="1" y="230"/>
                      <a:pt x="1" y="515"/>
                    </a:cubicBezTo>
                    <a:cubicBezTo>
                      <a:pt x="1" y="795"/>
                      <a:pt x="227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30" y="797"/>
                      <a:pt x="1026" y="512"/>
                    </a:cubicBezTo>
                    <a:cubicBezTo>
                      <a:pt x="1026" y="230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1"/>
              <p:cNvSpPr/>
              <p:nvPr/>
            </p:nvSpPr>
            <p:spPr>
              <a:xfrm rot="5400000">
                <a:off x="8195340" y="790085"/>
                <a:ext cx="82865" cy="82704"/>
              </a:xfrm>
              <a:custGeom>
                <a:rect b="b" l="l" r="r" t="t"/>
                <a:pathLst>
                  <a:path extrusionOk="0" h="1027" w="1029">
                    <a:moveTo>
                      <a:pt x="514" y="0"/>
                    </a:moveTo>
                    <a:cubicBezTo>
                      <a:pt x="229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6" y="0"/>
                      <a:pt x="5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11"/>
              <p:cNvSpPr/>
              <p:nvPr/>
            </p:nvSpPr>
            <p:spPr>
              <a:xfrm rot="5400000">
                <a:off x="7985719" y="-279121"/>
                <a:ext cx="82946" cy="82946"/>
              </a:xfrm>
              <a:custGeom>
                <a:rect b="b" l="l" r="r" t="t"/>
                <a:pathLst>
                  <a:path extrusionOk="0" h="1030" w="1030">
                    <a:moveTo>
                      <a:pt x="515" y="1"/>
                    </a:moveTo>
                    <a:cubicBezTo>
                      <a:pt x="230" y="4"/>
                      <a:pt x="1" y="234"/>
                      <a:pt x="1" y="515"/>
                    </a:cubicBezTo>
                    <a:cubicBezTo>
                      <a:pt x="1" y="801"/>
                      <a:pt x="233" y="1030"/>
                      <a:pt x="515" y="1030"/>
                    </a:cubicBezTo>
                    <a:cubicBezTo>
                      <a:pt x="800" y="1030"/>
                      <a:pt x="1029" y="801"/>
                      <a:pt x="1029" y="515"/>
                    </a:cubicBezTo>
                    <a:cubicBezTo>
                      <a:pt x="1029" y="234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11"/>
              <p:cNvSpPr/>
              <p:nvPr/>
            </p:nvSpPr>
            <p:spPr>
              <a:xfrm rot="5400000">
                <a:off x="7986162" y="-11719"/>
                <a:ext cx="82624" cy="82865"/>
              </a:xfrm>
              <a:custGeom>
                <a:rect b="b" l="l" r="r" t="t"/>
                <a:pathLst>
                  <a:path extrusionOk="0" h="1029" w="1026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800"/>
                      <a:pt x="229" y="1029"/>
                      <a:pt x="514" y="1029"/>
                    </a:cubicBezTo>
                    <a:cubicBezTo>
                      <a:pt x="796" y="1029"/>
                      <a:pt x="1026" y="797"/>
                      <a:pt x="1026" y="515"/>
                    </a:cubicBezTo>
                    <a:cubicBezTo>
                      <a:pt x="1026" y="229"/>
                      <a:pt x="796" y="1"/>
                      <a:pt x="5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11"/>
              <p:cNvSpPr/>
              <p:nvPr/>
            </p:nvSpPr>
            <p:spPr>
              <a:xfrm rot="5400000">
                <a:off x="7986283" y="255603"/>
                <a:ext cx="82865" cy="82865"/>
              </a:xfrm>
              <a:custGeom>
                <a:rect b="b" l="l" r="r" t="t"/>
                <a:pathLst>
                  <a:path extrusionOk="0" h="1029" w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2" y="1029"/>
                      <a:pt x="515" y="1029"/>
                    </a:cubicBezTo>
                    <a:cubicBezTo>
                      <a:pt x="800" y="1029"/>
                      <a:pt x="1028" y="797"/>
                      <a:pt x="1028" y="514"/>
                    </a:cubicBezTo>
                    <a:cubicBezTo>
                      <a:pt x="1028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11"/>
              <p:cNvSpPr/>
              <p:nvPr/>
            </p:nvSpPr>
            <p:spPr>
              <a:xfrm rot="5400000">
                <a:off x="7986807" y="523005"/>
                <a:ext cx="82624" cy="82704"/>
              </a:xfrm>
              <a:custGeom>
                <a:rect b="b" l="l" r="r" t="t"/>
                <a:pathLst>
                  <a:path extrusionOk="0" h="1027" w="1026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6" y="1026"/>
                      <a:pt x="509" y="1026"/>
                    </a:cubicBezTo>
                    <a:cubicBezTo>
                      <a:pt x="511" y="1026"/>
                      <a:pt x="512" y="1026"/>
                      <a:pt x="514" y="1026"/>
                    </a:cubicBezTo>
                    <a:cubicBezTo>
                      <a:pt x="797" y="1026"/>
                      <a:pt x="1026" y="797"/>
                      <a:pt x="1026" y="512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11"/>
              <p:cNvSpPr/>
              <p:nvPr/>
            </p:nvSpPr>
            <p:spPr>
              <a:xfrm rot="5400000">
                <a:off x="7986887" y="790367"/>
                <a:ext cx="82946" cy="82704"/>
              </a:xfrm>
              <a:custGeom>
                <a:rect b="b" l="l" r="r" t="t"/>
                <a:pathLst>
                  <a:path extrusionOk="0" h="1027" w="1030">
                    <a:moveTo>
                      <a:pt x="515" y="0"/>
                    </a:moveTo>
                    <a:cubicBezTo>
                      <a:pt x="230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7" y="0"/>
                      <a:pt x="5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11"/>
              <p:cNvSpPr/>
              <p:nvPr/>
            </p:nvSpPr>
            <p:spPr>
              <a:xfrm rot="5400000">
                <a:off x="7777146" y="-278718"/>
                <a:ext cx="82946" cy="82624"/>
              </a:xfrm>
              <a:custGeom>
                <a:rect b="b" l="l" r="r" t="t"/>
                <a:pathLst>
                  <a:path extrusionOk="0" h="1026" w="1030">
                    <a:moveTo>
                      <a:pt x="521" y="0"/>
                    </a:moveTo>
                    <a:cubicBezTo>
                      <a:pt x="519" y="0"/>
                      <a:pt x="517" y="0"/>
                      <a:pt x="515" y="0"/>
                    </a:cubicBezTo>
                    <a:cubicBezTo>
                      <a:pt x="230" y="0"/>
                      <a:pt x="1" y="230"/>
                      <a:pt x="1" y="511"/>
                    </a:cubicBezTo>
                    <a:cubicBezTo>
                      <a:pt x="1" y="797"/>
                      <a:pt x="233" y="1026"/>
                      <a:pt x="515" y="1026"/>
                    </a:cubicBezTo>
                    <a:cubicBezTo>
                      <a:pt x="801" y="1026"/>
                      <a:pt x="1030" y="797"/>
                      <a:pt x="1030" y="511"/>
                    </a:cubicBezTo>
                    <a:cubicBezTo>
                      <a:pt x="1030" y="231"/>
                      <a:pt x="800" y="0"/>
                      <a:pt x="5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1"/>
              <p:cNvSpPr/>
              <p:nvPr/>
            </p:nvSpPr>
            <p:spPr>
              <a:xfrm rot="5400000">
                <a:off x="7777750" y="-11477"/>
                <a:ext cx="82624" cy="82865"/>
              </a:xfrm>
              <a:custGeom>
                <a:rect b="b" l="l" r="r" t="t"/>
                <a:pathLst>
                  <a:path extrusionOk="0" h="1029" w="1026">
                    <a:moveTo>
                      <a:pt x="511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11"/>
              <p:cNvSpPr/>
              <p:nvPr/>
            </p:nvSpPr>
            <p:spPr>
              <a:xfrm rot="5400000">
                <a:off x="7777830" y="255885"/>
                <a:ext cx="82946" cy="82865"/>
              </a:xfrm>
              <a:custGeom>
                <a:rect b="b" l="l" r="r" t="t"/>
                <a:pathLst>
                  <a:path extrusionOk="0" h="1029" w="1030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3" y="1029"/>
                      <a:pt x="515" y="1029"/>
                    </a:cubicBezTo>
                    <a:cubicBezTo>
                      <a:pt x="800" y="1029"/>
                      <a:pt x="1029" y="797"/>
                      <a:pt x="1029" y="514"/>
                    </a:cubicBezTo>
                    <a:cubicBezTo>
                      <a:pt x="1029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11"/>
              <p:cNvSpPr/>
              <p:nvPr/>
            </p:nvSpPr>
            <p:spPr>
              <a:xfrm rot="5400000">
                <a:off x="7778273" y="523126"/>
                <a:ext cx="82624" cy="82946"/>
              </a:xfrm>
              <a:custGeom>
                <a:rect b="b" l="l" r="r" t="t"/>
                <a:pathLst>
                  <a:path extrusionOk="0" h="1030" w="1026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7"/>
                      <a:pt x="229" y="1030"/>
                      <a:pt x="515" y="1030"/>
                    </a:cubicBezTo>
                    <a:cubicBezTo>
                      <a:pt x="797" y="1026"/>
                      <a:pt x="1026" y="797"/>
                      <a:pt x="1026" y="515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11"/>
              <p:cNvSpPr/>
              <p:nvPr/>
            </p:nvSpPr>
            <p:spPr>
              <a:xfrm rot="5400000">
                <a:off x="7778474" y="790608"/>
                <a:ext cx="82946" cy="82704"/>
              </a:xfrm>
              <a:custGeom>
                <a:rect b="b" l="l" r="r" t="t"/>
                <a:pathLst>
                  <a:path extrusionOk="0" h="1027" w="1030">
                    <a:moveTo>
                      <a:pt x="515" y="1"/>
                    </a:moveTo>
                    <a:cubicBezTo>
                      <a:pt x="230" y="1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1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11"/>
              <p:cNvSpPr/>
              <p:nvPr/>
            </p:nvSpPr>
            <p:spPr>
              <a:xfrm rot="5400000">
                <a:off x="7568773" y="-278436"/>
                <a:ext cx="82865" cy="82624"/>
              </a:xfrm>
              <a:custGeom>
                <a:rect b="b" l="l" r="r" t="t"/>
                <a:pathLst>
                  <a:path extrusionOk="0" h="1026" w="1029">
                    <a:moveTo>
                      <a:pt x="520" y="0"/>
                    </a:moveTo>
                    <a:cubicBezTo>
                      <a:pt x="518" y="0"/>
                      <a:pt x="516" y="0"/>
                      <a:pt x="514" y="0"/>
                    </a:cubicBez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32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2"/>
                      <a:pt x="800" y="0"/>
                      <a:pt x="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11"/>
              <p:cNvSpPr/>
              <p:nvPr/>
            </p:nvSpPr>
            <p:spPr>
              <a:xfrm rot="5400000">
                <a:off x="7569297" y="-11195"/>
                <a:ext cx="82704" cy="82865"/>
              </a:xfrm>
              <a:custGeom>
                <a:rect b="b" l="l" r="r" t="t"/>
                <a:pathLst>
                  <a:path extrusionOk="0" h="1029" w="1027">
                    <a:moveTo>
                      <a:pt x="512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11"/>
              <p:cNvSpPr/>
              <p:nvPr/>
            </p:nvSpPr>
            <p:spPr>
              <a:xfrm rot="5400000">
                <a:off x="7569417" y="256126"/>
                <a:ext cx="82946" cy="82865"/>
              </a:xfrm>
              <a:custGeom>
                <a:rect b="b" l="l" r="r" t="t"/>
                <a:pathLst>
                  <a:path extrusionOk="0" h="1029" w="1030">
                    <a:moveTo>
                      <a:pt x="515" y="1"/>
                    </a:moveTo>
                    <a:cubicBezTo>
                      <a:pt x="230" y="1"/>
                      <a:pt x="1" y="232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800" y="1029"/>
                      <a:pt x="1030" y="797"/>
                      <a:pt x="1030" y="514"/>
                    </a:cubicBezTo>
                    <a:cubicBezTo>
                      <a:pt x="1030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11"/>
              <p:cNvSpPr/>
              <p:nvPr/>
            </p:nvSpPr>
            <p:spPr>
              <a:xfrm rot="5400000">
                <a:off x="7569901" y="523407"/>
                <a:ext cx="82543" cy="82946"/>
              </a:xfrm>
              <a:custGeom>
                <a:rect b="b" l="l" r="r" t="t"/>
                <a:pathLst>
                  <a:path extrusionOk="0" h="1030" w="1025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797"/>
                      <a:pt x="229" y="1030"/>
                      <a:pt x="515" y="1030"/>
                    </a:cubicBezTo>
                    <a:cubicBezTo>
                      <a:pt x="796" y="1026"/>
                      <a:pt x="1025" y="797"/>
                      <a:pt x="1025" y="515"/>
                    </a:cubicBezTo>
                    <a:cubicBezTo>
                      <a:pt x="1025" y="230"/>
                      <a:pt x="796" y="1"/>
                      <a:pt x="5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11"/>
              <p:cNvSpPr/>
              <p:nvPr/>
            </p:nvSpPr>
            <p:spPr>
              <a:xfrm rot="5400000">
                <a:off x="7570102" y="790890"/>
                <a:ext cx="82865" cy="82704"/>
              </a:xfrm>
              <a:custGeom>
                <a:rect b="b" l="l" r="r" t="t"/>
                <a:pathLst>
                  <a:path extrusionOk="0" h="1027" w="1029">
                    <a:moveTo>
                      <a:pt x="514" y="1"/>
                    </a:moveTo>
                    <a:cubicBezTo>
                      <a:pt x="229" y="1"/>
                      <a:pt x="0" y="230"/>
                      <a:pt x="0" y="515"/>
                    </a:cubicBezTo>
                    <a:cubicBezTo>
                      <a:pt x="0" y="797"/>
                      <a:pt x="232" y="1026"/>
                      <a:pt x="514" y="1026"/>
                    </a:cubicBezTo>
                    <a:cubicBezTo>
                      <a:pt x="800" y="1026"/>
                      <a:pt x="1028" y="797"/>
                      <a:pt x="1028" y="512"/>
                    </a:cubicBezTo>
                    <a:cubicBezTo>
                      <a:pt x="1028" y="230"/>
                      <a:pt x="797" y="1"/>
                      <a:pt x="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11"/>
              <p:cNvSpPr/>
              <p:nvPr/>
            </p:nvSpPr>
            <p:spPr>
              <a:xfrm rot="5400000">
                <a:off x="7360360" y="-278195"/>
                <a:ext cx="82865" cy="82624"/>
              </a:xfrm>
              <a:custGeom>
                <a:rect b="b" l="l" r="r" t="t"/>
                <a:pathLst>
                  <a:path extrusionOk="0" h="1026" w="1029">
                    <a:moveTo>
                      <a:pt x="515" y="0"/>
                    </a:move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29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6" y="230"/>
                      <a:pt x="797" y="0"/>
                      <a:pt x="5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11"/>
              <p:cNvSpPr/>
              <p:nvPr/>
            </p:nvSpPr>
            <p:spPr>
              <a:xfrm rot="5400000">
                <a:off x="7360723" y="-11115"/>
                <a:ext cx="82946" cy="82946"/>
              </a:xfrm>
              <a:custGeom>
                <a:rect b="b" l="l" r="r" t="t"/>
                <a:pathLst>
                  <a:path extrusionOk="0" h="1030" w="1030">
                    <a:moveTo>
                      <a:pt x="515" y="1"/>
                    </a:moveTo>
                    <a:cubicBezTo>
                      <a:pt x="233" y="4"/>
                      <a:pt x="0" y="233"/>
                      <a:pt x="4" y="515"/>
                    </a:cubicBezTo>
                    <a:cubicBezTo>
                      <a:pt x="4" y="800"/>
                      <a:pt x="233" y="1029"/>
                      <a:pt x="515" y="1029"/>
                    </a:cubicBezTo>
                    <a:cubicBezTo>
                      <a:pt x="801" y="1029"/>
                      <a:pt x="1029" y="800"/>
                      <a:pt x="1029" y="515"/>
                    </a:cubicBezTo>
                    <a:cubicBezTo>
                      <a:pt x="1029" y="233"/>
                      <a:pt x="801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11"/>
              <p:cNvSpPr/>
              <p:nvPr/>
            </p:nvSpPr>
            <p:spPr>
              <a:xfrm rot="5400000">
                <a:off x="7361005" y="256368"/>
                <a:ext cx="82946" cy="82865"/>
              </a:xfrm>
              <a:custGeom>
                <a:rect b="b" l="l" r="r" t="t"/>
                <a:pathLst>
                  <a:path extrusionOk="0" h="1029" w="1030">
                    <a:moveTo>
                      <a:pt x="515" y="1"/>
                    </a:moveTo>
                    <a:cubicBezTo>
                      <a:pt x="230" y="1"/>
                      <a:pt x="1" y="233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797" y="1029"/>
                      <a:pt x="1030" y="797"/>
                      <a:pt x="1030" y="514"/>
                    </a:cubicBezTo>
                    <a:cubicBezTo>
                      <a:pt x="1027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11"/>
              <p:cNvSpPr/>
              <p:nvPr/>
            </p:nvSpPr>
            <p:spPr>
              <a:xfrm rot="5400000">
                <a:off x="7361327" y="523569"/>
                <a:ext cx="82865" cy="82946"/>
              </a:xfrm>
              <a:custGeom>
                <a:rect b="b" l="l" r="r" t="t"/>
                <a:pathLst>
                  <a:path extrusionOk="0" h="1030" w="1029">
                    <a:moveTo>
                      <a:pt x="515" y="1"/>
                    </a:moveTo>
                    <a:cubicBezTo>
                      <a:pt x="233" y="1"/>
                      <a:pt x="0" y="233"/>
                      <a:pt x="3" y="515"/>
                    </a:cubicBezTo>
                    <a:cubicBezTo>
                      <a:pt x="3" y="801"/>
                      <a:pt x="233" y="1030"/>
                      <a:pt x="518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0"/>
                      <a:pt x="800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11"/>
              <p:cNvSpPr/>
              <p:nvPr/>
            </p:nvSpPr>
            <p:spPr>
              <a:xfrm rot="5400000">
                <a:off x="7361689" y="791132"/>
                <a:ext cx="82865" cy="82704"/>
              </a:xfrm>
              <a:custGeom>
                <a:rect b="b" l="l" r="r" t="t"/>
                <a:pathLst>
                  <a:path extrusionOk="0" h="1027" w="1029">
                    <a:moveTo>
                      <a:pt x="515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9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chemeClr val="dk2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13"/>
          <p:cNvGrpSpPr/>
          <p:nvPr/>
        </p:nvGrpSpPr>
        <p:grpSpPr>
          <a:xfrm>
            <a:off x="-157159" y="238304"/>
            <a:ext cx="8974124" cy="4810315"/>
            <a:chOff x="-157159" y="238304"/>
            <a:chExt cx="8974124" cy="4810315"/>
          </a:xfrm>
        </p:grpSpPr>
        <p:grpSp>
          <p:nvGrpSpPr>
            <p:cNvPr id="415" name="Google Shape;415;p13"/>
            <p:cNvGrpSpPr/>
            <p:nvPr/>
          </p:nvGrpSpPr>
          <p:grpSpPr>
            <a:xfrm>
              <a:off x="250301" y="238304"/>
              <a:ext cx="860224" cy="335461"/>
              <a:chOff x="720001" y="540000"/>
              <a:chExt cx="860224" cy="335461"/>
            </a:xfrm>
          </p:grpSpPr>
          <p:sp>
            <p:nvSpPr>
              <p:cNvPr id="416" name="Google Shape;416;p13"/>
              <p:cNvSpPr/>
              <p:nvPr/>
            </p:nvSpPr>
            <p:spPr>
              <a:xfrm rot="5400000">
                <a:off x="722132" y="797768"/>
                <a:ext cx="77888" cy="77497"/>
              </a:xfrm>
              <a:custGeom>
                <a:rect b="b" l="l" r="r" t="t"/>
                <a:pathLst>
                  <a:path extrusionOk="0" h="1199" w="1205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4"/>
                    </a:cubicBezTo>
                    <a:cubicBezTo>
                      <a:pt x="6" y="934"/>
                      <a:pt x="272" y="1198"/>
                      <a:pt x="601" y="1198"/>
                    </a:cubicBezTo>
                    <a:cubicBezTo>
                      <a:pt x="603" y="1198"/>
                      <a:pt x="605" y="1198"/>
                      <a:pt x="607" y="1198"/>
                    </a:cubicBezTo>
                    <a:cubicBezTo>
                      <a:pt x="939" y="1195"/>
                      <a:pt x="1204" y="922"/>
                      <a:pt x="1201" y="591"/>
                    </a:cubicBezTo>
                    <a:cubicBezTo>
                      <a:pt x="1198" y="264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13"/>
              <p:cNvSpPr/>
              <p:nvPr/>
            </p:nvSpPr>
            <p:spPr>
              <a:xfrm rot="5400000">
                <a:off x="719773" y="547467"/>
                <a:ext cx="77953" cy="77497"/>
              </a:xfrm>
              <a:custGeom>
                <a:rect b="b" l="l" r="r" t="t"/>
                <a:pathLst>
                  <a:path extrusionOk="0" h="1199" w="1206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3"/>
                      <a:pt x="4" y="605"/>
                    </a:cubicBezTo>
                    <a:cubicBezTo>
                      <a:pt x="8" y="935"/>
                      <a:pt x="276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5" y="923"/>
                      <a:pt x="1202" y="592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13"/>
              <p:cNvSpPr/>
              <p:nvPr/>
            </p:nvSpPr>
            <p:spPr>
              <a:xfrm rot="5400000">
                <a:off x="917264" y="795764"/>
                <a:ext cx="77953" cy="77562"/>
              </a:xfrm>
              <a:custGeom>
                <a:rect b="b" l="l" r="r" t="t"/>
                <a:pathLst>
                  <a:path extrusionOk="0" h="1200" w="1206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7" y="5"/>
                      <a:pt x="1" y="276"/>
                      <a:pt x="5" y="605"/>
                    </a:cubicBezTo>
                    <a:cubicBezTo>
                      <a:pt x="8" y="934"/>
                      <a:pt x="276" y="1199"/>
                      <a:pt x="603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6" y="927"/>
                      <a:pt x="1202" y="595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13"/>
              <p:cNvSpPr/>
              <p:nvPr/>
            </p:nvSpPr>
            <p:spPr>
              <a:xfrm rot="5400000">
                <a:off x="914937" y="545819"/>
                <a:ext cx="77953" cy="77433"/>
              </a:xfrm>
              <a:custGeom>
                <a:rect b="b" l="l" r="r" t="t"/>
                <a:pathLst>
                  <a:path extrusionOk="0" h="1198" w="1206">
                    <a:moveTo>
                      <a:pt x="600" y="0"/>
                    </a:moveTo>
                    <a:cubicBezTo>
                      <a:pt x="598" y="0"/>
                      <a:pt x="596" y="0"/>
                      <a:pt x="594" y="0"/>
                    </a:cubicBezTo>
                    <a:cubicBezTo>
                      <a:pt x="265" y="3"/>
                      <a:pt x="0" y="276"/>
                      <a:pt x="3" y="605"/>
                    </a:cubicBezTo>
                    <a:cubicBezTo>
                      <a:pt x="7" y="934"/>
                      <a:pt x="272" y="1198"/>
                      <a:pt x="600" y="1198"/>
                    </a:cubicBezTo>
                    <a:cubicBezTo>
                      <a:pt x="603" y="1198"/>
                      <a:pt x="605" y="1198"/>
                      <a:pt x="608" y="1198"/>
                    </a:cubicBezTo>
                    <a:cubicBezTo>
                      <a:pt x="939" y="1195"/>
                      <a:pt x="1205" y="926"/>
                      <a:pt x="1201" y="594"/>
                    </a:cubicBezTo>
                    <a:cubicBezTo>
                      <a:pt x="1198" y="264"/>
                      <a:pt x="930" y="0"/>
                      <a:pt x="6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3"/>
              <p:cNvSpPr/>
              <p:nvPr/>
            </p:nvSpPr>
            <p:spPr>
              <a:xfrm rot="5400000">
                <a:off x="1112332" y="794213"/>
                <a:ext cx="77953" cy="77303"/>
              </a:xfrm>
              <a:custGeom>
                <a:rect b="b" l="l" r="r" t="t"/>
                <a:pathLst>
                  <a:path extrusionOk="0" h="1196" w="1206">
                    <a:moveTo>
                      <a:pt x="600" y="1"/>
                    </a:moveTo>
                    <a:cubicBezTo>
                      <a:pt x="598" y="1"/>
                      <a:pt x="597" y="1"/>
                      <a:pt x="595" y="1"/>
                    </a:cubicBezTo>
                    <a:cubicBezTo>
                      <a:pt x="266" y="1"/>
                      <a:pt x="0" y="273"/>
                      <a:pt x="4" y="605"/>
                    </a:cubicBezTo>
                    <a:cubicBezTo>
                      <a:pt x="7" y="932"/>
                      <a:pt x="273" y="1195"/>
                      <a:pt x="602" y="1195"/>
                    </a:cubicBezTo>
                    <a:cubicBezTo>
                      <a:pt x="604" y="1195"/>
                      <a:pt x="606" y="1195"/>
                      <a:pt x="608" y="1195"/>
                    </a:cubicBezTo>
                    <a:cubicBezTo>
                      <a:pt x="939" y="1195"/>
                      <a:pt x="1205" y="923"/>
                      <a:pt x="1201" y="592"/>
                    </a:cubicBezTo>
                    <a:cubicBezTo>
                      <a:pt x="1198" y="265"/>
                      <a:pt x="930" y="1"/>
                      <a:pt x="6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13"/>
              <p:cNvSpPr/>
              <p:nvPr/>
            </p:nvSpPr>
            <p:spPr>
              <a:xfrm rot="5400000">
                <a:off x="1109876" y="543815"/>
                <a:ext cx="77888" cy="77497"/>
              </a:xfrm>
              <a:custGeom>
                <a:rect b="b" l="l" r="r" t="t"/>
                <a:pathLst>
                  <a:path extrusionOk="0" h="1199" w="1205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2"/>
                      <a:pt x="4" y="604"/>
                    </a:cubicBezTo>
                    <a:cubicBezTo>
                      <a:pt x="7" y="933"/>
                      <a:pt x="279" y="1198"/>
                      <a:pt x="608" y="1198"/>
                    </a:cubicBezTo>
                    <a:cubicBezTo>
                      <a:pt x="940" y="1195"/>
                      <a:pt x="1205" y="923"/>
                      <a:pt x="1202" y="591"/>
                    </a:cubicBezTo>
                    <a:cubicBezTo>
                      <a:pt x="1198" y="265"/>
                      <a:pt x="929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13"/>
              <p:cNvSpPr/>
              <p:nvPr/>
            </p:nvSpPr>
            <p:spPr>
              <a:xfrm rot="5400000">
                <a:off x="1307400" y="792209"/>
                <a:ext cx="77888" cy="77497"/>
              </a:xfrm>
              <a:custGeom>
                <a:rect b="b" l="l" r="r" t="t"/>
                <a:pathLst>
                  <a:path extrusionOk="0" h="1199" w="1205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5"/>
                    </a:cubicBezTo>
                    <a:cubicBezTo>
                      <a:pt x="6" y="934"/>
                      <a:pt x="275" y="1198"/>
                      <a:pt x="600" y="1198"/>
                    </a:cubicBezTo>
                    <a:cubicBezTo>
                      <a:pt x="602" y="1198"/>
                      <a:pt x="604" y="1198"/>
                      <a:pt x="607" y="1198"/>
                    </a:cubicBezTo>
                    <a:cubicBezTo>
                      <a:pt x="939" y="1195"/>
                      <a:pt x="1204" y="923"/>
                      <a:pt x="1201" y="594"/>
                    </a:cubicBezTo>
                    <a:cubicBezTo>
                      <a:pt x="1198" y="264"/>
                      <a:pt x="932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13"/>
              <p:cNvSpPr/>
              <p:nvPr/>
            </p:nvSpPr>
            <p:spPr>
              <a:xfrm rot="5400000">
                <a:off x="1305137" y="542005"/>
                <a:ext cx="77759" cy="77497"/>
              </a:xfrm>
              <a:custGeom>
                <a:rect b="b" l="l" r="r" t="t"/>
                <a:pathLst>
                  <a:path extrusionOk="0" h="1199" w="1203">
                    <a:moveTo>
                      <a:pt x="601" y="1"/>
                    </a:moveTo>
                    <a:cubicBezTo>
                      <a:pt x="599" y="1"/>
                      <a:pt x="597" y="1"/>
                      <a:pt x="595" y="1"/>
                    </a:cubicBezTo>
                    <a:cubicBezTo>
                      <a:pt x="267" y="4"/>
                      <a:pt x="1" y="273"/>
                      <a:pt x="1" y="605"/>
                    </a:cubicBezTo>
                    <a:cubicBezTo>
                      <a:pt x="4" y="935"/>
                      <a:pt x="273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36" y="1195"/>
                      <a:pt x="1202" y="923"/>
                      <a:pt x="1198" y="595"/>
                    </a:cubicBezTo>
                    <a:cubicBezTo>
                      <a:pt x="1195" y="265"/>
                      <a:pt x="930" y="1"/>
                      <a:pt x="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13"/>
              <p:cNvSpPr/>
              <p:nvPr/>
            </p:nvSpPr>
            <p:spPr>
              <a:xfrm rot="5400000">
                <a:off x="1502597" y="790335"/>
                <a:ext cx="77759" cy="77497"/>
              </a:xfrm>
              <a:custGeom>
                <a:rect b="b" l="l" r="r" t="t"/>
                <a:pathLst>
                  <a:path extrusionOk="0" h="1199" w="1203">
                    <a:moveTo>
                      <a:pt x="602" y="0"/>
                    </a:moveTo>
                    <a:cubicBezTo>
                      <a:pt x="600" y="0"/>
                      <a:pt x="597" y="0"/>
                      <a:pt x="595" y="0"/>
                    </a:cubicBezTo>
                    <a:cubicBezTo>
                      <a:pt x="267" y="4"/>
                      <a:pt x="1" y="275"/>
                      <a:pt x="4" y="607"/>
                    </a:cubicBezTo>
                    <a:cubicBezTo>
                      <a:pt x="4" y="934"/>
                      <a:pt x="273" y="1198"/>
                      <a:pt x="603" y="1198"/>
                    </a:cubicBezTo>
                    <a:cubicBezTo>
                      <a:pt x="605" y="1198"/>
                      <a:pt x="607" y="1198"/>
                      <a:pt x="609" y="1198"/>
                    </a:cubicBezTo>
                    <a:cubicBezTo>
                      <a:pt x="937" y="1195"/>
                      <a:pt x="1203" y="926"/>
                      <a:pt x="1199" y="594"/>
                    </a:cubicBezTo>
                    <a:cubicBezTo>
                      <a:pt x="1199" y="265"/>
                      <a:pt x="931" y="0"/>
                      <a:pt x="6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13"/>
              <p:cNvSpPr/>
              <p:nvPr/>
            </p:nvSpPr>
            <p:spPr>
              <a:xfrm rot="5400000">
                <a:off x="1500205" y="540195"/>
                <a:ext cx="77888" cy="77497"/>
              </a:xfrm>
              <a:custGeom>
                <a:rect b="b" l="l" r="r" t="t"/>
                <a:pathLst>
                  <a:path extrusionOk="0" h="1199" w="1205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6"/>
                      <a:pt x="3" y="608"/>
                    </a:cubicBezTo>
                    <a:cubicBezTo>
                      <a:pt x="7" y="934"/>
                      <a:pt x="273" y="1199"/>
                      <a:pt x="601" y="1199"/>
                    </a:cubicBezTo>
                    <a:cubicBezTo>
                      <a:pt x="603" y="1199"/>
                      <a:pt x="605" y="1199"/>
                      <a:pt x="607" y="1199"/>
                    </a:cubicBezTo>
                    <a:cubicBezTo>
                      <a:pt x="939" y="1195"/>
                      <a:pt x="1204" y="926"/>
                      <a:pt x="1201" y="594"/>
                    </a:cubicBezTo>
                    <a:cubicBezTo>
                      <a:pt x="1198" y="265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6" name="Google Shape;426;p13"/>
            <p:cNvSpPr/>
            <p:nvPr/>
          </p:nvSpPr>
          <p:spPr>
            <a:xfrm rot="5400000">
              <a:off x="7800578" y="256821"/>
              <a:ext cx="298518" cy="298426"/>
            </a:xfrm>
            <a:custGeom>
              <a:rect b="b" l="l" r="r" t="t"/>
              <a:pathLst>
                <a:path extrusionOk="0" h="5644" w="5646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3"/>
            <p:cNvSpPr/>
            <p:nvPr/>
          </p:nvSpPr>
          <p:spPr>
            <a:xfrm rot="5400000">
              <a:off x="-157158" y="2348042"/>
              <a:ext cx="447414" cy="447416"/>
            </a:xfrm>
            <a:custGeom>
              <a:rect b="b" l="l" r="r" t="t"/>
              <a:pathLst>
                <a:path extrusionOk="0" h="13068" w="13067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3"/>
            <p:cNvSpPr/>
            <p:nvPr/>
          </p:nvSpPr>
          <p:spPr>
            <a:xfrm rot="5400000">
              <a:off x="3186561" y="4765879"/>
              <a:ext cx="269579" cy="266955"/>
            </a:xfrm>
            <a:custGeom>
              <a:rect b="b" l="l" r="r" t="t"/>
              <a:pathLst>
                <a:path extrusionOk="0" h="7775" w="7852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3"/>
            <p:cNvSpPr/>
            <p:nvPr/>
          </p:nvSpPr>
          <p:spPr>
            <a:xfrm rot="5400000">
              <a:off x="2980658" y="349105"/>
              <a:ext cx="385533" cy="381791"/>
            </a:xfrm>
            <a:custGeom>
              <a:rect b="b" l="l" r="r" t="t"/>
              <a:pathLst>
                <a:path extrusionOk="0" h="7775" w="7852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3"/>
            <p:cNvSpPr/>
            <p:nvPr/>
          </p:nvSpPr>
          <p:spPr>
            <a:xfrm rot="5400000">
              <a:off x="8548699" y="2632592"/>
              <a:ext cx="269579" cy="266955"/>
            </a:xfrm>
            <a:custGeom>
              <a:rect b="b" l="l" r="r" t="t"/>
              <a:pathLst>
                <a:path extrusionOk="0" h="7775" w="7852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3"/>
            <p:cNvSpPr/>
            <p:nvPr/>
          </p:nvSpPr>
          <p:spPr>
            <a:xfrm>
              <a:off x="4049275" y="2795459"/>
              <a:ext cx="284177" cy="176446"/>
            </a:xfrm>
            <a:custGeom>
              <a:rect b="b" l="l" r="r" t="t"/>
              <a:pathLst>
                <a:path extrusionOk="0" h="12749" w="20533">
                  <a:moveTo>
                    <a:pt x="1" y="0"/>
                  </a:moveTo>
                  <a:lnTo>
                    <a:pt x="4699" y="12748"/>
                  </a:lnTo>
                  <a:lnTo>
                    <a:pt x="20533" y="0"/>
                  </a:lnTo>
                  <a:close/>
                </a:path>
              </a:pathLst>
            </a:custGeom>
            <a:solidFill>
              <a:srgbClr val="FFC5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3"/>
            <p:cNvSpPr/>
            <p:nvPr/>
          </p:nvSpPr>
          <p:spPr>
            <a:xfrm rot="5400000">
              <a:off x="8350928" y="4750146"/>
              <a:ext cx="298518" cy="298426"/>
            </a:xfrm>
            <a:custGeom>
              <a:rect b="b" l="l" r="r" t="t"/>
              <a:pathLst>
                <a:path extrusionOk="0" h="5644" w="5646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3" name="Google Shape;433;p13"/>
          <p:cNvSpPr txBox="1"/>
          <p:nvPr>
            <p:ph type="ctrTitle"/>
          </p:nvPr>
        </p:nvSpPr>
        <p:spPr>
          <a:xfrm>
            <a:off x="850225" y="1530022"/>
            <a:ext cx="2910000" cy="4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34" name="Google Shape;434;p13"/>
          <p:cNvSpPr txBox="1"/>
          <p:nvPr>
            <p:ph idx="1" type="subTitle"/>
          </p:nvPr>
        </p:nvSpPr>
        <p:spPr>
          <a:xfrm>
            <a:off x="850225" y="1967988"/>
            <a:ext cx="31380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35" name="Google Shape;435;p13"/>
          <p:cNvSpPr txBox="1"/>
          <p:nvPr>
            <p:ph hasCustomPrompt="1" idx="2" type="title"/>
          </p:nvPr>
        </p:nvSpPr>
        <p:spPr>
          <a:xfrm>
            <a:off x="850226" y="1002413"/>
            <a:ext cx="2910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29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6" name="Google Shape;436;p13"/>
          <p:cNvSpPr txBox="1"/>
          <p:nvPr>
            <p:ph idx="3" type="ctrTitle"/>
          </p:nvPr>
        </p:nvSpPr>
        <p:spPr>
          <a:xfrm>
            <a:off x="5287145" y="1530035"/>
            <a:ext cx="2910000" cy="4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37" name="Google Shape;437;p13"/>
          <p:cNvSpPr txBox="1"/>
          <p:nvPr>
            <p:ph idx="4" type="subTitle"/>
          </p:nvPr>
        </p:nvSpPr>
        <p:spPr>
          <a:xfrm>
            <a:off x="5286000" y="1968013"/>
            <a:ext cx="31380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38" name="Google Shape;438;p13"/>
          <p:cNvSpPr txBox="1"/>
          <p:nvPr>
            <p:ph hasCustomPrompt="1" idx="5" type="title"/>
          </p:nvPr>
        </p:nvSpPr>
        <p:spPr>
          <a:xfrm>
            <a:off x="5287146" y="1002425"/>
            <a:ext cx="2910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29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9" name="Google Shape;439;p13"/>
          <p:cNvSpPr txBox="1"/>
          <p:nvPr>
            <p:ph idx="6" type="ctrTitle"/>
          </p:nvPr>
        </p:nvSpPr>
        <p:spPr>
          <a:xfrm>
            <a:off x="850225" y="3388035"/>
            <a:ext cx="2910000" cy="4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0" name="Google Shape;440;p13"/>
          <p:cNvSpPr txBox="1"/>
          <p:nvPr>
            <p:ph idx="7" type="subTitle"/>
          </p:nvPr>
        </p:nvSpPr>
        <p:spPr>
          <a:xfrm>
            <a:off x="850225" y="3826000"/>
            <a:ext cx="31380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1" name="Google Shape;441;p13"/>
          <p:cNvSpPr txBox="1"/>
          <p:nvPr>
            <p:ph hasCustomPrompt="1" idx="8" type="title"/>
          </p:nvPr>
        </p:nvSpPr>
        <p:spPr>
          <a:xfrm>
            <a:off x="850226" y="2860425"/>
            <a:ext cx="2910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29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2" name="Google Shape;442;p13"/>
          <p:cNvSpPr txBox="1"/>
          <p:nvPr>
            <p:ph idx="9" type="ctrTitle"/>
          </p:nvPr>
        </p:nvSpPr>
        <p:spPr>
          <a:xfrm>
            <a:off x="5287145" y="3388047"/>
            <a:ext cx="2910000" cy="4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3" name="Google Shape;443;p13"/>
          <p:cNvSpPr txBox="1"/>
          <p:nvPr>
            <p:ph idx="13" type="subTitle"/>
          </p:nvPr>
        </p:nvSpPr>
        <p:spPr>
          <a:xfrm>
            <a:off x="5286000" y="3826025"/>
            <a:ext cx="31380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4" name="Google Shape;444;p13"/>
          <p:cNvSpPr txBox="1"/>
          <p:nvPr>
            <p:ph hasCustomPrompt="1" idx="14" type="title"/>
          </p:nvPr>
        </p:nvSpPr>
        <p:spPr>
          <a:xfrm>
            <a:off x="5287146" y="2860438"/>
            <a:ext cx="2910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29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2">
    <p:bg>
      <p:bgPr>
        <a:solidFill>
          <a:schemeClr val="dk2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4"/>
          <p:cNvSpPr txBox="1"/>
          <p:nvPr>
            <p:ph type="ctrTitle"/>
          </p:nvPr>
        </p:nvSpPr>
        <p:spPr>
          <a:xfrm>
            <a:off x="1676700" y="3898925"/>
            <a:ext cx="57906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47" name="Google Shape;447;p14"/>
          <p:cNvSpPr txBox="1"/>
          <p:nvPr>
            <p:ph idx="1" type="subTitle"/>
          </p:nvPr>
        </p:nvSpPr>
        <p:spPr>
          <a:xfrm>
            <a:off x="1676700" y="1840775"/>
            <a:ext cx="5790600" cy="1526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grpSp>
        <p:nvGrpSpPr>
          <p:cNvPr id="448" name="Google Shape;448;p14"/>
          <p:cNvGrpSpPr/>
          <p:nvPr/>
        </p:nvGrpSpPr>
        <p:grpSpPr>
          <a:xfrm>
            <a:off x="242994" y="242988"/>
            <a:ext cx="8657994" cy="4671088"/>
            <a:chOff x="242994" y="242988"/>
            <a:chExt cx="8657994" cy="4671088"/>
          </a:xfrm>
        </p:grpSpPr>
        <p:sp>
          <p:nvSpPr>
            <p:cNvPr id="449" name="Google Shape;449;p14"/>
            <p:cNvSpPr/>
            <p:nvPr/>
          </p:nvSpPr>
          <p:spPr>
            <a:xfrm rot="6626428">
              <a:off x="7534294" y="4363835"/>
              <a:ext cx="484255" cy="479323"/>
            </a:xfrm>
            <a:custGeom>
              <a:rect b="b" l="l" r="r" t="t"/>
              <a:pathLst>
                <a:path extrusionOk="0" h="7775" w="7855">
                  <a:moveTo>
                    <a:pt x="442" y="0"/>
                  </a:moveTo>
                  <a:cubicBezTo>
                    <a:pt x="408" y="0"/>
                    <a:pt x="373" y="5"/>
                    <a:pt x="339" y="14"/>
                  </a:cubicBezTo>
                  <a:cubicBezTo>
                    <a:pt x="126" y="74"/>
                    <a:pt x="0" y="293"/>
                    <a:pt x="60" y="504"/>
                  </a:cubicBezTo>
                  <a:lnTo>
                    <a:pt x="727" y="2901"/>
                  </a:lnTo>
                  <a:cubicBezTo>
                    <a:pt x="775" y="3070"/>
                    <a:pt x="929" y="3189"/>
                    <a:pt x="1107" y="3189"/>
                  </a:cubicBezTo>
                  <a:cubicBezTo>
                    <a:pt x="1114" y="3189"/>
                    <a:pt x="1121" y="3189"/>
                    <a:pt x="1129" y="3189"/>
                  </a:cubicBezTo>
                  <a:lnTo>
                    <a:pt x="3295" y="3103"/>
                  </a:lnTo>
                  <a:lnTo>
                    <a:pt x="3876" y="5190"/>
                  </a:lnTo>
                  <a:cubicBezTo>
                    <a:pt x="3924" y="5364"/>
                    <a:pt x="4082" y="5482"/>
                    <a:pt x="4261" y="5482"/>
                  </a:cubicBezTo>
                  <a:cubicBezTo>
                    <a:pt x="4267" y="5482"/>
                    <a:pt x="4272" y="5482"/>
                    <a:pt x="4277" y="5481"/>
                  </a:cubicBezTo>
                  <a:lnTo>
                    <a:pt x="6444" y="5392"/>
                  </a:lnTo>
                  <a:lnTo>
                    <a:pt x="7025" y="7483"/>
                  </a:lnTo>
                  <a:cubicBezTo>
                    <a:pt x="7051" y="7572"/>
                    <a:pt x="7104" y="7645"/>
                    <a:pt x="7173" y="7698"/>
                  </a:cubicBezTo>
                  <a:cubicBezTo>
                    <a:pt x="7241" y="7747"/>
                    <a:pt x="7322" y="7774"/>
                    <a:pt x="7406" y="7774"/>
                  </a:cubicBezTo>
                  <a:cubicBezTo>
                    <a:pt x="7443" y="7774"/>
                    <a:pt x="7480" y="7769"/>
                    <a:pt x="7516" y="7758"/>
                  </a:cubicBezTo>
                  <a:cubicBezTo>
                    <a:pt x="7728" y="7702"/>
                    <a:pt x="7854" y="7479"/>
                    <a:pt x="7795" y="7267"/>
                  </a:cubicBezTo>
                  <a:lnTo>
                    <a:pt x="7127" y="4875"/>
                  </a:lnTo>
                  <a:cubicBezTo>
                    <a:pt x="7079" y="4700"/>
                    <a:pt x="6920" y="4582"/>
                    <a:pt x="6740" y="4582"/>
                  </a:cubicBezTo>
                  <a:cubicBezTo>
                    <a:pt x="6735" y="4582"/>
                    <a:pt x="6731" y="4582"/>
                    <a:pt x="6726" y="4582"/>
                  </a:cubicBezTo>
                  <a:lnTo>
                    <a:pt x="4559" y="4672"/>
                  </a:lnTo>
                  <a:lnTo>
                    <a:pt x="3979" y="2582"/>
                  </a:lnTo>
                  <a:cubicBezTo>
                    <a:pt x="3930" y="2412"/>
                    <a:pt x="3775" y="2292"/>
                    <a:pt x="3598" y="2292"/>
                  </a:cubicBezTo>
                  <a:cubicBezTo>
                    <a:pt x="3591" y="2292"/>
                    <a:pt x="3584" y="2293"/>
                    <a:pt x="3577" y="2293"/>
                  </a:cubicBezTo>
                  <a:lnTo>
                    <a:pt x="1410" y="2380"/>
                  </a:lnTo>
                  <a:lnTo>
                    <a:pt x="827" y="293"/>
                  </a:lnTo>
                  <a:cubicBezTo>
                    <a:pt x="780" y="115"/>
                    <a:pt x="617" y="0"/>
                    <a:pt x="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4"/>
            <p:cNvSpPr/>
            <p:nvPr/>
          </p:nvSpPr>
          <p:spPr>
            <a:xfrm rot="5400000">
              <a:off x="8423946" y="2911911"/>
              <a:ext cx="348076" cy="347953"/>
            </a:xfrm>
            <a:custGeom>
              <a:rect b="b" l="l" r="r" t="t"/>
              <a:pathLst>
                <a:path extrusionOk="0" h="5644" w="5646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4"/>
            <p:cNvSpPr/>
            <p:nvPr/>
          </p:nvSpPr>
          <p:spPr>
            <a:xfrm rot="5400000">
              <a:off x="483258" y="273288"/>
              <a:ext cx="236736" cy="236736"/>
            </a:xfrm>
            <a:custGeom>
              <a:rect b="b" l="l" r="r" t="t"/>
              <a:pathLst>
                <a:path extrusionOk="0" h="3840" w="3840">
                  <a:moveTo>
                    <a:pt x="2121" y="0"/>
                  </a:moveTo>
                  <a:lnTo>
                    <a:pt x="1617" y="1042"/>
                  </a:lnTo>
                  <a:lnTo>
                    <a:pt x="572" y="538"/>
                  </a:lnTo>
                  <a:lnTo>
                    <a:pt x="1" y="1719"/>
                  </a:lnTo>
                  <a:lnTo>
                    <a:pt x="1042" y="2223"/>
                  </a:lnTo>
                  <a:lnTo>
                    <a:pt x="538" y="3268"/>
                  </a:lnTo>
                  <a:lnTo>
                    <a:pt x="1719" y="3839"/>
                  </a:lnTo>
                  <a:lnTo>
                    <a:pt x="2224" y="2797"/>
                  </a:lnTo>
                  <a:lnTo>
                    <a:pt x="3269" y="3302"/>
                  </a:lnTo>
                  <a:lnTo>
                    <a:pt x="3840" y="2123"/>
                  </a:lnTo>
                  <a:lnTo>
                    <a:pt x="2797" y="1616"/>
                  </a:lnTo>
                  <a:lnTo>
                    <a:pt x="3302" y="570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4"/>
            <p:cNvSpPr/>
            <p:nvPr/>
          </p:nvSpPr>
          <p:spPr>
            <a:xfrm rot="5400000">
              <a:off x="972163" y="1840764"/>
              <a:ext cx="177879" cy="177904"/>
            </a:xfrm>
            <a:custGeom>
              <a:rect b="b" l="l" r="r" t="t"/>
              <a:pathLst>
                <a:path extrusionOk="0" h="7139" w="7138">
                  <a:moveTo>
                    <a:pt x="3010" y="1"/>
                  </a:moveTo>
                  <a:lnTo>
                    <a:pt x="1" y="4132"/>
                  </a:lnTo>
                  <a:lnTo>
                    <a:pt x="4128" y="7138"/>
                  </a:lnTo>
                  <a:lnTo>
                    <a:pt x="7137" y="3010"/>
                  </a:lnTo>
                  <a:lnTo>
                    <a:pt x="30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3" name="Google Shape;453;p14"/>
            <p:cNvGrpSpPr/>
            <p:nvPr/>
          </p:nvGrpSpPr>
          <p:grpSpPr>
            <a:xfrm>
              <a:off x="7983344" y="242988"/>
              <a:ext cx="917644" cy="1153279"/>
              <a:chOff x="7360481" y="-279362"/>
              <a:chExt cx="917644" cy="1153279"/>
            </a:xfrm>
          </p:grpSpPr>
          <p:sp>
            <p:nvSpPr>
              <p:cNvPr id="454" name="Google Shape;454;p14"/>
              <p:cNvSpPr/>
              <p:nvPr/>
            </p:nvSpPr>
            <p:spPr>
              <a:xfrm rot="5400000">
                <a:off x="8194132" y="-279362"/>
                <a:ext cx="82946" cy="82946"/>
              </a:xfrm>
              <a:custGeom>
                <a:rect b="b" l="l" r="r" t="t"/>
                <a:pathLst>
                  <a:path extrusionOk="0" h="1030" w="1030">
                    <a:moveTo>
                      <a:pt x="515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3" y="1030"/>
                      <a:pt x="515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3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14"/>
              <p:cNvSpPr/>
              <p:nvPr/>
            </p:nvSpPr>
            <p:spPr>
              <a:xfrm rot="5400000">
                <a:off x="8194575" y="-12041"/>
                <a:ext cx="82624" cy="82865"/>
              </a:xfrm>
              <a:custGeom>
                <a:rect b="b" l="l" r="r" t="t"/>
                <a:pathLst>
                  <a:path extrusionOk="0" h="1029" w="1026">
                    <a:moveTo>
                      <a:pt x="512" y="1"/>
                    </a:moveTo>
                    <a:cubicBezTo>
                      <a:pt x="229" y="1"/>
                      <a:pt x="1" y="232"/>
                      <a:pt x="1" y="515"/>
                    </a:cubicBezTo>
                    <a:cubicBezTo>
                      <a:pt x="1" y="800"/>
                      <a:pt x="229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14"/>
              <p:cNvSpPr/>
              <p:nvPr/>
            </p:nvSpPr>
            <p:spPr>
              <a:xfrm rot="5400000">
                <a:off x="8194696" y="255361"/>
                <a:ext cx="82865" cy="82865"/>
              </a:xfrm>
              <a:custGeom>
                <a:rect b="b" l="l" r="r" t="t"/>
                <a:pathLst>
                  <a:path extrusionOk="0" h="1029" w="1029">
                    <a:moveTo>
                      <a:pt x="514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797"/>
                      <a:pt x="232" y="1029"/>
                      <a:pt x="514" y="1029"/>
                    </a:cubicBezTo>
                    <a:cubicBezTo>
                      <a:pt x="800" y="1025"/>
                      <a:pt x="1028" y="797"/>
                      <a:pt x="1028" y="514"/>
                    </a:cubicBezTo>
                    <a:cubicBezTo>
                      <a:pt x="1028" y="229"/>
                      <a:pt x="796" y="1"/>
                      <a:pt x="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14"/>
              <p:cNvSpPr/>
              <p:nvPr/>
            </p:nvSpPr>
            <p:spPr>
              <a:xfrm rot="5400000">
                <a:off x="8195058" y="522844"/>
                <a:ext cx="82946" cy="82704"/>
              </a:xfrm>
              <a:custGeom>
                <a:rect b="b" l="l" r="r" t="t"/>
                <a:pathLst>
                  <a:path extrusionOk="0" h="1027" w="1030">
                    <a:moveTo>
                      <a:pt x="512" y="1"/>
                    </a:moveTo>
                    <a:cubicBezTo>
                      <a:pt x="230" y="1"/>
                      <a:pt x="1" y="230"/>
                      <a:pt x="1" y="515"/>
                    </a:cubicBezTo>
                    <a:cubicBezTo>
                      <a:pt x="1" y="795"/>
                      <a:pt x="227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30" y="797"/>
                      <a:pt x="1026" y="512"/>
                    </a:cubicBezTo>
                    <a:cubicBezTo>
                      <a:pt x="1026" y="230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14"/>
              <p:cNvSpPr/>
              <p:nvPr/>
            </p:nvSpPr>
            <p:spPr>
              <a:xfrm rot="5400000">
                <a:off x="8195340" y="790085"/>
                <a:ext cx="82865" cy="82704"/>
              </a:xfrm>
              <a:custGeom>
                <a:rect b="b" l="l" r="r" t="t"/>
                <a:pathLst>
                  <a:path extrusionOk="0" h="1027" w="1029">
                    <a:moveTo>
                      <a:pt x="514" y="0"/>
                    </a:moveTo>
                    <a:cubicBezTo>
                      <a:pt x="229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6" y="0"/>
                      <a:pt x="5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14"/>
              <p:cNvSpPr/>
              <p:nvPr/>
            </p:nvSpPr>
            <p:spPr>
              <a:xfrm rot="5400000">
                <a:off x="7985719" y="-279121"/>
                <a:ext cx="82946" cy="82946"/>
              </a:xfrm>
              <a:custGeom>
                <a:rect b="b" l="l" r="r" t="t"/>
                <a:pathLst>
                  <a:path extrusionOk="0" h="1030" w="1030">
                    <a:moveTo>
                      <a:pt x="515" y="1"/>
                    </a:moveTo>
                    <a:cubicBezTo>
                      <a:pt x="230" y="4"/>
                      <a:pt x="1" y="234"/>
                      <a:pt x="1" y="515"/>
                    </a:cubicBezTo>
                    <a:cubicBezTo>
                      <a:pt x="1" y="801"/>
                      <a:pt x="233" y="1030"/>
                      <a:pt x="515" y="1030"/>
                    </a:cubicBezTo>
                    <a:cubicBezTo>
                      <a:pt x="800" y="1030"/>
                      <a:pt x="1029" y="801"/>
                      <a:pt x="1029" y="515"/>
                    </a:cubicBezTo>
                    <a:cubicBezTo>
                      <a:pt x="1029" y="234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14"/>
              <p:cNvSpPr/>
              <p:nvPr/>
            </p:nvSpPr>
            <p:spPr>
              <a:xfrm rot="5400000">
                <a:off x="7986162" y="-11719"/>
                <a:ext cx="82624" cy="82865"/>
              </a:xfrm>
              <a:custGeom>
                <a:rect b="b" l="l" r="r" t="t"/>
                <a:pathLst>
                  <a:path extrusionOk="0" h="1029" w="1026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800"/>
                      <a:pt x="229" y="1029"/>
                      <a:pt x="514" y="1029"/>
                    </a:cubicBezTo>
                    <a:cubicBezTo>
                      <a:pt x="796" y="1029"/>
                      <a:pt x="1026" y="797"/>
                      <a:pt x="1026" y="515"/>
                    </a:cubicBezTo>
                    <a:cubicBezTo>
                      <a:pt x="1026" y="229"/>
                      <a:pt x="796" y="1"/>
                      <a:pt x="5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4"/>
              <p:cNvSpPr/>
              <p:nvPr/>
            </p:nvSpPr>
            <p:spPr>
              <a:xfrm rot="5400000">
                <a:off x="7986283" y="255603"/>
                <a:ext cx="82865" cy="82865"/>
              </a:xfrm>
              <a:custGeom>
                <a:rect b="b" l="l" r="r" t="t"/>
                <a:pathLst>
                  <a:path extrusionOk="0" h="1029" w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2" y="1029"/>
                      <a:pt x="515" y="1029"/>
                    </a:cubicBezTo>
                    <a:cubicBezTo>
                      <a:pt x="800" y="1029"/>
                      <a:pt x="1028" y="797"/>
                      <a:pt x="1028" y="514"/>
                    </a:cubicBezTo>
                    <a:cubicBezTo>
                      <a:pt x="1028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14"/>
              <p:cNvSpPr/>
              <p:nvPr/>
            </p:nvSpPr>
            <p:spPr>
              <a:xfrm rot="5400000">
                <a:off x="7986807" y="523005"/>
                <a:ext cx="82624" cy="82704"/>
              </a:xfrm>
              <a:custGeom>
                <a:rect b="b" l="l" r="r" t="t"/>
                <a:pathLst>
                  <a:path extrusionOk="0" h="1027" w="1026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6" y="1026"/>
                      <a:pt x="509" y="1026"/>
                    </a:cubicBezTo>
                    <a:cubicBezTo>
                      <a:pt x="511" y="1026"/>
                      <a:pt x="512" y="1026"/>
                      <a:pt x="514" y="1026"/>
                    </a:cubicBezTo>
                    <a:cubicBezTo>
                      <a:pt x="797" y="1026"/>
                      <a:pt x="1026" y="797"/>
                      <a:pt x="1026" y="512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14"/>
              <p:cNvSpPr/>
              <p:nvPr/>
            </p:nvSpPr>
            <p:spPr>
              <a:xfrm rot="5400000">
                <a:off x="7986887" y="790367"/>
                <a:ext cx="82946" cy="82704"/>
              </a:xfrm>
              <a:custGeom>
                <a:rect b="b" l="l" r="r" t="t"/>
                <a:pathLst>
                  <a:path extrusionOk="0" h="1027" w="1030">
                    <a:moveTo>
                      <a:pt x="515" y="0"/>
                    </a:moveTo>
                    <a:cubicBezTo>
                      <a:pt x="230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7" y="0"/>
                      <a:pt x="5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14"/>
              <p:cNvSpPr/>
              <p:nvPr/>
            </p:nvSpPr>
            <p:spPr>
              <a:xfrm rot="5400000">
                <a:off x="7777146" y="-278718"/>
                <a:ext cx="82946" cy="82624"/>
              </a:xfrm>
              <a:custGeom>
                <a:rect b="b" l="l" r="r" t="t"/>
                <a:pathLst>
                  <a:path extrusionOk="0" h="1026" w="1030">
                    <a:moveTo>
                      <a:pt x="521" y="0"/>
                    </a:moveTo>
                    <a:cubicBezTo>
                      <a:pt x="519" y="0"/>
                      <a:pt x="517" y="0"/>
                      <a:pt x="515" y="0"/>
                    </a:cubicBezTo>
                    <a:cubicBezTo>
                      <a:pt x="230" y="0"/>
                      <a:pt x="1" y="230"/>
                      <a:pt x="1" y="511"/>
                    </a:cubicBezTo>
                    <a:cubicBezTo>
                      <a:pt x="1" y="797"/>
                      <a:pt x="233" y="1026"/>
                      <a:pt x="515" y="1026"/>
                    </a:cubicBezTo>
                    <a:cubicBezTo>
                      <a:pt x="801" y="1026"/>
                      <a:pt x="1030" y="797"/>
                      <a:pt x="1030" y="511"/>
                    </a:cubicBezTo>
                    <a:cubicBezTo>
                      <a:pt x="1030" y="231"/>
                      <a:pt x="800" y="0"/>
                      <a:pt x="5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14"/>
              <p:cNvSpPr/>
              <p:nvPr/>
            </p:nvSpPr>
            <p:spPr>
              <a:xfrm rot="5400000">
                <a:off x="7777750" y="-11477"/>
                <a:ext cx="82624" cy="82865"/>
              </a:xfrm>
              <a:custGeom>
                <a:rect b="b" l="l" r="r" t="t"/>
                <a:pathLst>
                  <a:path extrusionOk="0" h="1029" w="1026">
                    <a:moveTo>
                      <a:pt x="511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14"/>
              <p:cNvSpPr/>
              <p:nvPr/>
            </p:nvSpPr>
            <p:spPr>
              <a:xfrm rot="5400000">
                <a:off x="7777830" y="255885"/>
                <a:ext cx="82946" cy="82865"/>
              </a:xfrm>
              <a:custGeom>
                <a:rect b="b" l="l" r="r" t="t"/>
                <a:pathLst>
                  <a:path extrusionOk="0" h="1029" w="1030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3" y="1029"/>
                      <a:pt x="515" y="1029"/>
                    </a:cubicBezTo>
                    <a:cubicBezTo>
                      <a:pt x="800" y="1029"/>
                      <a:pt x="1029" y="797"/>
                      <a:pt x="1029" y="514"/>
                    </a:cubicBezTo>
                    <a:cubicBezTo>
                      <a:pt x="1029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14"/>
              <p:cNvSpPr/>
              <p:nvPr/>
            </p:nvSpPr>
            <p:spPr>
              <a:xfrm rot="5400000">
                <a:off x="7778273" y="523126"/>
                <a:ext cx="82624" cy="82946"/>
              </a:xfrm>
              <a:custGeom>
                <a:rect b="b" l="l" r="r" t="t"/>
                <a:pathLst>
                  <a:path extrusionOk="0" h="1030" w="1026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7"/>
                      <a:pt x="229" y="1030"/>
                      <a:pt x="515" y="1030"/>
                    </a:cubicBezTo>
                    <a:cubicBezTo>
                      <a:pt x="797" y="1026"/>
                      <a:pt x="1026" y="797"/>
                      <a:pt x="1026" y="515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14"/>
              <p:cNvSpPr/>
              <p:nvPr/>
            </p:nvSpPr>
            <p:spPr>
              <a:xfrm rot="5400000">
                <a:off x="7778474" y="790608"/>
                <a:ext cx="82946" cy="82704"/>
              </a:xfrm>
              <a:custGeom>
                <a:rect b="b" l="l" r="r" t="t"/>
                <a:pathLst>
                  <a:path extrusionOk="0" h="1027" w="1030">
                    <a:moveTo>
                      <a:pt x="515" y="1"/>
                    </a:moveTo>
                    <a:cubicBezTo>
                      <a:pt x="230" y="1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1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14"/>
              <p:cNvSpPr/>
              <p:nvPr/>
            </p:nvSpPr>
            <p:spPr>
              <a:xfrm rot="5400000">
                <a:off x="7568773" y="-278436"/>
                <a:ext cx="82865" cy="82624"/>
              </a:xfrm>
              <a:custGeom>
                <a:rect b="b" l="l" r="r" t="t"/>
                <a:pathLst>
                  <a:path extrusionOk="0" h="1026" w="1029">
                    <a:moveTo>
                      <a:pt x="520" y="0"/>
                    </a:moveTo>
                    <a:cubicBezTo>
                      <a:pt x="518" y="0"/>
                      <a:pt x="516" y="0"/>
                      <a:pt x="514" y="0"/>
                    </a:cubicBez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32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2"/>
                      <a:pt x="800" y="0"/>
                      <a:pt x="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14"/>
              <p:cNvSpPr/>
              <p:nvPr/>
            </p:nvSpPr>
            <p:spPr>
              <a:xfrm rot="5400000">
                <a:off x="7569297" y="-11195"/>
                <a:ext cx="82704" cy="82865"/>
              </a:xfrm>
              <a:custGeom>
                <a:rect b="b" l="l" r="r" t="t"/>
                <a:pathLst>
                  <a:path extrusionOk="0" h="1029" w="1027">
                    <a:moveTo>
                      <a:pt x="512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14"/>
              <p:cNvSpPr/>
              <p:nvPr/>
            </p:nvSpPr>
            <p:spPr>
              <a:xfrm rot="5400000">
                <a:off x="7569417" y="256126"/>
                <a:ext cx="82946" cy="82865"/>
              </a:xfrm>
              <a:custGeom>
                <a:rect b="b" l="l" r="r" t="t"/>
                <a:pathLst>
                  <a:path extrusionOk="0" h="1029" w="1030">
                    <a:moveTo>
                      <a:pt x="515" y="1"/>
                    </a:moveTo>
                    <a:cubicBezTo>
                      <a:pt x="230" y="1"/>
                      <a:pt x="1" y="232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800" y="1029"/>
                      <a:pt x="1030" y="797"/>
                      <a:pt x="1030" y="514"/>
                    </a:cubicBezTo>
                    <a:cubicBezTo>
                      <a:pt x="1030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14"/>
              <p:cNvSpPr/>
              <p:nvPr/>
            </p:nvSpPr>
            <p:spPr>
              <a:xfrm rot="5400000">
                <a:off x="7569901" y="523407"/>
                <a:ext cx="82543" cy="82946"/>
              </a:xfrm>
              <a:custGeom>
                <a:rect b="b" l="l" r="r" t="t"/>
                <a:pathLst>
                  <a:path extrusionOk="0" h="1030" w="1025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797"/>
                      <a:pt x="229" y="1030"/>
                      <a:pt x="515" y="1030"/>
                    </a:cubicBezTo>
                    <a:cubicBezTo>
                      <a:pt x="796" y="1026"/>
                      <a:pt x="1025" y="797"/>
                      <a:pt x="1025" y="515"/>
                    </a:cubicBezTo>
                    <a:cubicBezTo>
                      <a:pt x="1025" y="230"/>
                      <a:pt x="796" y="1"/>
                      <a:pt x="5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14"/>
              <p:cNvSpPr/>
              <p:nvPr/>
            </p:nvSpPr>
            <p:spPr>
              <a:xfrm rot="5400000">
                <a:off x="7570102" y="790890"/>
                <a:ext cx="82865" cy="82704"/>
              </a:xfrm>
              <a:custGeom>
                <a:rect b="b" l="l" r="r" t="t"/>
                <a:pathLst>
                  <a:path extrusionOk="0" h="1027" w="1029">
                    <a:moveTo>
                      <a:pt x="514" y="1"/>
                    </a:moveTo>
                    <a:cubicBezTo>
                      <a:pt x="229" y="1"/>
                      <a:pt x="0" y="230"/>
                      <a:pt x="0" y="515"/>
                    </a:cubicBezTo>
                    <a:cubicBezTo>
                      <a:pt x="0" y="797"/>
                      <a:pt x="232" y="1026"/>
                      <a:pt x="514" y="1026"/>
                    </a:cubicBezTo>
                    <a:cubicBezTo>
                      <a:pt x="800" y="1026"/>
                      <a:pt x="1028" y="797"/>
                      <a:pt x="1028" y="512"/>
                    </a:cubicBezTo>
                    <a:cubicBezTo>
                      <a:pt x="1028" y="230"/>
                      <a:pt x="797" y="1"/>
                      <a:pt x="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4"/>
              <p:cNvSpPr/>
              <p:nvPr/>
            </p:nvSpPr>
            <p:spPr>
              <a:xfrm rot="5400000">
                <a:off x="7360360" y="-278195"/>
                <a:ext cx="82865" cy="82624"/>
              </a:xfrm>
              <a:custGeom>
                <a:rect b="b" l="l" r="r" t="t"/>
                <a:pathLst>
                  <a:path extrusionOk="0" h="1026" w="1029">
                    <a:moveTo>
                      <a:pt x="515" y="0"/>
                    </a:move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29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6" y="230"/>
                      <a:pt x="797" y="0"/>
                      <a:pt x="5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4"/>
              <p:cNvSpPr/>
              <p:nvPr/>
            </p:nvSpPr>
            <p:spPr>
              <a:xfrm rot="5400000">
                <a:off x="7360723" y="-11115"/>
                <a:ext cx="82946" cy="82946"/>
              </a:xfrm>
              <a:custGeom>
                <a:rect b="b" l="l" r="r" t="t"/>
                <a:pathLst>
                  <a:path extrusionOk="0" h="1030" w="1030">
                    <a:moveTo>
                      <a:pt x="515" y="1"/>
                    </a:moveTo>
                    <a:cubicBezTo>
                      <a:pt x="233" y="4"/>
                      <a:pt x="0" y="233"/>
                      <a:pt x="4" y="515"/>
                    </a:cubicBezTo>
                    <a:cubicBezTo>
                      <a:pt x="4" y="800"/>
                      <a:pt x="233" y="1029"/>
                      <a:pt x="515" y="1029"/>
                    </a:cubicBezTo>
                    <a:cubicBezTo>
                      <a:pt x="801" y="1029"/>
                      <a:pt x="1029" y="800"/>
                      <a:pt x="1029" y="515"/>
                    </a:cubicBezTo>
                    <a:cubicBezTo>
                      <a:pt x="1029" y="233"/>
                      <a:pt x="801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4"/>
              <p:cNvSpPr/>
              <p:nvPr/>
            </p:nvSpPr>
            <p:spPr>
              <a:xfrm rot="5400000">
                <a:off x="7361005" y="256368"/>
                <a:ext cx="82946" cy="82865"/>
              </a:xfrm>
              <a:custGeom>
                <a:rect b="b" l="l" r="r" t="t"/>
                <a:pathLst>
                  <a:path extrusionOk="0" h="1029" w="1030">
                    <a:moveTo>
                      <a:pt x="515" y="1"/>
                    </a:moveTo>
                    <a:cubicBezTo>
                      <a:pt x="230" y="1"/>
                      <a:pt x="1" y="233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797" y="1029"/>
                      <a:pt x="1030" y="797"/>
                      <a:pt x="1030" y="514"/>
                    </a:cubicBezTo>
                    <a:cubicBezTo>
                      <a:pt x="1027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4"/>
              <p:cNvSpPr/>
              <p:nvPr/>
            </p:nvSpPr>
            <p:spPr>
              <a:xfrm rot="5400000">
                <a:off x="7361327" y="523569"/>
                <a:ext cx="82865" cy="82946"/>
              </a:xfrm>
              <a:custGeom>
                <a:rect b="b" l="l" r="r" t="t"/>
                <a:pathLst>
                  <a:path extrusionOk="0" h="1030" w="1029">
                    <a:moveTo>
                      <a:pt x="515" y="1"/>
                    </a:moveTo>
                    <a:cubicBezTo>
                      <a:pt x="233" y="1"/>
                      <a:pt x="0" y="233"/>
                      <a:pt x="3" y="515"/>
                    </a:cubicBezTo>
                    <a:cubicBezTo>
                      <a:pt x="3" y="801"/>
                      <a:pt x="233" y="1030"/>
                      <a:pt x="518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0"/>
                      <a:pt x="800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14"/>
              <p:cNvSpPr/>
              <p:nvPr/>
            </p:nvSpPr>
            <p:spPr>
              <a:xfrm rot="5400000">
                <a:off x="7361689" y="791132"/>
                <a:ext cx="82865" cy="82704"/>
              </a:xfrm>
              <a:custGeom>
                <a:rect b="b" l="l" r="r" t="t"/>
                <a:pathLst>
                  <a:path extrusionOk="0" h="1027" w="1029">
                    <a:moveTo>
                      <a:pt x="515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9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9" name="Google Shape;479;p14"/>
            <p:cNvGrpSpPr/>
            <p:nvPr/>
          </p:nvGrpSpPr>
          <p:grpSpPr>
            <a:xfrm>
              <a:off x="242994" y="3747288"/>
              <a:ext cx="917644" cy="1153279"/>
              <a:chOff x="7360481" y="-279362"/>
              <a:chExt cx="917644" cy="1153279"/>
            </a:xfrm>
          </p:grpSpPr>
          <p:sp>
            <p:nvSpPr>
              <p:cNvPr id="480" name="Google Shape;480;p14"/>
              <p:cNvSpPr/>
              <p:nvPr/>
            </p:nvSpPr>
            <p:spPr>
              <a:xfrm rot="5400000">
                <a:off x="8194132" y="-279362"/>
                <a:ext cx="82946" cy="82946"/>
              </a:xfrm>
              <a:custGeom>
                <a:rect b="b" l="l" r="r" t="t"/>
                <a:pathLst>
                  <a:path extrusionOk="0" h="1030" w="1030">
                    <a:moveTo>
                      <a:pt x="515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3" y="1030"/>
                      <a:pt x="515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3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4"/>
              <p:cNvSpPr/>
              <p:nvPr/>
            </p:nvSpPr>
            <p:spPr>
              <a:xfrm rot="5400000">
                <a:off x="8194575" y="-12041"/>
                <a:ext cx="82624" cy="82865"/>
              </a:xfrm>
              <a:custGeom>
                <a:rect b="b" l="l" r="r" t="t"/>
                <a:pathLst>
                  <a:path extrusionOk="0" h="1029" w="1026">
                    <a:moveTo>
                      <a:pt x="512" y="1"/>
                    </a:moveTo>
                    <a:cubicBezTo>
                      <a:pt x="229" y="1"/>
                      <a:pt x="1" y="232"/>
                      <a:pt x="1" y="515"/>
                    </a:cubicBezTo>
                    <a:cubicBezTo>
                      <a:pt x="1" y="800"/>
                      <a:pt x="229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4"/>
              <p:cNvSpPr/>
              <p:nvPr/>
            </p:nvSpPr>
            <p:spPr>
              <a:xfrm rot="5400000">
                <a:off x="8194696" y="255361"/>
                <a:ext cx="82865" cy="82865"/>
              </a:xfrm>
              <a:custGeom>
                <a:rect b="b" l="l" r="r" t="t"/>
                <a:pathLst>
                  <a:path extrusionOk="0" h="1029" w="1029">
                    <a:moveTo>
                      <a:pt x="514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797"/>
                      <a:pt x="232" y="1029"/>
                      <a:pt x="514" y="1029"/>
                    </a:cubicBezTo>
                    <a:cubicBezTo>
                      <a:pt x="800" y="1025"/>
                      <a:pt x="1028" y="797"/>
                      <a:pt x="1028" y="514"/>
                    </a:cubicBezTo>
                    <a:cubicBezTo>
                      <a:pt x="1028" y="229"/>
                      <a:pt x="796" y="1"/>
                      <a:pt x="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14"/>
              <p:cNvSpPr/>
              <p:nvPr/>
            </p:nvSpPr>
            <p:spPr>
              <a:xfrm rot="5400000">
                <a:off x="8195058" y="522844"/>
                <a:ext cx="82946" cy="82704"/>
              </a:xfrm>
              <a:custGeom>
                <a:rect b="b" l="l" r="r" t="t"/>
                <a:pathLst>
                  <a:path extrusionOk="0" h="1027" w="1030">
                    <a:moveTo>
                      <a:pt x="512" y="1"/>
                    </a:moveTo>
                    <a:cubicBezTo>
                      <a:pt x="230" y="1"/>
                      <a:pt x="1" y="230"/>
                      <a:pt x="1" y="515"/>
                    </a:cubicBezTo>
                    <a:cubicBezTo>
                      <a:pt x="1" y="795"/>
                      <a:pt x="227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30" y="797"/>
                      <a:pt x="1026" y="512"/>
                    </a:cubicBezTo>
                    <a:cubicBezTo>
                      <a:pt x="1026" y="230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14"/>
              <p:cNvSpPr/>
              <p:nvPr/>
            </p:nvSpPr>
            <p:spPr>
              <a:xfrm rot="5400000">
                <a:off x="8195340" y="790085"/>
                <a:ext cx="82865" cy="82704"/>
              </a:xfrm>
              <a:custGeom>
                <a:rect b="b" l="l" r="r" t="t"/>
                <a:pathLst>
                  <a:path extrusionOk="0" h="1027" w="1029">
                    <a:moveTo>
                      <a:pt x="514" y="0"/>
                    </a:moveTo>
                    <a:cubicBezTo>
                      <a:pt x="229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6" y="0"/>
                      <a:pt x="5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14"/>
              <p:cNvSpPr/>
              <p:nvPr/>
            </p:nvSpPr>
            <p:spPr>
              <a:xfrm rot="5400000">
                <a:off x="7985719" y="-279121"/>
                <a:ext cx="82946" cy="82946"/>
              </a:xfrm>
              <a:custGeom>
                <a:rect b="b" l="l" r="r" t="t"/>
                <a:pathLst>
                  <a:path extrusionOk="0" h="1030" w="1030">
                    <a:moveTo>
                      <a:pt x="515" y="1"/>
                    </a:moveTo>
                    <a:cubicBezTo>
                      <a:pt x="230" y="4"/>
                      <a:pt x="1" y="234"/>
                      <a:pt x="1" y="515"/>
                    </a:cubicBezTo>
                    <a:cubicBezTo>
                      <a:pt x="1" y="801"/>
                      <a:pt x="233" y="1030"/>
                      <a:pt x="515" y="1030"/>
                    </a:cubicBezTo>
                    <a:cubicBezTo>
                      <a:pt x="800" y="1030"/>
                      <a:pt x="1029" y="801"/>
                      <a:pt x="1029" y="515"/>
                    </a:cubicBezTo>
                    <a:cubicBezTo>
                      <a:pt x="1029" y="234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14"/>
              <p:cNvSpPr/>
              <p:nvPr/>
            </p:nvSpPr>
            <p:spPr>
              <a:xfrm rot="5400000">
                <a:off x="7986162" y="-11719"/>
                <a:ext cx="82624" cy="82865"/>
              </a:xfrm>
              <a:custGeom>
                <a:rect b="b" l="l" r="r" t="t"/>
                <a:pathLst>
                  <a:path extrusionOk="0" h="1029" w="1026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800"/>
                      <a:pt x="229" y="1029"/>
                      <a:pt x="514" y="1029"/>
                    </a:cubicBezTo>
                    <a:cubicBezTo>
                      <a:pt x="796" y="1029"/>
                      <a:pt x="1026" y="797"/>
                      <a:pt x="1026" y="515"/>
                    </a:cubicBezTo>
                    <a:cubicBezTo>
                      <a:pt x="1026" y="229"/>
                      <a:pt x="796" y="1"/>
                      <a:pt x="5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14"/>
              <p:cNvSpPr/>
              <p:nvPr/>
            </p:nvSpPr>
            <p:spPr>
              <a:xfrm rot="5400000">
                <a:off x="7986283" y="255603"/>
                <a:ext cx="82865" cy="82865"/>
              </a:xfrm>
              <a:custGeom>
                <a:rect b="b" l="l" r="r" t="t"/>
                <a:pathLst>
                  <a:path extrusionOk="0" h="1029" w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2" y="1029"/>
                      <a:pt x="515" y="1029"/>
                    </a:cubicBezTo>
                    <a:cubicBezTo>
                      <a:pt x="800" y="1029"/>
                      <a:pt x="1028" y="797"/>
                      <a:pt x="1028" y="514"/>
                    </a:cubicBezTo>
                    <a:cubicBezTo>
                      <a:pt x="1028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14"/>
              <p:cNvSpPr/>
              <p:nvPr/>
            </p:nvSpPr>
            <p:spPr>
              <a:xfrm rot="5400000">
                <a:off x="7986807" y="523005"/>
                <a:ext cx="82624" cy="82704"/>
              </a:xfrm>
              <a:custGeom>
                <a:rect b="b" l="l" r="r" t="t"/>
                <a:pathLst>
                  <a:path extrusionOk="0" h="1027" w="1026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6" y="1026"/>
                      <a:pt x="509" y="1026"/>
                    </a:cubicBezTo>
                    <a:cubicBezTo>
                      <a:pt x="511" y="1026"/>
                      <a:pt x="512" y="1026"/>
                      <a:pt x="514" y="1026"/>
                    </a:cubicBezTo>
                    <a:cubicBezTo>
                      <a:pt x="797" y="1026"/>
                      <a:pt x="1026" y="797"/>
                      <a:pt x="1026" y="512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14"/>
              <p:cNvSpPr/>
              <p:nvPr/>
            </p:nvSpPr>
            <p:spPr>
              <a:xfrm rot="5400000">
                <a:off x="7986887" y="790367"/>
                <a:ext cx="82946" cy="82704"/>
              </a:xfrm>
              <a:custGeom>
                <a:rect b="b" l="l" r="r" t="t"/>
                <a:pathLst>
                  <a:path extrusionOk="0" h="1027" w="1030">
                    <a:moveTo>
                      <a:pt x="515" y="0"/>
                    </a:moveTo>
                    <a:cubicBezTo>
                      <a:pt x="230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7" y="0"/>
                      <a:pt x="5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14"/>
              <p:cNvSpPr/>
              <p:nvPr/>
            </p:nvSpPr>
            <p:spPr>
              <a:xfrm rot="5400000">
                <a:off x="7777146" y="-278718"/>
                <a:ext cx="82946" cy="82624"/>
              </a:xfrm>
              <a:custGeom>
                <a:rect b="b" l="l" r="r" t="t"/>
                <a:pathLst>
                  <a:path extrusionOk="0" h="1026" w="1030">
                    <a:moveTo>
                      <a:pt x="521" y="0"/>
                    </a:moveTo>
                    <a:cubicBezTo>
                      <a:pt x="519" y="0"/>
                      <a:pt x="517" y="0"/>
                      <a:pt x="515" y="0"/>
                    </a:cubicBezTo>
                    <a:cubicBezTo>
                      <a:pt x="230" y="0"/>
                      <a:pt x="1" y="230"/>
                      <a:pt x="1" y="511"/>
                    </a:cubicBezTo>
                    <a:cubicBezTo>
                      <a:pt x="1" y="797"/>
                      <a:pt x="233" y="1026"/>
                      <a:pt x="515" y="1026"/>
                    </a:cubicBezTo>
                    <a:cubicBezTo>
                      <a:pt x="801" y="1026"/>
                      <a:pt x="1030" y="797"/>
                      <a:pt x="1030" y="511"/>
                    </a:cubicBezTo>
                    <a:cubicBezTo>
                      <a:pt x="1030" y="231"/>
                      <a:pt x="800" y="0"/>
                      <a:pt x="5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14"/>
              <p:cNvSpPr/>
              <p:nvPr/>
            </p:nvSpPr>
            <p:spPr>
              <a:xfrm rot="5400000">
                <a:off x="7777750" y="-11477"/>
                <a:ext cx="82624" cy="82865"/>
              </a:xfrm>
              <a:custGeom>
                <a:rect b="b" l="l" r="r" t="t"/>
                <a:pathLst>
                  <a:path extrusionOk="0" h="1029" w="1026">
                    <a:moveTo>
                      <a:pt x="511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4"/>
              <p:cNvSpPr/>
              <p:nvPr/>
            </p:nvSpPr>
            <p:spPr>
              <a:xfrm rot="5400000">
                <a:off x="7777830" y="255885"/>
                <a:ext cx="82946" cy="82865"/>
              </a:xfrm>
              <a:custGeom>
                <a:rect b="b" l="l" r="r" t="t"/>
                <a:pathLst>
                  <a:path extrusionOk="0" h="1029" w="1030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3" y="1029"/>
                      <a:pt x="515" y="1029"/>
                    </a:cubicBezTo>
                    <a:cubicBezTo>
                      <a:pt x="800" y="1029"/>
                      <a:pt x="1029" y="797"/>
                      <a:pt x="1029" y="514"/>
                    </a:cubicBezTo>
                    <a:cubicBezTo>
                      <a:pt x="1029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14"/>
              <p:cNvSpPr/>
              <p:nvPr/>
            </p:nvSpPr>
            <p:spPr>
              <a:xfrm rot="5400000">
                <a:off x="7778273" y="523126"/>
                <a:ext cx="82624" cy="82946"/>
              </a:xfrm>
              <a:custGeom>
                <a:rect b="b" l="l" r="r" t="t"/>
                <a:pathLst>
                  <a:path extrusionOk="0" h="1030" w="1026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7"/>
                      <a:pt x="229" y="1030"/>
                      <a:pt x="515" y="1030"/>
                    </a:cubicBezTo>
                    <a:cubicBezTo>
                      <a:pt x="797" y="1026"/>
                      <a:pt x="1026" y="797"/>
                      <a:pt x="1026" y="515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14"/>
              <p:cNvSpPr/>
              <p:nvPr/>
            </p:nvSpPr>
            <p:spPr>
              <a:xfrm rot="5400000">
                <a:off x="7778474" y="790608"/>
                <a:ext cx="82946" cy="82704"/>
              </a:xfrm>
              <a:custGeom>
                <a:rect b="b" l="l" r="r" t="t"/>
                <a:pathLst>
                  <a:path extrusionOk="0" h="1027" w="1030">
                    <a:moveTo>
                      <a:pt x="515" y="1"/>
                    </a:moveTo>
                    <a:cubicBezTo>
                      <a:pt x="230" y="1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1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14"/>
              <p:cNvSpPr/>
              <p:nvPr/>
            </p:nvSpPr>
            <p:spPr>
              <a:xfrm rot="5400000">
                <a:off x="7568773" y="-278436"/>
                <a:ext cx="82865" cy="82624"/>
              </a:xfrm>
              <a:custGeom>
                <a:rect b="b" l="l" r="r" t="t"/>
                <a:pathLst>
                  <a:path extrusionOk="0" h="1026" w="1029">
                    <a:moveTo>
                      <a:pt x="520" y="0"/>
                    </a:moveTo>
                    <a:cubicBezTo>
                      <a:pt x="518" y="0"/>
                      <a:pt x="516" y="0"/>
                      <a:pt x="514" y="0"/>
                    </a:cubicBez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32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2"/>
                      <a:pt x="800" y="0"/>
                      <a:pt x="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14"/>
              <p:cNvSpPr/>
              <p:nvPr/>
            </p:nvSpPr>
            <p:spPr>
              <a:xfrm rot="5400000">
                <a:off x="7569297" y="-11195"/>
                <a:ext cx="82704" cy="82865"/>
              </a:xfrm>
              <a:custGeom>
                <a:rect b="b" l="l" r="r" t="t"/>
                <a:pathLst>
                  <a:path extrusionOk="0" h="1029" w="1027">
                    <a:moveTo>
                      <a:pt x="512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14"/>
              <p:cNvSpPr/>
              <p:nvPr/>
            </p:nvSpPr>
            <p:spPr>
              <a:xfrm rot="5400000">
                <a:off x="7569417" y="256126"/>
                <a:ext cx="82946" cy="82865"/>
              </a:xfrm>
              <a:custGeom>
                <a:rect b="b" l="l" r="r" t="t"/>
                <a:pathLst>
                  <a:path extrusionOk="0" h="1029" w="1030">
                    <a:moveTo>
                      <a:pt x="515" y="1"/>
                    </a:moveTo>
                    <a:cubicBezTo>
                      <a:pt x="230" y="1"/>
                      <a:pt x="1" y="232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800" y="1029"/>
                      <a:pt x="1030" y="797"/>
                      <a:pt x="1030" y="514"/>
                    </a:cubicBezTo>
                    <a:cubicBezTo>
                      <a:pt x="1030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14"/>
              <p:cNvSpPr/>
              <p:nvPr/>
            </p:nvSpPr>
            <p:spPr>
              <a:xfrm rot="5400000">
                <a:off x="7569901" y="523407"/>
                <a:ext cx="82543" cy="82946"/>
              </a:xfrm>
              <a:custGeom>
                <a:rect b="b" l="l" r="r" t="t"/>
                <a:pathLst>
                  <a:path extrusionOk="0" h="1030" w="1025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797"/>
                      <a:pt x="229" y="1030"/>
                      <a:pt x="515" y="1030"/>
                    </a:cubicBezTo>
                    <a:cubicBezTo>
                      <a:pt x="796" y="1026"/>
                      <a:pt x="1025" y="797"/>
                      <a:pt x="1025" y="515"/>
                    </a:cubicBezTo>
                    <a:cubicBezTo>
                      <a:pt x="1025" y="230"/>
                      <a:pt x="796" y="1"/>
                      <a:pt x="5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4"/>
              <p:cNvSpPr/>
              <p:nvPr/>
            </p:nvSpPr>
            <p:spPr>
              <a:xfrm rot="5400000">
                <a:off x="7570102" y="790890"/>
                <a:ext cx="82865" cy="82704"/>
              </a:xfrm>
              <a:custGeom>
                <a:rect b="b" l="l" r="r" t="t"/>
                <a:pathLst>
                  <a:path extrusionOk="0" h="1027" w="1029">
                    <a:moveTo>
                      <a:pt x="514" y="1"/>
                    </a:moveTo>
                    <a:cubicBezTo>
                      <a:pt x="229" y="1"/>
                      <a:pt x="0" y="230"/>
                      <a:pt x="0" y="515"/>
                    </a:cubicBezTo>
                    <a:cubicBezTo>
                      <a:pt x="0" y="797"/>
                      <a:pt x="232" y="1026"/>
                      <a:pt x="514" y="1026"/>
                    </a:cubicBezTo>
                    <a:cubicBezTo>
                      <a:pt x="800" y="1026"/>
                      <a:pt x="1028" y="797"/>
                      <a:pt x="1028" y="512"/>
                    </a:cubicBezTo>
                    <a:cubicBezTo>
                      <a:pt x="1028" y="230"/>
                      <a:pt x="797" y="1"/>
                      <a:pt x="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14"/>
              <p:cNvSpPr/>
              <p:nvPr/>
            </p:nvSpPr>
            <p:spPr>
              <a:xfrm rot="5400000">
                <a:off x="7360360" y="-278195"/>
                <a:ext cx="82865" cy="82624"/>
              </a:xfrm>
              <a:custGeom>
                <a:rect b="b" l="l" r="r" t="t"/>
                <a:pathLst>
                  <a:path extrusionOk="0" h="1026" w="1029">
                    <a:moveTo>
                      <a:pt x="515" y="0"/>
                    </a:move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29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6" y="230"/>
                      <a:pt x="797" y="0"/>
                      <a:pt x="5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14"/>
              <p:cNvSpPr/>
              <p:nvPr/>
            </p:nvSpPr>
            <p:spPr>
              <a:xfrm rot="5400000">
                <a:off x="7360723" y="-11115"/>
                <a:ext cx="82946" cy="82946"/>
              </a:xfrm>
              <a:custGeom>
                <a:rect b="b" l="l" r="r" t="t"/>
                <a:pathLst>
                  <a:path extrusionOk="0" h="1030" w="1030">
                    <a:moveTo>
                      <a:pt x="515" y="1"/>
                    </a:moveTo>
                    <a:cubicBezTo>
                      <a:pt x="233" y="4"/>
                      <a:pt x="0" y="233"/>
                      <a:pt x="4" y="515"/>
                    </a:cubicBezTo>
                    <a:cubicBezTo>
                      <a:pt x="4" y="800"/>
                      <a:pt x="233" y="1029"/>
                      <a:pt x="515" y="1029"/>
                    </a:cubicBezTo>
                    <a:cubicBezTo>
                      <a:pt x="801" y="1029"/>
                      <a:pt x="1029" y="800"/>
                      <a:pt x="1029" y="515"/>
                    </a:cubicBezTo>
                    <a:cubicBezTo>
                      <a:pt x="1029" y="233"/>
                      <a:pt x="801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14"/>
              <p:cNvSpPr/>
              <p:nvPr/>
            </p:nvSpPr>
            <p:spPr>
              <a:xfrm rot="5400000">
                <a:off x="7361005" y="256368"/>
                <a:ext cx="82946" cy="82865"/>
              </a:xfrm>
              <a:custGeom>
                <a:rect b="b" l="l" r="r" t="t"/>
                <a:pathLst>
                  <a:path extrusionOk="0" h="1029" w="1030">
                    <a:moveTo>
                      <a:pt x="515" y="1"/>
                    </a:moveTo>
                    <a:cubicBezTo>
                      <a:pt x="230" y="1"/>
                      <a:pt x="1" y="233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797" y="1029"/>
                      <a:pt x="1030" y="797"/>
                      <a:pt x="1030" y="514"/>
                    </a:cubicBezTo>
                    <a:cubicBezTo>
                      <a:pt x="1027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4"/>
              <p:cNvSpPr/>
              <p:nvPr/>
            </p:nvSpPr>
            <p:spPr>
              <a:xfrm rot="5400000">
                <a:off x="7361327" y="523569"/>
                <a:ext cx="82865" cy="82946"/>
              </a:xfrm>
              <a:custGeom>
                <a:rect b="b" l="l" r="r" t="t"/>
                <a:pathLst>
                  <a:path extrusionOk="0" h="1030" w="1029">
                    <a:moveTo>
                      <a:pt x="515" y="1"/>
                    </a:moveTo>
                    <a:cubicBezTo>
                      <a:pt x="233" y="1"/>
                      <a:pt x="0" y="233"/>
                      <a:pt x="3" y="515"/>
                    </a:cubicBezTo>
                    <a:cubicBezTo>
                      <a:pt x="3" y="801"/>
                      <a:pt x="233" y="1030"/>
                      <a:pt x="518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0"/>
                      <a:pt x="800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4"/>
              <p:cNvSpPr/>
              <p:nvPr/>
            </p:nvSpPr>
            <p:spPr>
              <a:xfrm rot="5400000">
                <a:off x="7361689" y="791132"/>
                <a:ext cx="82865" cy="82704"/>
              </a:xfrm>
              <a:custGeom>
                <a:rect b="b" l="l" r="r" t="t"/>
                <a:pathLst>
                  <a:path extrusionOk="0" h="1027" w="1029">
                    <a:moveTo>
                      <a:pt x="515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9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">
    <p:bg>
      <p:bgPr>
        <a:solidFill>
          <a:schemeClr val="dk2"/>
        </a:solid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oogle Shape;506;p15"/>
          <p:cNvGrpSpPr/>
          <p:nvPr/>
        </p:nvGrpSpPr>
        <p:grpSpPr>
          <a:xfrm>
            <a:off x="-157159" y="139809"/>
            <a:ext cx="8974124" cy="5053837"/>
            <a:chOff x="-157159" y="139809"/>
            <a:chExt cx="8974124" cy="5053837"/>
          </a:xfrm>
        </p:grpSpPr>
        <p:sp>
          <p:nvSpPr>
            <p:cNvPr id="507" name="Google Shape;507;p15"/>
            <p:cNvSpPr/>
            <p:nvPr/>
          </p:nvSpPr>
          <p:spPr>
            <a:xfrm rot="5400000">
              <a:off x="-157158" y="2348042"/>
              <a:ext cx="447414" cy="447416"/>
            </a:xfrm>
            <a:custGeom>
              <a:rect b="b" l="l" r="r" t="t"/>
              <a:pathLst>
                <a:path extrusionOk="0" h="13068" w="13067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5"/>
            <p:cNvSpPr/>
            <p:nvPr/>
          </p:nvSpPr>
          <p:spPr>
            <a:xfrm rot="5400000">
              <a:off x="2668361" y="4925379"/>
              <a:ext cx="269579" cy="266955"/>
            </a:xfrm>
            <a:custGeom>
              <a:rect b="b" l="l" r="r" t="t"/>
              <a:pathLst>
                <a:path extrusionOk="0" h="7775" w="7852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5"/>
            <p:cNvSpPr/>
            <p:nvPr/>
          </p:nvSpPr>
          <p:spPr>
            <a:xfrm rot="5400000">
              <a:off x="4490646" y="141680"/>
              <a:ext cx="385533" cy="381791"/>
            </a:xfrm>
            <a:custGeom>
              <a:rect b="b" l="l" r="r" t="t"/>
              <a:pathLst>
                <a:path extrusionOk="0" h="7775" w="7852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5"/>
            <p:cNvSpPr/>
            <p:nvPr/>
          </p:nvSpPr>
          <p:spPr>
            <a:xfrm rot="5400000">
              <a:off x="8548699" y="2632592"/>
              <a:ext cx="269579" cy="266955"/>
            </a:xfrm>
            <a:custGeom>
              <a:rect b="b" l="l" r="r" t="t"/>
              <a:pathLst>
                <a:path extrusionOk="0" h="7775" w="7852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5"/>
            <p:cNvSpPr/>
            <p:nvPr/>
          </p:nvSpPr>
          <p:spPr>
            <a:xfrm rot="5400000">
              <a:off x="8350928" y="4750146"/>
              <a:ext cx="298518" cy="298426"/>
            </a:xfrm>
            <a:custGeom>
              <a:rect b="b" l="l" r="r" t="t"/>
              <a:pathLst>
                <a:path extrusionOk="0" h="5644" w="5646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2" name="Google Shape;512;p15"/>
            <p:cNvGrpSpPr/>
            <p:nvPr/>
          </p:nvGrpSpPr>
          <p:grpSpPr>
            <a:xfrm>
              <a:off x="250301" y="238304"/>
              <a:ext cx="860224" cy="335461"/>
              <a:chOff x="720001" y="540000"/>
              <a:chExt cx="860224" cy="335461"/>
            </a:xfrm>
          </p:grpSpPr>
          <p:sp>
            <p:nvSpPr>
              <p:cNvPr id="513" name="Google Shape;513;p15"/>
              <p:cNvSpPr/>
              <p:nvPr/>
            </p:nvSpPr>
            <p:spPr>
              <a:xfrm rot="5400000">
                <a:off x="722132" y="797768"/>
                <a:ext cx="77888" cy="77497"/>
              </a:xfrm>
              <a:custGeom>
                <a:rect b="b" l="l" r="r" t="t"/>
                <a:pathLst>
                  <a:path extrusionOk="0" h="1199" w="1205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4"/>
                    </a:cubicBezTo>
                    <a:cubicBezTo>
                      <a:pt x="6" y="934"/>
                      <a:pt x="272" y="1198"/>
                      <a:pt x="601" y="1198"/>
                    </a:cubicBezTo>
                    <a:cubicBezTo>
                      <a:pt x="603" y="1198"/>
                      <a:pt x="605" y="1198"/>
                      <a:pt x="607" y="1198"/>
                    </a:cubicBezTo>
                    <a:cubicBezTo>
                      <a:pt x="939" y="1195"/>
                      <a:pt x="1204" y="922"/>
                      <a:pt x="1201" y="591"/>
                    </a:cubicBezTo>
                    <a:cubicBezTo>
                      <a:pt x="1198" y="264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5"/>
              <p:cNvSpPr/>
              <p:nvPr/>
            </p:nvSpPr>
            <p:spPr>
              <a:xfrm rot="5400000">
                <a:off x="719773" y="547467"/>
                <a:ext cx="77953" cy="77497"/>
              </a:xfrm>
              <a:custGeom>
                <a:rect b="b" l="l" r="r" t="t"/>
                <a:pathLst>
                  <a:path extrusionOk="0" h="1199" w="1206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3"/>
                      <a:pt x="4" y="605"/>
                    </a:cubicBezTo>
                    <a:cubicBezTo>
                      <a:pt x="8" y="935"/>
                      <a:pt x="276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5" y="923"/>
                      <a:pt x="1202" y="592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5"/>
              <p:cNvSpPr/>
              <p:nvPr/>
            </p:nvSpPr>
            <p:spPr>
              <a:xfrm rot="5400000">
                <a:off x="917264" y="795764"/>
                <a:ext cx="77953" cy="77562"/>
              </a:xfrm>
              <a:custGeom>
                <a:rect b="b" l="l" r="r" t="t"/>
                <a:pathLst>
                  <a:path extrusionOk="0" h="1200" w="1206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7" y="5"/>
                      <a:pt x="1" y="276"/>
                      <a:pt x="5" y="605"/>
                    </a:cubicBezTo>
                    <a:cubicBezTo>
                      <a:pt x="8" y="934"/>
                      <a:pt x="276" y="1199"/>
                      <a:pt x="603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6" y="927"/>
                      <a:pt x="1202" y="595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5"/>
              <p:cNvSpPr/>
              <p:nvPr/>
            </p:nvSpPr>
            <p:spPr>
              <a:xfrm rot="5400000">
                <a:off x="914937" y="545819"/>
                <a:ext cx="77953" cy="77433"/>
              </a:xfrm>
              <a:custGeom>
                <a:rect b="b" l="l" r="r" t="t"/>
                <a:pathLst>
                  <a:path extrusionOk="0" h="1198" w="1206">
                    <a:moveTo>
                      <a:pt x="600" y="0"/>
                    </a:moveTo>
                    <a:cubicBezTo>
                      <a:pt x="598" y="0"/>
                      <a:pt x="596" y="0"/>
                      <a:pt x="594" y="0"/>
                    </a:cubicBezTo>
                    <a:cubicBezTo>
                      <a:pt x="265" y="3"/>
                      <a:pt x="0" y="276"/>
                      <a:pt x="3" y="605"/>
                    </a:cubicBezTo>
                    <a:cubicBezTo>
                      <a:pt x="7" y="934"/>
                      <a:pt x="272" y="1198"/>
                      <a:pt x="600" y="1198"/>
                    </a:cubicBezTo>
                    <a:cubicBezTo>
                      <a:pt x="603" y="1198"/>
                      <a:pt x="605" y="1198"/>
                      <a:pt x="608" y="1198"/>
                    </a:cubicBezTo>
                    <a:cubicBezTo>
                      <a:pt x="939" y="1195"/>
                      <a:pt x="1205" y="926"/>
                      <a:pt x="1201" y="594"/>
                    </a:cubicBezTo>
                    <a:cubicBezTo>
                      <a:pt x="1198" y="264"/>
                      <a:pt x="930" y="0"/>
                      <a:pt x="6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5"/>
              <p:cNvSpPr/>
              <p:nvPr/>
            </p:nvSpPr>
            <p:spPr>
              <a:xfrm rot="5400000">
                <a:off x="1112332" y="794213"/>
                <a:ext cx="77953" cy="77303"/>
              </a:xfrm>
              <a:custGeom>
                <a:rect b="b" l="l" r="r" t="t"/>
                <a:pathLst>
                  <a:path extrusionOk="0" h="1196" w="1206">
                    <a:moveTo>
                      <a:pt x="600" y="1"/>
                    </a:moveTo>
                    <a:cubicBezTo>
                      <a:pt x="598" y="1"/>
                      <a:pt x="597" y="1"/>
                      <a:pt x="595" y="1"/>
                    </a:cubicBezTo>
                    <a:cubicBezTo>
                      <a:pt x="266" y="1"/>
                      <a:pt x="0" y="273"/>
                      <a:pt x="4" y="605"/>
                    </a:cubicBezTo>
                    <a:cubicBezTo>
                      <a:pt x="7" y="932"/>
                      <a:pt x="273" y="1195"/>
                      <a:pt x="602" y="1195"/>
                    </a:cubicBezTo>
                    <a:cubicBezTo>
                      <a:pt x="604" y="1195"/>
                      <a:pt x="606" y="1195"/>
                      <a:pt x="608" y="1195"/>
                    </a:cubicBezTo>
                    <a:cubicBezTo>
                      <a:pt x="939" y="1195"/>
                      <a:pt x="1205" y="923"/>
                      <a:pt x="1201" y="592"/>
                    </a:cubicBezTo>
                    <a:cubicBezTo>
                      <a:pt x="1198" y="265"/>
                      <a:pt x="930" y="1"/>
                      <a:pt x="6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15"/>
              <p:cNvSpPr/>
              <p:nvPr/>
            </p:nvSpPr>
            <p:spPr>
              <a:xfrm rot="5400000">
                <a:off x="1109876" y="543815"/>
                <a:ext cx="77888" cy="77497"/>
              </a:xfrm>
              <a:custGeom>
                <a:rect b="b" l="l" r="r" t="t"/>
                <a:pathLst>
                  <a:path extrusionOk="0" h="1199" w="1205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2"/>
                      <a:pt x="4" y="604"/>
                    </a:cubicBezTo>
                    <a:cubicBezTo>
                      <a:pt x="7" y="933"/>
                      <a:pt x="279" y="1198"/>
                      <a:pt x="608" y="1198"/>
                    </a:cubicBezTo>
                    <a:cubicBezTo>
                      <a:pt x="940" y="1195"/>
                      <a:pt x="1205" y="923"/>
                      <a:pt x="1202" y="591"/>
                    </a:cubicBezTo>
                    <a:cubicBezTo>
                      <a:pt x="1198" y="265"/>
                      <a:pt x="929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15"/>
              <p:cNvSpPr/>
              <p:nvPr/>
            </p:nvSpPr>
            <p:spPr>
              <a:xfrm rot="5400000">
                <a:off x="1307400" y="792209"/>
                <a:ext cx="77888" cy="77497"/>
              </a:xfrm>
              <a:custGeom>
                <a:rect b="b" l="l" r="r" t="t"/>
                <a:pathLst>
                  <a:path extrusionOk="0" h="1199" w="1205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5"/>
                    </a:cubicBezTo>
                    <a:cubicBezTo>
                      <a:pt x="6" y="934"/>
                      <a:pt x="275" y="1198"/>
                      <a:pt x="600" y="1198"/>
                    </a:cubicBezTo>
                    <a:cubicBezTo>
                      <a:pt x="602" y="1198"/>
                      <a:pt x="604" y="1198"/>
                      <a:pt x="607" y="1198"/>
                    </a:cubicBezTo>
                    <a:cubicBezTo>
                      <a:pt x="939" y="1195"/>
                      <a:pt x="1204" y="923"/>
                      <a:pt x="1201" y="594"/>
                    </a:cubicBezTo>
                    <a:cubicBezTo>
                      <a:pt x="1198" y="264"/>
                      <a:pt x="932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15"/>
              <p:cNvSpPr/>
              <p:nvPr/>
            </p:nvSpPr>
            <p:spPr>
              <a:xfrm rot="5400000">
                <a:off x="1305137" y="542005"/>
                <a:ext cx="77759" cy="77497"/>
              </a:xfrm>
              <a:custGeom>
                <a:rect b="b" l="l" r="r" t="t"/>
                <a:pathLst>
                  <a:path extrusionOk="0" h="1199" w="1203">
                    <a:moveTo>
                      <a:pt x="601" y="1"/>
                    </a:moveTo>
                    <a:cubicBezTo>
                      <a:pt x="599" y="1"/>
                      <a:pt x="597" y="1"/>
                      <a:pt x="595" y="1"/>
                    </a:cubicBezTo>
                    <a:cubicBezTo>
                      <a:pt x="267" y="4"/>
                      <a:pt x="1" y="273"/>
                      <a:pt x="1" y="605"/>
                    </a:cubicBezTo>
                    <a:cubicBezTo>
                      <a:pt x="4" y="935"/>
                      <a:pt x="273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36" y="1195"/>
                      <a:pt x="1202" y="923"/>
                      <a:pt x="1198" y="595"/>
                    </a:cubicBezTo>
                    <a:cubicBezTo>
                      <a:pt x="1195" y="265"/>
                      <a:pt x="930" y="1"/>
                      <a:pt x="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15"/>
              <p:cNvSpPr/>
              <p:nvPr/>
            </p:nvSpPr>
            <p:spPr>
              <a:xfrm rot="5400000">
                <a:off x="1502597" y="790335"/>
                <a:ext cx="77759" cy="77497"/>
              </a:xfrm>
              <a:custGeom>
                <a:rect b="b" l="l" r="r" t="t"/>
                <a:pathLst>
                  <a:path extrusionOk="0" h="1199" w="1203">
                    <a:moveTo>
                      <a:pt x="602" y="0"/>
                    </a:moveTo>
                    <a:cubicBezTo>
                      <a:pt x="600" y="0"/>
                      <a:pt x="597" y="0"/>
                      <a:pt x="595" y="0"/>
                    </a:cubicBezTo>
                    <a:cubicBezTo>
                      <a:pt x="267" y="4"/>
                      <a:pt x="1" y="275"/>
                      <a:pt x="4" y="607"/>
                    </a:cubicBezTo>
                    <a:cubicBezTo>
                      <a:pt x="4" y="934"/>
                      <a:pt x="273" y="1198"/>
                      <a:pt x="603" y="1198"/>
                    </a:cubicBezTo>
                    <a:cubicBezTo>
                      <a:pt x="605" y="1198"/>
                      <a:pt x="607" y="1198"/>
                      <a:pt x="609" y="1198"/>
                    </a:cubicBezTo>
                    <a:cubicBezTo>
                      <a:pt x="937" y="1195"/>
                      <a:pt x="1203" y="926"/>
                      <a:pt x="1199" y="594"/>
                    </a:cubicBezTo>
                    <a:cubicBezTo>
                      <a:pt x="1199" y="265"/>
                      <a:pt x="931" y="0"/>
                      <a:pt x="6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15"/>
              <p:cNvSpPr/>
              <p:nvPr/>
            </p:nvSpPr>
            <p:spPr>
              <a:xfrm rot="5400000">
                <a:off x="1500205" y="540195"/>
                <a:ext cx="77888" cy="77497"/>
              </a:xfrm>
              <a:custGeom>
                <a:rect b="b" l="l" r="r" t="t"/>
                <a:pathLst>
                  <a:path extrusionOk="0" h="1199" w="1205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6"/>
                      <a:pt x="3" y="608"/>
                    </a:cubicBezTo>
                    <a:cubicBezTo>
                      <a:pt x="7" y="934"/>
                      <a:pt x="273" y="1199"/>
                      <a:pt x="601" y="1199"/>
                    </a:cubicBezTo>
                    <a:cubicBezTo>
                      <a:pt x="603" y="1199"/>
                      <a:pt x="605" y="1199"/>
                      <a:pt x="607" y="1199"/>
                    </a:cubicBezTo>
                    <a:cubicBezTo>
                      <a:pt x="939" y="1195"/>
                      <a:pt x="1204" y="926"/>
                      <a:pt x="1201" y="594"/>
                    </a:cubicBezTo>
                    <a:cubicBezTo>
                      <a:pt x="1198" y="265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23" name="Google Shape;523;p15"/>
          <p:cNvSpPr txBox="1"/>
          <p:nvPr>
            <p:ph idx="1" type="subTitle"/>
          </p:nvPr>
        </p:nvSpPr>
        <p:spPr>
          <a:xfrm>
            <a:off x="720076" y="2166225"/>
            <a:ext cx="2496300" cy="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524" name="Google Shape;524;p15"/>
          <p:cNvSpPr txBox="1"/>
          <p:nvPr>
            <p:ph idx="2" type="subTitle"/>
          </p:nvPr>
        </p:nvSpPr>
        <p:spPr>
          <a:xfrm>
            <a:off x="720000" y="3899403"/>
            <a:ext cx="2496300" cy="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525" name="Google Shape;525;p15"/>
          <p:cNvSpPr txBox="1"/>
          <p:nvPr>
            <p:ph idx="3" type="subTitle"/>
          </p:nvPr>
        </p:nvSpPr>
        <p:spPr>
          <a:xfrm>
            <a:off x="893875" y="1684278"/>
            <a:ext cx="2496300" cy="3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2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526" name="Google Shape;526;p15"/>
          <p:cNvSpPr txBox="1"/>
          <p:nvPr>
            <p:ph idx="4" type="subTitle"/>
          </p:nvPr>
        </p:nvSpPr>
        <p:spPr>
          <a:xfrm>
            <a:off x="893800" y="3417341"/>
            <a:ext cx="2496300" cy="3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2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527" name="Google Shape;527;p15"/>
          <p:cNvSpPr txBox="1"/>
          <p:nvPr>
            <p:ph idx="5" type="subTitle"/>
          </p:nvPr>
        </p:nvSpPr>
        <p:spPr>
          <a:xfrm>
            <a:off x="4270950" y="2166225"/>
            <a:ext cx="2496300" cy="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528" name="Google Shape;528;p15"/>
          <p:cNvSpPr txBox="1"/>
          <p:nvPr>
            <p:ph idx="6" type="subTitle"/>
          </p:nvPr>
        </p:nvSpPr>
        <p:spPr>
          <a:xfrm>
            <a:off x="4270874" y="3899403"/>
            <a:ext cx="2496300" cy="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529" name="Google Shape;529;p15"/>
          <p:cNvSpPr txBox="1"/>
          <p:nvPr>
            <p:ph idx="7" type="subTitle"/>
          </p:nvPr>
        </p:nvSpPr>
        <p:spPr>
          <a:xfrm>
            <a:off x="4444750" y="1684278"/>
            <a:ext cx="2496300" cy="3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2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530" name="Google Shape;530;p15"/>
          <p:cNvSpPr txBox="1"/>
          <p:nvPr>
            <p:ph idx="8" type="subTitle"/>
          </p:nvPr>
        </p:nvSpPr>
        <p:spPr>
          <a:xfrm>
            <a:off x="4444675" y="3417341"/>
            <a:ext cx="2496300" cy="3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2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531" name="Google Shape;531;p15"/>
          <p:cNvSpPr txBox="1"/>
          <p:nvPr>
            <p:ph type="title"/>
          </p:nvPr>
        </p:nvSpPr>
        <p:spPr>
          <a:xfrm>
            <a:off x="5557550" y="393735"/>
            <a:ext cx="2722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">
    <p:bg>
      <p:bgPr>
        <a:solidFill>
          <a:schemeClr val="dk2"/>
        </a:solidFill>
      </p:bgPr>
    </p:bg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oogle Shape;533;p16"/>
          <p:cNvGrpSpPr/>
          <p:nvPr/>
        </p:nvGrpSpPr>
        <p:grpSpPr>
          <a:xfrm>
            <a:off x="-157159" y="139809"/>
            <a:ext cx="8974124" cy="5053837"/>
            <a:chOff x="-157159" y="139809"/>
            <a:chExt cx="8974124" cy="5053837"/>
          </a:xfrm>
        </p:grpSpPr>
        <p:sp>
          <p:nvSpPr>
            <p:cNvPr id="534" name="Google Shape;534;p16"/>
            <p:cNvSpPr/>
            <p:nvPr/>
          </p:nvSpPr>
          <p:spPr>
            <a:xfrm rot="5400000">
              <a:off x="-157158" y="2348042"/>
              <a:ext cx="447414" cy="447416"/>
            </a:xfrm>
            <a:custGeom>
              <a:rect b="b" l="l" r="r" t="t"/>
              <a:pathLst>
                <a:path extrusionOk="0" h="13068" w="13067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6"/>
            <p:cNvSpPr/>
            <p:nvPr/>
          </p:nvSpPr>
          <p:spPr>
            <a:xfrm rot="5400000">
              <a:off x="2668361" y="4925379"/>
              <a:ext cx="269579" cy="266955"/>
            </a:xfrm>
            <a:custGeom>
              <a:rect b="b" l="l" r="r" t="t"/>
              <a:pathLst>
                <a:path extrusionOk="0" h="7775" w="7852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6"/>
            <p:cNvSpPr/>
            <p:nvPr/>
          </p:nvSpPr>
          <p:spPr>
            <a:xfrm rot="5400000">
              <a:off x="4490646" y="141680"/>
              <a:ext cx="385533" cy="381791"/>
            </a:xfrm>
            <a:custGeom>
              <a:rect b="b" l="l" r="r" t="t"/>
              <a:pathLst>
                <a:path extrusionOk="0" h="7775" w="7852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6"/>
            <p:cNvSpPr/>
            <p:nvPr/>
          </p:nvSpPr>
          <p:spPr>
            <a:xfrm rot="5400000">
              <a:off x="8548699" y="2632592"/>
              <a:ext cx="269579" cy="266955"/>
            </a:xfrm>
            <a:custGeom>
              <a:rect b="b" l="l" r="r" t="t"/>
              <a:pathLst>
                <a:path extrusionOk="0" h="7775" w="7852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6"/>
            <p:cNvSpPr/>
            <p:nvPr/>
          </p:nvSpPr>
          <p:spPr>
            <a:xfrm rot="5400000">
              <a:off x="8350928" y="4750146"/>
              <a:ext cx="298518" cy="298426"/>
            </a:xfrm>
            <a:custGeom>
              <a:rect b="b" l="l" r="r" t="t"/>
              <a:pathLst>
                <a:path extrusionOk="0" h="5644" w="5646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9" name="Google Shape;539;p16"/>
            <p:cNvGrpSpPr/>
            <p:nvPr/>
          </p:nvGrpSpPr>
          <p:grpSpPr>
            <a:xfrm>
              <a:off x="250301" y="238304"/>
              <a:ext cx="860224" cy="335461"/>
              <a:chOff x="720001" y="540000"/>
              <a:chExt cx="860224" cy="335461"/>
            </a:xfrm>
          </p:grpSpPr>
          <p:sp>
            <p:nvSpPr>
              <p:cNvPr id="540" name="Google Shape;540;p16"/>
              <p:cNvSpPr/>
              <p:nvPr/>
            </p:nvSpPr>
            <p:spPr>
              <a:xfrm rot="5400000">
                <a:off x="722132" y="797768"/>
                <a:ext cx="77888" cy="77497"/>
              </a:xfrm>
              <a:custGeom>
                <a:rect b="b" l="l" r="r" t="t"/>
                <a:pathLst>
                  <a:path extrusionOk="0" h="1199" w="1205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4"/>
                    </a:cubicBezTo>
                    <a:cubicBezTo>
                      <a:pt x="6" y="934"/>
                      <a:pt x="272" y="1198"/>
                      <a:pt x="601" y="1198"/>
                    </a:cubicBezTo>
                    <a:cubicBezTo>
                      <a:pt x="603" y="1198"/>
                      <a:pt x="605" y="1198"/>
                      <a:pt x="607" y="1198"/>
                    </a:cubicBezTo>
                    <a:cubicBezTo>
                      <a:pt x="939" y="1195"/>
                      <a:pt x="1204" y="922"/>
                      <a:pt x="1201" y="591"/>
                    </a:cubicBezTo>
                    <a:cubicBezTo>
                      <a:pt x="1198" y="264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16"/>
              <p:cNvSpPr/>
              <p:nvPr/>
            </p:nvSpPr>
            <p:spPr>
              <a:xfrm rot="5400000">
                <a:off x="719773" y="547467"/>
                <a:ext cx="77953" cy="77497"/>
              </a:xfrm>
              <a:custGeom>
                <a:rect b="b" l="l" r="r" t="t"/>
                <a:pathLst>
                  <a:path extrusionOk="0" h="1199" w="1206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3"/>
                      <a:pt x="4" y="605"/>
                    </a:cubicBezTo>
                    <a:cubicBezTo>
                      <a:pt x="8" y="935"/>
                      <a:pt x="276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5" y="923"/>
                      <a:pt x="1202" y="592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16"/>
              <p:cNvSpPr/>
              <p:nvPr/>
            </p:nvSpPr>
            <p:spPr>
              <a:xfrm rot="5400000">
                <a:off x="917264" y="795764"/>
                <a:ext cx="77953" cy="77562"/>
              </a:xfrm>
              <a:custGeom>
                <a:rect b="b" l="l" r="r" t="t"/>
                <a:pathLst>
                  <a:path extrusionOk="0" h="1200" w="1206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7" y="5"/>
                      <a:pt x="1" y="276"/>
                      <a:pt x="5" y="605"/>
                    </a:cubicBezTo>
                    <a:cubicBezTo>
                      <a:pt x="8" y="934"/>
                      <a:pt x="276" y="1199"/>
                      <a:pt x="603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6" y="927"/>
                      <a:pt x="1202" y="595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16"/>
              <p:cNvSpPr/>
              <p:nvPr/>
            </p:nvSpPr>
            <p:spPr>
              <a:xfrm rot="5400000">
                <a:off x="914937" y="545819"/>
                <a:ext cx="77953" cy="77433"/>
              </a:xfrm>
              <a:custGeom>
                <a:rect b="b" l="l" r="r" t="t"/>
                <a:pathLst>
                  <a:path extrusionOk="0" h="1198" w="1206">
                    <a:moveTo>
                      <a:pt x="600" y="0"/>
                    </a:moveTo>
                    <a:cubicBezTo>
                      <a:pt x="598" y="0"/>
                      <a:pt x="596" y="0"/>
                      <a:pt x="594" y="0"/>
                    </a:cubicBezTo>
                    <a:cubicBezTo>
                      <a:pt x="265" y="3"/>
                      <a:pt x="0" y="276"/>
                      <a:pt x="3" y="605"/>
                    </a:cubicBezTo>
                    <a:cubicBezTo>
                      <a:pt x="7" y="934"/>
                      <a:pt x="272" y="1198"/>
                      <a:pt x="600" y="1198"/>
                    </a:cubicBezTo>
                    <a:cubicBezTo>
                      <a:pt x="603" y="1198"/>
                      <a:pt x="605" y="1198"/>
                      <a:pt x="608" y="1198"/>
                    </a:cubicBezTo>
                    <a:cubicBezTo>
                      <a:pt x="939" y="1195"/>
                      <a:pt x="1205" y="926"/>
                      <a:pt x="1201" y="594"/>
                    </a:cubicBezTo>
                    <a:cubicBezTo>
                      <a:pt x="1198" y="264"/>
                      <a:pt x="930" y="0"/>
                      <a:pt x="6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16"/>
              <p:cNvSpPr/>
              <p:nvPr/>
            </p:nvSpPr>
            <p:spPr>
              <a:xfrm rot="5400000">
                <a:off x="1112332" y="794213"/>
                <a:ext cx="77953" cy="77303"/>
              </a:xfrm>
              <a:custGeom>
                <a:rect b="b" l="l" r="r" t="t"/>
                <a:pathLst>
                  <a:path extrusionOk="0" h="1196" w="1206">
                    <a:moveTo>
                      <a:pt x="600" y="1"/>
                    </a:moveTo>
                    <a:cubicBezTo>
                      <a:pt x="598" y="1"/>
                      <a:pt x="597" y="1"/>
                      <a:pt x="595" y="1"/>
                    </a:cubicBezTo>
                    <a:cubicBezTo>
                      <a:pt x="266" y="1"/>
                      <a:pt x="0" y="273"/>
                      <a:pt x="4" y="605"/>
                    </a:cubicBezTo>
                    <a:cubicBezTo>
                      <a:pt x="7" y="932"/>
                      <a:pt x="273" y="1195"/>
                      <a:pt x="602" y="1195"/>
                    </a:cubicBezTo>
                    <a:cubicBezTo>
                      <a:pt x="604" y="1195"/>
                      <a:pt x="606" y="1195"/>
                      <a:pt x="608" y="1195"/>
                    </a:cubicBezTo>
                    <a:cubicBezTo>
                      <a:pt x="939" y="1195"/>
                      <a:pt x="1205" y="923"/>
                      <a:pt x="1201" y="592"/>
                    </a:cubicBezTo>
                    <a:cubicBezTo>
                      <a:pt x="1198" y="265"/>
                      <a:pt x="930" y="1"/>
                      <a:pt x="6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16"/>
              <p:cNvSpPr/>
              <p:nvPr/>
            </p:nvSpPr>
            <p:spPr>
              <a:xfrm rot="5400000">
                <a:off x="1109876" y="543815"/>
                <a:ext cx="77888" cy="77497"/>
              </a:xfrm>
              <a:custGeom>
                <a:rect b="b" l="l" r="r" t="t"/>
                <a:pathLst>
                  <a:path extrusionOk="0" h="1199" w="1205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2"/>
                      <a:pt x="4" y="604"/>
                    </a:cubicBezTo>
                    <a:cubicBezTo>
                      <a:pt x="7" y="933"/>
                      <a:pt x="279" y="1198"/>
                      <a:pt x="608" y="1198"/>
                    </a:cubicBezTo>
                    <a:cubicBezTo>
                      <a:pt x="940" y="1195"/>
                      <a:pt x="1205" y="923"/>
                      <a:pt x="1202" y="591"/>
                    </a:cubicBezTo>
                    <a:cubicBezTo>
                      <a:pt x="1198" y="265"/>
                      <a:pt x="929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16"/>
              <p:cNvSpPr/>
              <p:nvPr/>
            </p:nvSpPr>
            <p:spPr>
              <a:xfrm rot="5400000">
                <a:off x="1307400" y="792209"/>
                <a:ext cx="77888" cy="77497"/>
              </a:xfrm>
              <a:custGeom>
                <a:rect b="b" l="l" r="r" t="t"/>
                <a:pathLst>
                  <a:path extrusionOk="0" h="1199" w="1205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5"/>
                    </a:cubicBezTo>
                    <a:cubicBezTo>
                      <a:pt x="6" y="934"/>
                      <a:pt x="275" y="1198"/>
                      <a:pt x="600" y="1198"/>
                    </a:cubicBezTo>
                    <a:cubicBezTo>
                      <a:pt x="602" y="1198"/>
                      <a:pt x="604" y="1198"/>
                      <a:pt x="607" y="1198"/>
                    </a:cubicBezTo>
                    <a:cubicBezTo>
                      <a:pt x="939" y="1195"/>
                      <a:pt x="1204" y="923"/>
                      <a:pt x="1201" y="594"/>
                    </a:cubicBezTo>
                    <a:cubicBezTo>
                      <a:pt x="1198" y="264"/>
                      <a:pt x="932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16"/>
              <p:cNvSpPr/>
              <p:nvPr/>
            </p:nvSpPr>
            <p:spPr>
              <a:xfrm rot="5400000">
                <a:off x="1305137" y="542005"/>
                <a:ext cx="77759" cy="77497"/>
              </a:xfrm>
              <a:custGeom>
                <a:rect b="b" l="l" r="r" t="t"/>
                <a:pathLst>
                  <a:path extrusionOk="0" h="1199" w="1203">
                    <a:moveTo>
                      <a:pt x="601" y="1"/>
                    </a:moveTo>
                    <a:cubicBezTo>
                      <a:pt x="599" y="1"/>
                      <a:pt x="597" y="1"/>
                      <a:pt x="595" y="1"/>
                    </a:cubicBezTo>
                    <a:cubicBezTo>
                      <a:pt x="267" y="4"/>
                      <a:pt x="1" y="273"/>
                      <a:pt x="1" y="605"/>
                    </a:cubicBezTo>
                    <a:cubicBezTo>
                      <a:pt x="4" y="935"/>
                      <a:pt x="273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36" y="1195"/>
                      <a:pt x="1202" y="923"/>
                      <a:pt x="1198" y="595"/>
                    </a:cubicBezTo>
                    <a:cubicBezTo>
                      <a:pt x="1195" y="265"/>
                      <a:pt x="930" y="1"/>
                      <a:pt x="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16"/>
              <p:cNvSpPr/>
              <p:nvPr/>
            </p:nvSpPr>
            <p:spPr>
              <a:xfrm rot="5400000">
                <a:off x="1502597" y="790335"/>
                <a:ext cx="77759" cy="77497"/>
              </a:xfrm>
              <a:custGeom>
                <a:rect b="b" l="l" r="r" t="t"/>
                <a:pathLst>
                  <a:path extrusionOk="0" h="1199" w="1203">
                    <a:moveTo>
                      <a:pt x="602" y="0"/>
                    </a:moveTo>
                    <a:cubicBezTo>
                      <a:pt x="600" y="0"/>
                      <a:pt x="597" y="0"/>
                      <a:pt x="595" y="0"/>
                    </a:cubicBezTo>
                    <a:cubicBezTo>
                      <a:pt x="267" y="4"/>
                      <a:pt x="1" y="275"/>
                      <a:pt x="4" y="607"/>
                    </a:cubicBezTo>
                    <a:cubicBezTo>
                      <a:pt x="4" y="934"/>
                      <a:pt x="273" y="1198"/>
                      <a:pt x="603" y="1198"/>
                    </a:cubicBezTo>
                    <a:cubicBezTo>
                      <a:pt x="605" y="1198"/>
                      <a:pt x="607" y="1198"/>
                      <a:pt x="609" y="1198"/>
                    </a:cubicBezTo>
                    <a:cubicBezTo>
                      <a:pt x="937" y="1195"/>
                      <a:pt x="1203" y="926"/>
                      <a:pt x="1199" y="594"/>
                    </a:cubicBezTo>
                    <a:cubicBezTo>
                      <a:pt x="1199" y="265"/>
                      <a:pt x="931" y="0"/>
                      <a:pt x="6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16"/>
              <p:cNvSpPr/>
              <p:nvPr/>
            </p:nvSpPr>
            <p:spPr>
              <a:xfrm rot="5400000">
                <a:off x="1500205" y="540195"/>
                <a:ext cx="77888" cy="77497"/>
              </a:xfrm>
              <a:custGeom>
                <a:rect b="b" l="l" r="r" t="t"/>
                <a:pathLst>
                  <a:path extrusionOk="0" h="1199" w="1205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6"/>
                      <a:pt x="3" y="608"/>
                    </a:cubicBezTo>
                    <a:cubicBezTo>
                      <a:pt x="7" y="934"/>
                      <a:pt x="273" y="1199"/>
                      <a:pt x="601" y="1199"/>
                    </a:cubicBezTo>
                    <a:cubicBezTo>
                      <a:pt x="603" y="1199"/>
                      <a:pt x="605" y="1199"/>
                      <a:pt x="607" y="1199"/>
                    </a:cubicBezTo>
                    <a:cubicBezTo>
                      <a:pt x="939" y="1195"/>
                      <a:pt x="1204" y="926"/>
                      <a:pt x="1201" y="594"/>
                    </a:cubicBezTo>
                    <a:cubicBezTo>
                      <a:pt x="1198" y="265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50" name="Google Shape;550;p16"/>
          <p:cNvSpPr txBox="1"/>
          <p:nvPr>
            <p:ph idx="1" type="subTitle"/>
          </p:nvPr>
        </p:nvSpPr>
        <p:spPr>
          <a:xfrm>
            <a:off x="718288" y="3238375"/>
            <a:ext cx="2001000" cy="8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551" name="Google Shape;551;p16"/>
          <p:cNvSpPr txBox="1"/>
          <p:nvPr>
            <p:ph idx="2" type="subTitle"/>
          </p:nvPr>
        </p:nvSpPr>
        <p:spPr>
          <a:xfrm>
            <a:off x="720000" y="2021950"/>
            <a:ext cx="1953300" cy="2718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552" name="Google Shape;552;p16"/>
          <p:cNvSpPr txBox="1"/>
          <p:nvPr>
            <p:ph type="title"/>
          </p:nvPr>
        </p:nvSpPr>
        <p:spPr>
          <a:xfrm>
            <a:off x="5557550" y="393735"/>
            <a:ext cx="2722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53" name="Google Shape;553;p16"/>
          <p:cNvSpPr txBox="1"/>
          <p:nvPr>
            <p:ph idx="3" type="subTitle"/>
          </p:nvPr>
        </p:nvSpPr>
        <p:spPr>
          <a:xfrm>
            <a:off x="3594438" y="3238375"/>
            <a:ext cx="2001000" cy="8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554" name="Google Shape;554;p16"/>
          <p:cNvSpPr txBox="1"/>
          <p:nvPr>
            <p:ph idx="4" type="subTitle"/>
          </p:nvPr>
        </p:nvSpPr>
        <p:spPr>
          <a:xfrm>
            <a:off x="3587702" y="2021950"/>
            <a:ext cx="1953300" cy="2718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555" name="Google Shape;555;p16"/>
          <p:cNvSpPr txBox="1"/>
          <p:nvPr>
            <p:ph idx="5" type="subTitle"/>
          </p:nvPr>
        </p:nvSpPr>
        <p:spPr>
          <a:xfrm>
            <a:off x="6470575" y="3238375"/>
            <a:ext cx="1953300" cy="8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556" name="Google Shape;556;p16"/>
          <p:cNvSpPr txBox="1"/>
          <p:nvPr>
            <p:ph idx="6" type="subTitle"/>
          </p:nvPr>
        </p:nvSpPr>
        <p:spPr>
          <a:xfrm>
            <a:off x="6470700" y="2021950"/>
            <a:ext cx="1953300" cy="2718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">
    <p:bg>
      <p:bgPr>
        <a:solidFill>
          <a:schemeClr val="dk2"/>
        </a:solidFill>
      </p:bgPr>
    </p:bg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7"/>
          <p:cNvSpPr txBox="1"/>
          <p:nvPr>
            <p:ph type="title"/>
          </p:nvPr>
        </p:nvSpPr>
        <p:spPr>
          <a:xfrm>
            <a:off x="5557550" y="393735"/>
            <a:ext cx="2722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59" name="Google Shape;559;p17"/>
          <p:cNvSpPr txBox="1"/>
          <p:nvPr>
            <p:ph idx="2" type="ctrTitle"/>
          </p:nvPr>
        </p:nvSpPr>
        <p:spPr>
          <a:xfrm>
            <a:off x="720050" y="3182625"/>
            <a:ext cx="2154000" cy="4212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60" name="Google Shape;560;p17"/>
          <p:cNvSpPr txBox="1"/>
          <p:nvPr>
            <p:ph idx="1" type="subTitle"/>
          </p:nvPr>
        </p:nvSpPr>
        <p:spPr>
          <a:xfrm>
            <a:off x="720041" y="3694475"/>
            <a:ext cx="2154000" cy="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1" name="Google Shape;561;p17"/>
          <p:cNvSpPr txBox="1"/>
          <p:nvPr>
            <p:ph idx="3" type="ctrTitle"/>
          </p:nvPr>
        </p:nvSpPr>
        <p:spPr>
          <a:xfrm>
            <a:off x="3494979" y="3182625"/>
            <a:ext cx="2154000" cy="421200"/>
          </a:xfrm>
          <a:prstGeom prst="rect">
            <a:avLst/>
          </a:prstGeom>
          <a:solidFill>
            <a:schemeClr val="accent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62" name="Google Shape;562;p17"/>
          <p:cNvSpPr txBox="1"/>
          <p:nvPr>
            <p:ph idx="4" type="subTitle"/>
          </p:nvPr>
        </p:nvSpPr>
        <p:spPr>
          <a:xfrm>
            <a:off x="3494975" y="3694475"/>
            <a:ext cx="2154000" cy="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3" name="Google Shape;563;p17"/>
          <p:cNvSpPr txBox="1"/>
          <p:nvPr>
            <p:ph idx="5" type="ctrTitle"/>
          </p:nvPr>
        </p:nvSpPr>
        <p:spPr>
          <a:xfrm>
            <a:off x="6279600" y="3182625"/>
            <a:ext cx="2154000" cy="4212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64" name="Google Shape;564;p17"/>
          <p:cNvSpPr txBox="1"/>
          <p:nvPr>
            <p:ph idx="6" type="subTitle"/>
          </p:nvPr>
        </p:nvSpPr>
        <p:spPr>
          <a:xfrm>
            <a:off x="6269900" y="3694475"/>
            <a:ext cx="2154000" cy="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565" name="Google Shape;565;p17"/>
          <p:cNvSpPr txBox="1"/>
          <p:nvPr>
            <p:ph idx="7" type="ctrTitle"/>
          </p:nvPr>
        </p:nvSpPr>
        <p:spPr>
          <a:xfrm>
            <a:off x="720050" y="1372950"/>
            <a:ext cx="2154000" cy="4212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66" name="Google Shape;566;p17"/>
          <p:cNvSpPr txBox="1"/>
          <p:nvPr>
            <p:ph idx="8" type="subTitle"/>
          </p:nvPr>
        </p:nvSpPr>
        <p:spPr>
          <a:xfrm>
            <a:off x="720041" y="1884800"/>
            <a:ext cx="2154000" cy="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7" name="Google Shape;567;p17"/>
          <p:cNvSpPr txBox="1"/>
          <p:nvPr>
            <p:ph idx="9" type="ctrTitle"/>
          </p:nvPr>
        </p:nvSpPr>
        <p:spPr>
          <a:xfrm>
            <a:off x="3494979" y="1372950"/>
            <a:ext cx="2154000" cy="421200"/>
          </a:xfrm>
          <a:prstGeom prst="rect">
            <a:avLst/>
          </a:prstGeom>
          <a:solidFill>
            <a:schemeClr val="accent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68" name="Google Shape;568;p17"/>
          <p:cNvSpPr txBox="1"/>
          <p:nvPr>
            <p:ph idx="13" type="subTitle"/>
          </p:nvPr>
        </p:nvSpPr>
        <p:spPr>
          <a:xfrm>
            <a:off x="3494975" y="1884800"/>
            <a:ext cx="2154000" cy="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9" name="Google Shape;569;p17"/>
          <p:cNvSpPr txBox="1"/>
          <p:nvPr>
            <p:ph idx="14" type="ctrTitle"/>
          </p:nvPr>
        </p:nvSpPr>
        <p:spPr>
          <a:xfrm>
            <a:off x="6279600" y="1372950"/>
            <a:ext cx="2154000" cy="4212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70" name="Google Shape;570;p17"/>
          <p:cNvSpPr txBox="1"/>
          <p:nvPr>
            <p:ph idx="15" type="subTitle"/>
          </p:nvPr>
        </p:nvSpPr>
        <p:spPr>
          <a:xfrm>
            <a:off x="6269900" y="1884800"/>
            <a:ext cx="2154000" cy="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grpSp>
        <p:nvGrpSpPr>
          <p:cNvPr id="571" name="Google Shape;571;p17"/>
          <p:cNvGrpSpPr/>
          <p:nvPr/>
        </p:nvGrpSpPr>
        <p:grpSpPr>
          <a:xfrm>
            <a:off x="-157159" y="139809"/>
            <a:ext cx="8974124" cy="5053837"/>
            <a:chOff x="-157159" y="139809"/>
            <a:chExt cx="8974124" cy="5053837"/>
          </a:xfrm>
        </p:grpSpPr>
        <p:sp>
          <p:nvSpPr>
            <p:cNvPr id="572" name="Google Shape;572;p17"/>
            <p:cNvSpPr/>
            <p:nvPr/>
          </p:nvSpPr>
          <p:spPr>
            <a:xfrm rot="5400000">
              <a:off x="-157158" y="2348042"/>
              <a:ext cx="447414" cy="447416"/>
            </a:xfrm>
            <a:custGeom>
              <a:rect b="b" l="l" r="r" t="t"/>
              <a:pathLst>
                <a:path extrusionOk="0" h="13068" w="13067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7"/>
            <p:cNvSpPr/>
            <p:nvPr/>
          </p:nvSpPr>
          <p:spPr>
            <a:xfrm rot="5400000">
              <a:off x="2668361" y="4925379"/>
              <a:ext cx="269579" cy="266955"/>
            </a:xfrm>
            <a:custGeom>
              <a:rect b="b" l="l" r="r" t="t"/>
              <a:pathLst>
                <a:path extrusionOk="0" h="7775" w="7852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7"/>
            <p:cNvSpPr/>
            <p:nvPr/>
          </p:nvSpPr>
          <p:spPr>
            <a:xfrm rot="5400000">
              <a:off x="4490646" y="141680"/>
              <a:ext cx="385533" cy="381791"/>
            </a:xfrm>
            <a:custGeom>
              <a:rect b="b" l="l" r="r" t="t"/>
              <a:pathLst>
                <a:path extrusionOk="0" h="7775" w="7852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7"/>
            <p:cNvSpPr/>
            <p:nvPr/>
          </p:nvSpPr>
          <p:spPr>
            <a:xfrm rot="5400000">
              <a:off x="8548699" y="2632592"/>
              <a:ext cx="269579" cy="266955"/>
            </a:xfrm>
            <a:custGeom>
              <a:rect b="b" l="l" r="r" t="t"/>
              <a:pathLst>
                <a:path extrusionOk="0" h="7775" w="7852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7"/>
            <p:cNvSpPr/>
            <p:nvPr/>
          </p:nvSpPr>
          <p:spPr>
            <a:xfrm rot="5400000">
              <a:off x="8350928" y="4750146"/>
              <a:ext cx="298518" cy="298426"/>
            </a:xfrm>
            <a:custGeom>
              <a:rect b="b" l="l" r="r" t="t"/>
              <a:pathLst>
                <a:path extrusionOk="0" h="5644" w="5646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7" name="Google Shape;577;p17"/>
            <p:cNvGrpSpPr/>
            <p:nvPr/>
          </p:nvGrpSpPr>
          <p:grpSpPr>
            <a:xfrm>
              <a:off x="250301" y="238304"/>
              <a:ext cx="860224" cy="335461"/>
              <a:chOff x="720001" y="540000"/>
              <a:chExt cx="860224" cy="335461"/>
            </a:xfrm>
          </p:grpSpPr>
          <p:sp>
            <p:nvSpPr>
              <p:cNvPr id="578" name="Google Shape;578;p17"/>
              <p:cNvSpPr/>
              <p:nvPr/>
            </p:nvSpPr>
            <p:spPr>
              <a:xfrm rot="5400000">
                <a:off x="722132" y="797768"/>
                <a:ext cx="77888" cy="77497"/>
              </a:xfrm>
              <a:custGeom>
                <a:rect b="b" l="l" r="r" t="t"/>
                <a:pathLst>
                  <a:path extrusionOk="0" h="1199" w="1205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4"/>
                    </a:cubicBezTo>
                    <a:cubicBezTo>
                      <a:pt x="6" y="934"/>
                      <a:pt x="272" y="1198"/>
                      <a:pt x="601" y="1198"/>
                    </a:cubicBezTo>
                    <a:cubicBezTo>
                      <a:pt x="603" y="1198"/>
                      <a:pt x="605" y="1198"/>
                      <a:pt x="607" y="1198"/>
                    </a:cubicBezTo>
                    <a:cubicBezTo>
                      <a:pt x="939" y="1195"/>
                      <a:pt x="1204" y="922"/>
                      <a:pt x="1201" y="591"/>
                    </a:cubicBezTo>
                    <a:cubicBezTo>
                      <a:pt x="1198" y="264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17"/>
              <p:cNvSpPr/>
              <p:nvPr/>
            </p:nvSpPr>
            <p:spPr>
              <a:xfrm rot="5400000">
                <a:off x="719773" y="547467"/>
                <a:ext cx="77953" cy="77497"/>
              </a:xfrm>
              <a:custGeom>
                <a:rect b="b" l="l" r="r" t="t"/>
                <a:pathLst>
                  <a:path extrusionOk="0" h="1199" w="1206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3"/>
                      <a:pt x="4" y="605"/>
                    </a:cubicBezTo>
                    <a:cubicBezTo>
                      <a:pt x="8" y="935"/>
                      <a:pt x="276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5" y="923"/>
                      <a:pt x="1202" y="592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17"/>
              <p:cNvSpPr/>
              <p:nvPr/>
            </p:nvSpPr>
            <p:spPr>
              <a:xfrm rot="5400000">
                <a:off x="917264" y="795764"/>
                <a:ext cx="77953" cy="77562"/>
              </a:xfrm>
              <a:custGeom>
                <a:rect b="b" l="l" r="r" t="t"/>
                <a:pathLst>
                  <a:path extrusionOk="0" h="1200" w="1206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7" y="5"/>
                      <a:pt x="1" y="276"/>
                      <a:pt x="5" y="605"/>
                    </a:cubicBezTo>
                    <a:cubicBezTo>
                      <a:pt x="8" y="934"/>
                      <a:pt x="276" y="1199"/>
                      <a:pt x="603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6" y="927"/>
                      <a:pt x="1202" y="595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17"/>
              <p:cNvSpPr/>
              <p:nvPr/>
            </p:nvSpPr>
            <p:spPr>
              <a:xfrm rot="5400000">
                <a:off x="914937" y="545819"/>
                <a:ext cx="77953" cy="77433"/>
              </a:xfrm>
              <a:custGeom>
                <a:rect b="b" l="l" r="r" t="t"/>
                <a:pathLst>
                  <a:path extrusionOk="0" h="1198" w="1206">
                    <a:moveTo>
                      <a:pt x="600" y="0"/>
                    </a:moveTo>
                    <a:cubicBezTo>
                      <a:pt x="598" y="0"/>
                      <a:pt x="596" y="0"/>
                      <a:pt x="594" y="0"/>
                    </a:cubicBezTo>
                    <a:cubicBezTo>
                      <a:pt x="265" y="3"/>
                      <a:pt x="0" y="276"/>
                      <a:pt x="3" y="605"/>
                    </a:cubicBezTo>
                    <a:cubicBezTo>
                      <a:pt x="7" y="934"/>
                      <a:pt x="272" y="1198"/>
                      <a:pt x="600" y="1198"/>
                    </a:cubicBezTo>
                    <a:cubicBezTo>
                      <a:pt x="603" y="1198"/>
                      <a:pt x="605" y="1198"/>
                      <a:pt x="608" y="1198"/>
                    </a:cubicBezTo>
                    <a:cubicBezTo>
                      <a:pt x="939" y="1195"/>
                      <a:pt x="1205" y="926"/>
                      <a:pt x="1201" y="594"/>
                    </a:cubicBezTo>
                    <a:cubicBezTo>
                      <a:pt x="1198" y="264"/>
                      <a:pt x="930" y="0"/>
                      <a:pt x="6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17"/>
              <p:cNvSpPr/>
              <p:nvPr/>
            </p:nvSpPr>
            <p:spPr>
              <a:xfrm rot="5400000">
                <a:off x="1112332" y="794213"/>
                <a:ext cx="77953" cy="77303"/>
              </a:xfrm>
              <a:custGeom>
                <a:rect b="b" l="l" r="r" t="t"/>
                <a:pathLst>
                  <a:path extrusionOk="0" h="1196" w="1206">
                    <a:moveTo>
                      <a:pt x="600" y="1"/>
                    </a:moveTo>
                    <a:cubicBezTo>
                      <a:pt x="598" y="1"/>
                      <a:pt x="597" y="1"/>
                      <a:pt x="595" y="1"/>
                    </a:cubicBezTo>
                    <a:cubicBezTo>
                      <a:pt x="266" y="1"/>
                      <a:pt x="0" y="273"/>
                      <a:pt x="4" y="605"/>
                    </a:cubicBezTo>
                    <a:cubicBezTo>
                      <a:pt x="7" y="932"/>
                      <a:pt x="273" y="1195"/>
                      <a:pt x="602" y="1195"/>
                    </a:cubicBezTo>
                    <a:cubicBezTo>
                      <a:pt x="604" y="1195"/>
                      <a:pt x="606" y="1195"/>
                      <a:pt x="608" y="1195"/>
                    </a:cubicBezTo>
                    <a:cubicBezTo>
                      <a:pt x="939" y="1195"/>
                      <a:pt x="1205" y="923"/>
                      <a:pt x="1201" y="592"/>
                    </a:cubicBezTo>
                    <a:cubicBezTo>
                      <a:pt x="1198" y="265"/>
                      <a:pt x="930" y="1"/>
                      <a:pt x="6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17"/>
              <p:cNvSpPr/>
              <p:nvPr/>
            </p:nvSpPr>
            <p:spPr>
              <a:xfrm rot="5400000">
                <a:off x="1109876" y="543815"/>
                <a:ext cx="77888" cy="77497"/>
              </a:xfrm>
              <a:custGeom>
                <a:rect b="b" l="l" r="r" t="t"/>
                <a:pathLst>
                  <a:path extrusionOk="0" h="1199" w="1205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2"/>
                      <a:pt x="4" y="604"/>
                    </a:cubicBezTo>
                    <a:cubicBezTo>
                      <a:pt x="7" y="933"/>
                      <a:pt x="279" y="1198"/>
                      <a:pt x="608" y="1198"/>
                    </a:cubicBezTo>
                    <a:cubicBezTo>
                      <a:pt x="940" y="1195"/>
                      <a:pt x="1205" y="923"/>
                      <a:pt x="1202" y="591"/>
                    </a:cubicBezTo>
                    <a:cubicBezTo>
                      <a:pt x="1198" y="265"/>
                      <a:pt x="929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17"/>
              <p:cNvSpPr/>
              <p:nvPr/>
            </p:nvSpPr>
            <p:spPr>
              <a:xfrm rot="5400000">
                <a:off x="1307400" y="792209"/>
                <a:ext cx="77888" cy="77497"/>
              </a:xfrm>
              <a:custGeom>
                <a:rect b="b" l="l" r="r" t="t"/>
                <a:pathLst>
                  <a:path extrusionOk="0" h="1199" w="1205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5"/>
                    </a:cubicBezTo>
                    <a:cubicBezTo>
                      <a:pt x="6" y="934"/>
                      <a:pt x="275" y="1198"/>
                      <a:pt x="600" y="1198"/>
                    </a:cubicBezTo>
                    <a:cubicBezTo>
                      <a:pt x="602" y="1198"/>
                      <a:pt x="604" y="1198"/>
                      <a:pt x="607" y="1198"/>
                    </a:cubicBezTo>
                    <a:cubicBezTo>
                      <a:pt x="939" y="1195"/>
                      <a:pt x="1204" y="923"/>
                      <a:pt x="1201" y="594"/>
                    </a:cubicBezTo>
                    <a:cubicBezTo>
                      <a:pt x="1198" y="264"/>
                      <a:pt x="932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17"/>
              <p:cNvSpPr/>
              <p:nvPr/>
            </p:nvSpPr>
            <p:spPr>
              <a:xfrm rot="5400000">
                <a:off x="1305137" y="542005"/>
                <a:ext cx="77759" cy="77497"/>
              </a:xfrm>
              <a:custGeom>
                <a:rect b="b" l="l" r="r" t="t"/>
                <a:pathLst>
                  <a:path extrusionOk="0" h="1199" w="1203">
                    <a:moveTo>
                      <a:pt x="601" y="1"/>
                    </a:moveTo>
                    <a:cubicBezTo>
                      <a:pt x="599" y="1"/>
                      <a:pt x="597" y="1"/>
                      <a:pt x="595" y="1"/>
                    </a:cubicBezTo>
                    <a:cubicBezTo>
                      <a:pt x="267" y="4"/>
                      <a:pt x="1" y="273"/>
                      <a:pt x="1" y="605"/>
                    </a:cubicBezTo>
                    <a:cubicBezTo>
                      <a:pt x="4" y="935"/>
                      <a:pt x="273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36" y="1195"/>
                      <a:pt x="1202" y="923"/>
                      <a:pt x="1198" y="595"/>
                    </a:cubicBezTo>
                    <a:cubicBezTo>
                      <a:pt x="1195" y="265"/>
                      <a:pt x="930" y="1"/>
                      <a:pt x="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17"/>
              <p:cNvSpPr/>
              <p:nvPr/>
            </p:nvSpPr>
            <p:spPr>
              <a:xfrm rot="5400000">
                <a:off x="1502597" y="790335"/>
                <a:ext cx="77759" cy="77497"/>
              </a:xfrm>
              <a:custGeom>
                <a:rect b="b" l="l" r="r" t="t"/>
                <a:pathLst>
                  <a:path extrusionOk="0" h="1199" w="1203">
                    <a:moveTo>
                      <a:pt x="602" y="0"/>
                    </a:moveTo>
                    <a:cubicBezTo>
                      <a:pt x="600" y="0"/>
                      <a:pt x="597" y="0"/>
                      <a:pt x="595" y="0"/>
                    </a:cubicBezTo>
                    <a:cubicBezTo>
                      <a:pt x="267" y="4"/>
                      <a:pt x="1" y="275"/>
                      <a:pt x="4" y="607"/>
                    </a:cubicBezTo>
                    <a:cubicBezTo>
                      <a:pt x="4" y="934"/>
                      <a:pt x="273" y="1198"/>
                      <a:pt x="603" y="1198"/>
                    </a:cubicBezTo>
                    <a:cubicBezTo>
                      <a:pt x="605" y="1198"/>
                      <a:pt x="607" y="1198"/>
                      <a:pt x="609" y="1198"/>
                    </a:cubicBezTo>
                    <a:cubicBezTo>
                      <a:pt x="937" y="1195"/>
                      <a:pt x="1203" y="926"/>
                      <a:pt x="1199" y="594"/>
                    </a:cubicBezTo>
                    <a:cubicBezTo>
                      <a:pt x="1199" y="265"/>
                      <a:pt x="931" y="0"/>
                      <a:pt x="6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17"/>
              <p:cNvSpPr/>
              <p:nvPr/>
            </p:nvSpPr>
            <p:spPr>
              <a:xfrm rot="5400000">
                <a:off x="1500205" y="540195"/>
                <a:ext cx="77888" cy="77497"/>
              </a:xfrm>
              <a:custGeom>
                <a:rect b="b" l="l" r="r" t="t"/>
                <a:pathLst>
                  <a:path extrusionOk="0" h="1199" w="1205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6"/>
                      <a:pt x="3" y="608"/>
                    </a:cubicBezTo>
                    <a:cubicBezTo>
                      <a:pt x="7" y="934"/>
                      <a:pt x="273" y="1199"/>
                      <a:pt x="601" y="1199"/>
                    </a:cubicBezTo>
                    <a:cubicBezTo>
                      <a:pt x="603" y="1199"/>
                      <a:pt x="605" y="1199"/>
                      <a:pt x="607" y="1199"/>
                    </a:cubicBezTo>
                    <a:cubicBezTo>
                      <a:pt x="939" y="1195"/>
                      <a:pt x="1204" y="926"/>
                      <a:pt x="1201" y="594"/>
                    </a:cubicBezTo>
                    <a:cubicBezTo>
                      <a:pt x="1198" y="265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">
    <p:bg>
      <p:bgPr>
        <a:solidFill>
          <a:schemeClr val="dk2"/>
        </a:solidFill>
      </p:bgPr>
    </p:bg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8"/>
          <p:cNvSpPr txBox="1"/>
          <p:nvPr>
            <p:ph type="ctrTitle"/>
          </p:nvPr>
        </p:nvSpPr>
        <p:spPr>
          <a:xfrm>
            <a:off x="855250" y="341590"/>
            <a:ext cx="2505900" cy="13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90" name="Google Shape;590;p18"/>
          <p:cNvSpPr txBox="1"/>
          <p:nvPr/>
        </p:nvSpPr>
        <p:spPr>
          <a:xfrm>
            <a:off x="855250" y="3560725"/>
            <a:ext cx="48867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Slidesgo</a:t>
            </a:r>
            <a:r>
              <a:rPr lang="en" sz="12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Flaticon</a:t>
            </a:r>
            <a:r>
              <a:rPr lang="en" sz="12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Freepik</a:t>
            </a:r>
            <a:endParaRPr sz="1200">
              <a:solidFill>
                <a:schemeClr val="dk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591" name="Google Shape;591;p18"/>
          <p:cNvSpPr txBox="1"/>
          <p:nvPr>
            <p:ph idx="1" type="subTitle"/>
          </p:nvPr>
        </p:nvSpPr>
        <p:spPr>
          <a:xfrm>
            <a:off x="855250" y="1798475"/>
            <a:ext cx="4177500" cy="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592" name="Google Shape;592;p18"/>
          <p:cNvGrpSpPr/>
          <p:nvPr/>
        </p:nvGrpSpPr>
        <p:grpSpPr>
          <a:xfrm>
            <a:off x="279425" y="321305"/>
            <a:ext cx="8621563" cy="4579268"/>
            <a:chOff x="279425" y="321305"/>
            <a:chExt cx="8621563" cy="4579268"/>
          </a:xfrm>
        </p:grpSpPr>
        <p:grpSp>
          <p:nvGrpSpPr>
            <p:cNvPr id="593" name="Google Shape;593;p18"/>
            <p:cNvGrpSpPr/>
            <p:nvPr/>
          </p:nvGrpSpPr>
          <p:grpSpPr>
            <a:xfrm flipH="1">
              <a:off x="7983344" y="3747288"/>
              <a:ext cx="917644" cy="1153279"/>
              <a:chOff x="7360481" y="-279362"/>
              <a:chExt cx="917644" cy="1153279"/>
            </a:xfrm>
          </p:grpSpPr>
          <p:sp>
            <p:nvSpPr>
              <p:cNvPr id="594" name="Google Shape;594;p18"/>
              <p:cNvSpPr/>
              <p:nvPr/>
            </p:nvSpPr>
            <p:spPr>
              <a:xfrm rot="5400000">
                <a:off x="8194132" y="-279362"/>
                <a:ext cx="82946" cy="82946"/>
              </a:xfrm>
              <a:custGeom>
                <a:rect b="b" l="l" r="r" t="t"/>
                <a:pathLst>
                  <a:path extrusionOk="0" h="1030" w="1030">
                    <a:moveTo>
                      <a:pt x="515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3" y="1030"/>
                      <a:pt x="515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3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18"/>
              <p:cNvSpPr/>
              <p:nvPr/>
            </p:nvSpPr>
            <p:spPr>
              <a:xfrm rot="5400000">
                <a:off x="8194575" y="-12041"/>
                <a:ext cx="82624" cy="82865"/>
              </a:xfrm>
              <a:custGeom>
                <a:rect b="b" l="l" r="r" t="t"/>
                <a:pathLst>
                  <a:path extrusionOk="0" h="1029" w="1026">
                    <a:moveTo>
                      <a:pt x="512" y="1"/>
                    </a:moveTo>
                    <a:cubicBezTo>
                      <a:pt x="229" y="1"/>
                      <a:pt x="1" y="232"/>
                      <a:pt x="1" y="515"/>
                    </a:cubicBezTo>
                    <a:cubicBezTo>
                      <a:pt x="1" y="800"/>
                      <a:pt x="229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18"/>
              <p:cNvSpPr/>
              <p:nvPr/>
            </p:nvSpPr>
            <p:spPr>
              <a:xfrm rot="5400000">
                <a:off x="8194696" y="255361"/>
                <a:ext cx="82865" cy="82865"/>
              </a:xfrm>
              <a:custGeom>
                <a:rect b="b" l="l" r="r" t="t"/>
                <a:pathLst>
                  <a:path extrusionOk="0" h="1029" w="1029">
                    <a:moveTo>
                      <a:pt x="514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797"/>
                      <a:pt x="232" y="1029"/>
                      <a:pt x="514" y="1029"/>
                    </a:cubicBezTo>
                    <a:cubicBezTo>
                      <a:pt x="800" y="1025"/>
                      <a:pt x="1028" y="797"/>
                      <a:pt x="1028" y="514"/>
                    </a:cubicBezTo>
                    <a:cubicBezTo>
                      <a:pt x="1028" y="229"/>
                      <a:pt x="796" y="1"/>
                      <a:pt x="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18"/>
              <p:cNvSpPr/>
              <p:nvPr/>
            </p:nvSpPr>
            <p:spPr>
              <a:xfrm rot="5400000">
                <a:off x="8195058" y="522844"/>
                <a:ext cx="82946" cy="82704"/>
              </a:xfrm>
              <a:custGeom>
                <a:rect b="b" l="l" r="r" t="t"/>
                <a:pathLst>
                  <a:path extrusionOk="0" h="1027" w="1030">
                    <a:moveTo>
                      <a:pt x="512" y="1"/>
                    </a:moveTo>
                    <a:cubicBezTo>
                      <a:pt x="230" y="1"/>
                      <a:pt x="1" y="230"/>
                      <a:pt x="1" y="515"/>
                    </a:cubicBezTo>
                    <a:cubicBezTo>
                      <a:pt x="1" y="795"/>
                      <a:pt x="227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30" y="797"/>
                      <a:pt x="1026" y="512"/>
                    </a:cubicBezTo>
                    <a:cubicBezTo>
                      <a:pt x="1026" y="230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18"/>
              <p:cNvSpPr/>
              <p:nvPr/>
            </p:nvSpPr>
            <p:spPr>
              <a:xfrm rot="5400000">
                <a:off x="8195340" y="790085"/>
                <a:ext cx="82865" cy="82704"/>
              </a:xfrm>
              <a:custGeom>
                <a:rect b="b" l="l" r="r" t="t"/>
                <a:pathLst>
                  <a:path extrusionOk="0" h="1027" w="1029">
                    <a:moveTo>
                      <a:pt x="514" y="0"/>
                    </a:moveTo>
                    <a:cubicBezTo>
                      <a:pt x="229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6" y="0"/>
                      <a:pt x="5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18"/>
              <p:cNvSpPr/>
              <p:nvPr/>
            </p:nvSpPr>
            <p:spPr>
              <a:xfrm rot="5400000">
                <a:off x="7985719" y="-279121"/>
                <a:ext cx="82946" cy="82946"/>
              </a:xfrm>
              <a:custGeom>
                <a:rect b="b" l="l" r="r" t="t"/>
                <a:pathLst>
                  <a:path extrusionOk="0" h="1030" w="1030">
                    <a:moveTo>
                      <a:pt x="515" y="1"/>
                    </a:moveTo>
                    <a:cubicBezTo>
                      <a:pt x="230" y="4"/>
                      <a:pt x="1" y="234"/>
                      <a:pt x="1" y="515"/>
                    </a:cubicBezTo>
                    <a:cubicBezTo>
                      <a:pt x="1" y="801"/>
                      <a:pt x="233" y="1030"/>
                      <a:pt x="515" y="1030"/>
                    </a:cubicBezTo>
                    <a:cubicBezTo>
                      <a:pt x="800" y="1030"/>
                      <a:pt x="1029" y="801"/>
                      <a:pt x="1029" y="515"/>
                    </a:cubicBezTo>
                    <a:cubicBezTo>
                      <a:pt x="1029" y="234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18"/>
              <p:cNvSpPr/>
              <p:nvPr/>
            </p:nvSpPr>
            <p:spPr>
              <a:xfrm rot="5400000">
                <a:off x="7986162" y="-11719"/>
                <a:ext cx="82624" cy="82865"/>
              </a:xfrm>
              <a:custGeom>
                <a:rect b="b" l="l" r="r" t="t"/>
                <a:pathLst>
                  <a:path extrusionOk="0" h="1029" w="1026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800"/>
                      <a:pt x="229" y="1029"/>
                      <a:pt x="514" y="1029"/>
                    </a:cubicBezTo>
                    <a:cubicBezTo>
                      <a:pt x="796" y="1029"/>
                      <a:pt x="1026" y="797"/>
                      <a:pt x="1026" y="515"/>
                    </a:cubicBezTo>
                    <a:cubicBezTo>
                      <a:pt x="1026" y="229"/>
                      <a:pt x="796" y="1"/>
                      <a:pt x="5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18"/>
              <p:cNvSpPr/>
              <p:nvPr/>
            </p:nvSpPr>
            <p:spPr>
              <a:xfrm rot="5400000">
                <a:off x="7986283" y="255603"/>
                <a:ext cx="82865" cy="82865"/>
              </a:xfrm>
              <a:custGeom>
                <a:rect b="b" l="l" r="r" t="t"/>
                <a:pathLst>
                  <a:path extrusionOk="0" h="1029" w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2" y="1029"/>
                      <a:pt x="515" y="1029"/>
                    </a:cubicBezTo>
                    <a:cubicBezTo>
                      <a:pt x="800" y="1029"/>
                      <a:pt x="1028" y="797"/>
                      <a:pt x="1028" y="514"/>
                    </a:cubicBezTo>
                    <a:cubicBezTo>
                      <a:pt x="1028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18"/>
              <p:cNvSpPr/>
              <p:nvPr/>
            </p:nvSpPr>
            <p:spPr>
              <a:xfrm rot="5400000">
                <a:off x="7986807" y="523005"/>
                <a:ext cx="82624" cy="82704"/>
              </a:xfrm>
              <a:custGeom>
                <a:rect b="b" l="l" r="r" t="t"/>
                <a:pathLst>
                  <a:path extrusionOk="0" h="1027" w="1026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6" y="1026"/>
                      <a:pt x="509" y="1026"/>
                    </a:cubicBezTo>
                    <a:cubicBezTo>
                      <a:pt x="511" y="1026"/>
                      <a:pt x="512" y="1026"/>
                      <a:pt x="514" y="1026"/>
                    </a:cubicBezTo>
                    <a:cubicBezTo>
                      <a:pt x="797" y="1026"/>
                      <a:pt x="1026" y="797"/>
                      <a:pt x="1026" y="512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18"/>
              <p:cNvSpPr/>
              <p:nvPr/>
            </p:nvSpPr>
            <p:spPr>
              <a:xfrm rot="5400000">
                <a:off x="7986887" y="790367"/>
                <a:ext cx="82946" cy="82704"/>
              </a:xfrm>
              <a:custGeom>
                <a:rect b="b" l="l" r="r" t="t"/>
                <a:pathLst>
                  <a:path extrusionOk="0" h="1027" w="1030">
                    <a:moveTo>
                      <a:pt x="515" y="0"/>
                    </a:moveTo>
                    <a:cubicBezTo>
                      <a:pt x="230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7" y="0"/>
                      <a:pt x="5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18"/>
              <p:cNvSpPr/>
              <p:nvPr/>
            </p:nvSpPr>
            <p:spPr>
              <a:xfrm rot="5400000">
                <a:off x="7777146" y="-278718"/>
                <a:ext cx="82946" cy="82624"/>
              </a:xfrm>
              <a:custGeom>
                <a:rect b="b" l="l" r="r" t="t"/>
                <a:pathLst>
                  <a:path extrusionOk="0" h="1026" w="1030">
                    <a:moveTo>
                      <a:pt x="521" y="0"/>
                    </a:moveTo>
                    <a:cubicBezTo>
                      <a:pt x="519" y="0"/>
                      <a:pt x="517" y="0"/>
                      <a:pt x="515" y="0"/>
                    </a:cubicBezTo>
                    <a:cubicBezTo>
                      <a:pt x="230" y="0"/>
                      <a:pt x="1" y="230"/>
                      <a:pt x="1" y="511"/>
                    </a:cubicBezTo>
                    <a:cubicBezTo>
                      <a:pt x="1" y="797"/>
                      <a:pt x="233" y="1026"/>
                      <a:pt x="515" y="1026"/>
                    </a:cubicBezTo>
                    <a:cubicBezTo>
                      <a:pt x="801" y="1026"/>
                      <a:pt x="1030" y="797"/>
                      <a:pt x="1030" y="511"/>
                    </a:cubicBezTo>
                    <a:cubicBezTo>
                      <a:pt x="1030" y="231"/>
                      <a:pt x="800" y="0"/>
                      <a:pt x="5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18"/>
              <p:cNvSpPr/>
              <p:nvPr/>
            </p:nvSpPr>
            <p:spPr>
              <a:xfrm rot="5400000">
                <a:off x="7777750" y="-11477"/>
                <a:ext cx="82624" cy="82865"/>
              </a:xfrm>
              <a:custGeom>
                <a:rect b="b" l="l" r="r" t="t"/>
                <a:pathLst>
                  <a:path extrusionOk="0" h="1029" w="1026">
                    <a:moveTo>
                      <a:pt x="511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18"/>
              <p:cNvSpPr/>
              <p:nvPr/>
            </p:nvSpPr>
            <p:spPr>
              <a:xfrm rot="5400000">
                <a:off x="7777830" y="255885"/>
                <a:ext cx="82946" cy="82865"/>
              </a:xfrm>
              <a:custGeom>
                <a:rect b="b" l="l" r="r" t="t"/>
                <a:pathLst>
                  <a:path extrusionOk="0" h="1029" w="1030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3" y="1029"/>
                      <a:pt x="515" y="1029"/>
                    </a:cubicBezTo>
                    <a:cubicBezTo>
                      <a:pt x="800" y="1029"/>
                      <a:pt x="1029" y="797"/>
                      <a:pt x="1029" y="514"/>
                    </a:cubicBezTo>
                    <a:cubicBezTo>
                      <a:pt x="1029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18"/>
              <p:cNvSpPr/>
              <p:nvPr/>
            </p:nvSpPr>
            <p:spPr>
              <a:xfrm rot="5400000">
                <a:off x="7778273" y="523126"/>
                <a:ext cx="82624" cy="82946"/>
              </a:xfrm>
              <a:custGeom>
                <a:rect b="b" l="l" r="r" t="t"/>
                <a:pathLst>
                  <a:path extrusionOk="0" h="1030" w="1026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7"/>
                      <a:pt x="229" y="1030"/>
                      <a:pt x="515" y="1030"/>
                    </a:cubicBezTo>
                    <a:cubicBezTo>
                      <a:pt x="797" y="1026"/>
                      <a:pt x="1026" y="797"/>
                      <a:pt x="1026" y="515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18"/>
              <p:cNvSpPr/>
              <p:nvPr/>
            </p:nvSpPr>
            <p:spPr>
              <a:xfrm rot="5400000">
                <a:off x="7778474" y="790608"/>
                <a:ext cx="82946" cy="82704"/>
              </a:xfrm>
              <a:custGeom>
                <a:rect b="b" l="l" r="r" t="t"/>
                <a:pathLst>
                  <a:path extrusionOk="0" h="1027" w="1030">
                    <a:moveTo>
                      <a:pt x="515" y="1"/>
                    </a:moveTo>
                    <a:cubicBezTo>
                      <a:pt x="230" y="1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1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18"/>
              <p:cNvSpPr/>
              <p:nvPr/>
            </p:nvSpPr>
            <p:spPr>
              <a:xfrm rot="5400000">
                <a:off x="7568773" y="-278436"/>
                <a:ext cx="82865" cy="82624"/>
              </a:xfrm>
              <a:custGeom>
                <a:rect b="b" l="l" r="r" t="t"/>
                <a:pathLst>
                  <a:path extrusionOk="0" h="1026" w="1029">
                    <a:moveTo>
                      <a:pt x="520" y="0"/>
                    </a:moveTo>
                    <a:cubicBezTo>
                      <a:pt x="518" y="0"/>
                      <a:pt x="516" y="0"/>
                      <a:pt x="514" y="0"/>
                    </a:cubicBez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32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2"/>
                      <a:pt x="800" y="0"/>
                      <a:pt x="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18"/>
              <p:cNvSpPr/>
              <p:nvPr/>
            </p:nvSpPr>
            <p:spPr>
              <a:xfrm rot="5400000">
                <a:off x="7569297" y="-11195"/>
                <a:ext cx="82704" cy="82865"/>
              </a:xfrm>
              <a:custGeom>
                <a:rect b="b" l="l" r="r" t="t"/>
                <a:pathLst>
                  <a:path extrusionOk="0" h="1029" w="1027">
                    <a:moveTo>
                      <a:pt x="512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18"/>
              <p:cNvSpPr/>
              <p:nvPr/>
            </p:nvSpPr>
            <p:spPr>
              <a:xfrm rot="5400000">
                <a:off x="7569417" y="256126"/>
                <a:ext cx="82946" cy="82865"/>
              </a:xfrm>
              <a:custGeom>
                <a:rect b="b" l="l" r="r" t="t"/>
                <a:pathLst>
                  <a:path extrusionOk="0" h="1029" w="1030">
                    <a:moveTo>
                      <a:pt x="515" y="1"/>
                    </a:moveTo>
                    <a:cubicBezTo>
                      <a:pt x="230" y="1"/>
                      <a:pt x="1" y="232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800" y="1029"/>
                      <a:pt x="1030" y="797"/>
                      <a:pt x="1030" y="514"/>
                    </a:cubicBezTo>
                    <a:cubicBezTo>
                      <a:pt x="1030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18"/>
              <p:cNvSpPr/>
              <p:nvPr/>
            </p:nvSpPr>
            <p:spPr>
              <a:xfrm rot="5400000">
                <a:off x="7569901" y="523407"/>
                <a:ext cx="82543" cy="82946"/>
              </a:xfrm>
              <a:custGeom>
                <a:rect b="b" l="l" r="r" t="t"/>
                <a:pathLst>
                  <a:path extrusionOk="0" h="1030" w="1025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797"/>
                      <a:pt x="229" y="1030"/>
                      <a:pt x="515" y="1030"/>
                    </a:cubicBezTo>
                    <a:cubicBezTo>
                      <a:pt x="796" y="1026"/>
                      <a:pt x="1025" y="797"/>
                      <a:pt x="1025" y="515"/>
                    </a:cubicBezTo>
                    <a:cubicBezTo>
                      <a:pt x="1025" y="230"/>
                      <a:pt x="796" y="1"/>
                      <a:pt x="5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18"/>
              <p:cNvSpPr/>
              <p:nvPr/>
            </p:nvSpPr>
            <p:spPr>
              <a:xfrm rot="5400000">
                <a:off x="7570102" y="790890"/>
                <a:ext cx="82865" cy="82704"/>
              </a:xfrm>
              <a:custGeom>
                <a:rect b="b" l="l" r="r" t="t"/>
                <a:pathLst>
                  <a:path extrusionOk="0" h="1027" w="1029">
                    <a:moveTo>
                      <a:pt x="514" y="1"/>
                    </a:moveTo>
                    <a:cubicBezTo>
                      <a:pt x="229" y="1"/>
                      <a:pt x="0" y="230"/>
                      <a:pt x="0" y="515"/>
                    </a:cubicBezTo>
                    <a:cubicBezTo>
                      <a:pt x="0" y="797"/>
                      <a:pt x="232" y="1026"/>
                      <a:pt x="514" y="1026"/>
                    </a:cubicBezTo>
                    <a:cubicBezTo>
                      <a:pt x="800" y="1026"/>
                      <a:pt x="1028" y="797"/>
                      <a:pt x="1028" y="512"/>
                    </a:cubicBezTo>
                    <a:cubicBezTo>
                      <a:pt x="1028" y="230"/>
                      <a:pt x="797" y="1"/>
                      <a:pt x="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8"/>
              <p:cNvSpPr/>
              <p:nvPr/>
            </p:nvSpPr>
            <p:spPr>
              <a:xfrm rot="5400000">
                <a:off x="7360360" y="-278195"/>
                <a:ext cx="82865" cy="82624"/>
              </a:xfrm>
              <a:custGeom>
                <a:rect b="b" l="l" r="r" t="t"/>
                <a:pathLst>
                  <a:path extrusionOk="0" h="1026" w="1029">
                    <a:moveTo>
                      <a:pt x="515" y="0"/>
                    </a:move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29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6" y="230"/>
                      <a:pt x="797" y="0"/>
                      <a:pt x="5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18"/>
              <p:cNvSpPr/>
              <p:nvPr/>
            </p:nvSpPr>
            <p:spPr>
              <a:xfrm rot="5400000">
                <a:off x="7360723" y="-11115"/>
                <a:ext cx="82946" cy="82946"/>
              </a:xfrm>
              <a:custGeom>
                <a:rect b="b" l="l" r="r" t="t"/>
                <a:pathLst>
                  <a:path extrusionOk="0" h="1030" w="1030">
                    <a:moveTo>
                      <a:pt x="515" y="1"/>
                    </a:moveTo>
                    <a:cubicBezTo>
                      <a:pt x="233" y="4"/>
                      <a:pt x="0" y="233"/>
                      <a:pt x="4" y="515"/>
                    </a:cubicBezTo>
                    <a:cubicBezTo>
                      <a:pt x="4" y="800"/>
                      <a:pt x="233" y="1029"/>
                      <a:pt x="515" y="1029"/>
                    </a:cubicBezTo>
                    <a:cubicBezTo>
                      <a:pt x="801" y="1029"/>
                      <a:pt x="1029" y="800"/>
                      <a:pt x="1029" y="515"/>
                    </a:cubicBezTo>
                    <a:cubicBezTo>
                      <a:pt x="1029" y="233"/>
                      <a:pt x="801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18"/>
              <p:cNvSpPr/>
              <p:nvPr/>
            </p:nvSpPr>
            <p:spPr>
              <a:xfrm rot="5400000">
                <a:off x="7361005" y="256368"/>
                <a:ext cx="82946" cy="82865"/>
              </a:xfrm>
              <a:custGeom>
                <a:rect b="b" l="l" r="r" t="t"/>
                <a:pathLst>
                  <a:path extrusionOk="0" h="1029" w="1030">
                    <a:moveTo>
                      <a:pt x="515" y="1"/>
                    </a:moveTo>
                    <a:cubicBezTo>
                      <a:pt x="230" y="1"/>
                      <a:pt x="1" y="233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797" y="1029"/>
                      <a:pt x="1030" y="797"/>
                      <a:pt x="1030" y="514"/>
                    </a:cubicBezTo>
                    <a:cubicBezTo>
                      <a:pt x="1027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18"/>
              <p:cNvSpPr/>
              <p:nvPr/>
            </p:nvSpPr>
            <p:spPr>
              <a:xfrm rot="5400000">
                <a:off x="7361327" y="523569"/>
                <a:ext cx="82865" cy="82946"/>
              </a:xfrm>
              <a:custGeom>
                <a:rect b="b" l="l" r="r" t="t"/>
                <a:pathLst>
                  <a:path extrusionOk="0" h="1030" w="1029">
                    <a:moveTo>
                      <a:pt x="515" y="1"/>
                    </a:moveTo>
                    <a:cubicBezTo>
                      <a:pt x="233" y="1"/>
                      <a:pt x="0" y="233"/>
                      <a:pt x="3" y="515"/>
                    </a:cubicBezTo>
                    <a:cubicBezTo>
                      <a:pt x="3" y="801"/>
                      <a:pt x="233" y="1030"/>
                      <a:pt x="518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0"/>
                      <a:pt x="800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18"/>
              <p:cNvSpPr/>
              <p:nvPr/>
            </p:nvSpPr>
            <p:spPr>
              <a:xfrm rot="5400000">
                <a:off x="7361689" y="791132"/>
                <a:ext cx="82865" cy="82704"/>
              </a:xfrm>
              <a:custGeom>
                <a:rect b="b" l="l" r="r" t="t"/>
                <a:pathLst>
                  <a:path extrusionOk="0" h="1027" w="1029">
                    <a:moveTo>
                      <a:pt x="515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9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19" name="Google Shape;619;p18"/>
            <p:cNvSpPr/>
            <p:nvPr/>
          </p:nvSpPr>
          <p:spPr>
            <a:xfrm flipH="1" rot="-5400000">
              <a:off x="6302474" y="2828264"/>
              <a:ext cx="290969" cy="288081"/>
            </a:xfrm>
            <a:custGeom>
              <a:rect b="b" l="l" r="r" t="t"/>
              <a:pathLst>
                <a:path extrusionOk="0" h="7776" w="7855">
                  <a:moveTo>
                    <a:pt x="443" y="1"/>
                  </a:moveTo>
                  <a:cubicBezTo>
                    <a:pt x="409" y="1"/>
                    <a:pt x="374" y="5"/>
                    <a:pt x="339" y="14"/>
                  </a:cubicBezTo>
                  <a:cubicBezTo>
                    <a:pt x="126" y="74"/>
                    <a:pt x="1" y="293"/>
                    <a:pt x="60" y="506"/>
                  </a:cubicBezTo>
                  <a:lnTo>
                    <a:pt x="728" y="2901"/>
                  </a:lnTo>
                  <a:cubicBezTo>
                    <a:pt x="775" y="3071"/>
                    <a:pt x="931" y="3191"/>
                    <a:pt x="1109" y="3191"/>
                  </a:cubicBezTo>
                  <a:cubicBezTo>
                    <a:pt x="1115" y="3191"/>
                    <a:pt x="1122" y="3191"/>
                    <a:pt x="1129" y="3190"/>
                  </a:cubicBezTo>
                  <a:lnTo>
                    <a:pt x="3296" y="3103"/>
                  </a:lnTo>
                  <a:lnTo>
                    <a:pt x="3876" y="5191"/>
                  </a:lnTo>
                  <a:cubicBezTo>
                    <a:pt x="3924" y="5365"/>
                    <a:pt x="4084" y="5483"/>
                    <a:pt x="4264" y="5483"/>
                  </a:cubicBezTo>
                  <a:cubicBezTo>
                    <a:pt x="4268" y="5483"/>
                    <a:pt x="4273" y="5483"/>
                    <a:pt x="4278" y="5483"/>
                  </a:cubicBezTo>
                  <a:lnTo>
                    <a:pt x="6444" y="5393"/>
                  </a:lnTo>
                  <a:lnTo>
                    <a:pt x="7025" y="7483"/>
                  </a:lnTo>
                  <a:cubicBezTo>
                    <a:pt x="7051" y="7573"/>
                    <a:pt x="7105" y="7646"/>
                    <a:pt x="7174" y="7699"/>
                  </a:cubicBezTo>
                  <a:cubicBezTo>
                    <a:pt x="7241" y="7748"/>
                    <a:pt x="7322" y="7775"/>
                    <a:pt x="7406" y="7775"/>
                  </a:cubicBezTo>
                  <a:cubicBezTo>
                    <a:pt x="7443" y="7775"/>
                    <a:pt x="7480" y="7770"/>
                    <a:pt x="7516" y="7759"/>
                  </a:cubicBezTo>
                  <a:cubicBezTo>
                    <a:pt x="7728" y="7702"/>
                    <a:pt x="7855" y="7480"/>
                    <a:pt x="7795" y="7268"/>
                  </a:cubicBezTo>
                  <a:lnTo>
                    <a:pt x="7128" y="4875"/>
                  </a:lnTo>
                  <a:cubicBezTo>
                    <a:pt x="7080" y="4701"/>
                    <a:pt x="6921" y="4583"/>
                    <a:pt x="6742" y="4583"/>
                  </a:cubicBezTo>
                  <a:cubicBezTo>
                    <a:pt x="6737" y="4583"/>
                    <a:pt x="6732" y="4584"/>
                    <a:pt x="6726" y="4584"/>
                  </a:cubicBezTo>
                  <a:lnTo>
                    <a:pt x="4560" y="4673"/>
                  </a:lnTo>
                  <a:lnTo>
                    <a:pt x="3979" y="2583"/>
                  </a:lnTo>
                  <a:cubicBezTo>
                    <a:pt x="3931" y="2414"/>
                    <a:pt x="3776" y="2294"/>
                    <a:pt x="3600" y="2294"/>
                  </a:cubicBezTo>
                  <a:cubicBezTo>
                    <a:pt x="3592" y="2294"/>
                    <a:pt x="3585" y="2294"/>
                    <a:pt x="3578" y="2294"/>
                  </a:cubicBezTo>
                  <a:lnTo>
                    <a:pt x="1411" y="2380"/>
                  </a:lnTo>
                  <a:lnTo>
                    <a:pt x="830" y="293"/>
                  </a:lnTo>
                  <a:cubicBezTo>
                    <a:pt x="780" y="116"/>
                    <a:pt x="619" y="1"/>
                    <a:pt x="4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8"/>
            <p:cNvSpPr/>
            <p:nvPr/>
          </p:nvSpPr>
          <p:spPr>
            <a:xfrm flipH="1" rot="-5400000">
              <a:off x="5751221" y="827286"/>
              <a:ext cx="484014" cy="479205"/>
            </a:xfrm>
            <a:custGeom>
              <a:rect b="b" l="l" r="r" t="t"/>
              <a:pathLst>
                <a:path extrusionOk="0" h="7773" w="7851">
                  <a:moveTo>
                    <a:pt x="444" y="0"/>
                  </a:moveTo>
                  <a:cubicBezTo>
                    <a:pt x="408" y="0"/>
                    <a:pt x="372" y="5"/>
                    <a:pt x="335" y="15"/>
                  </a:cubicBezTo>
                  <a:cubicBezTo>
                    <a:pt x="123" y="72"/>
                    <a:pt x="0" y="294"/>
                    <a:pt x="60" y="503"/>
                  </a:cubicBezTo>
                  <a:lnTo>
                    <a:pt x="726" y="2899"/>
                  </a:lnTo>
                  <a:cubicBezTo>
                    <a:pt x="775" y="3068"/>
                    <a:pt x="929" y="3188"/>
                    <a:pt x="1103" y="3188"/>
                  </a:cubicBezTo>
                  <a:cubicBezTo>
                    <a:pt x="1110" y="3188"/>
                    <a:pt x="1117" y="3187"/>
                    <a:pt x="1125" y="3187"/>
                  </a:cubicBezTo>
                  <a:lnTo>
                    <a:pt x="3291" y="3101"/>
                  </a:lnTo>
                  <a:lnTo>
                    <a:pt x="3876" y="5188"/>
                  </a:lnTo>
                  <a:cubicBezTo>
                    <a:pt x="3924" y="5362"/>
                    <a:pt x="4082" y="5480"/>
                    <a:pt x="4258" y="5480"/>
                  </a:cubicBezTo>
                  <a:cubicBezTo>
                    <a:pt x="4264" y="5480"/>
                    <a:pt x="4269" y="5480"/>
                    <a:pt x="4274" y="5480"/>
                  </a:cubicBezTo>
                  <a:lnTo>
                    <a:pt x="6444" y="5390"/>
                  </a:lnTo>
                  <a:lnTo>
                    <a:pt x="7025" y="7481"/>
                  </a:lnTo>
                  <a:cubicBezTo>
                    <a:pt x="7051" y="7570"/>
                    <a:pt x="7104" y="7643"/>
                    <a:pt x="7173" y="7697"/>
                  </a:cubicBezTo>
                  <a:cubicBezTo>
                    <a:pt x="7241" y="7745"/>
                    <a:pt x="7321" y="7773"/>
                    <a:pt x="7404" y="7773"/>
                  </a:cubicBezTo>
                  <a:cubicBezTo>
                    <a:pt x="7441" y="7773"/>
                    <a:pt x="7478" y="7767"/>
                    <a:pt x="7515" y="7756"/>
                  </a:cubicBezTo>
                  <a:cubicBezTo>
                    <a:pt x="7728" y="7700"/>
                    <a:pt x="7850" y="7478"/>
                    <a:pt x="7791" y="7265"/>
                  </a:cubicBezTo>
                  <a:lnTo>
                    <a:pt x="7124" y="4873"/>
                  </a:lnTo>
                  <a:cubicBezTo>
                    <a:pt x="7075" y="4698"/>
                    <a:pt x="6917" y="4580"/>
                    <a:pt x="6740" y="4580"/>
                  </a:cubicBezTo>
                  <a:cubicBezTo>
                    <a:pt x="6735" y="4580"/>
                    <a:pt x="6731" y="4580"/>
                    <a:pt x="6726" y="4581"/>
                  </a:cubicBezTo>
                  <a:lnTo>
                    <a:pt x="4559" y="4671"/>
                  </a:lnTo>
                  <a:lnTo>
                    <a:pt x="3975" y="2583"/>
                  </a:lnTo>
                  <a:cubicBezTo>
                    <a:pt x="3927" y="2409"/>
                    <a:pt x="3768" y="2291"/>
                    <a:pt x="3591" y="2291"/>
                  </a:cubicBezTo>
                  <a:cubicBezTo>
                    <a:pt x="3587" y="2291"/>
                    <a:pt x="3582" y="2291"/>
                    <a:pt x="3577" y="2291"/>
                  </a:cubicBezTo>
                  <a:lnTo>
                    <a:pt x="1410" y="2381"/>
                  </a:lnTo>
                  <a:lnTo>
                    <a:pt x="826" y="291"/>
                  </a:lnTo>
                  <a:cubicBezTo>
                    <a:pt x="776" y="115"/>
                    <a:pt x="618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8"/>
            <p:cNvSpPr/>
            <p:nvPr/>
          </p:nvSpPr>
          <p:spPr>
            <a:xfrm flipH="1" rot="-4337943">
              <a:off x="3617387" y="366026"/>
              <a:ext cx="348083" cy="347960"/>
            </a:xfrm>
            <a:custGeom>
              <a:rect b="b" l="l" r="r" t="t"/>
              <a:pathLst>
                <a:path extrusionOk="0" h="5644" w="5646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8"/>
            <p:cNvSpPr/>
            <p:nvPr/>
          </p:nvSpPr>
          <p:spPr>
            <a:xfrm flipH="1" rot="-5400000">
              <a:off x="4987145" y="4663838"/>
              <a:ext cx="236736" cy="236736"/>
            </a:xfrm>
            <a:custGeom>
              <a:rect b="b" l="l" r="r" t="t"/>
              <a:pathLst>
                <a:path extrusionOk="0" h="3840" w="3840">
                  <a:moveTo>
                    <a:pt x="2121" y="0"/>
                  </a:moveTo>
                  <a:lnTo>
                    <a:pt x="1617" y="1042"/>
                  </a:lnTo>
                  <a:lnTo>
                    <a:pt x="572" y="538"/>
                  </a:lnTo>
                  <a:lnTo>
                    <a:pt x="1" y="1719"/>
                  </a:lnTo>
                  <a:lnTo>
                    <a:pt x="1042" y="2223"/>
                  </a:lnTo>
                  <a:lnTo>
                    <a:pt x="538" y="3268"/>
                  </a:lnTo>
                  <a:lnTo>
                    <a:pt x="1719" y="3839"/>
                  </a:lnTo>
                  <a:lnTo>
                    <a:pt x="2224" y="2797"/>
                  </a:lnTo>
                  <a:lnTo>
                    <a:pt x="3269" y="3302"/>
                  </a:lnTo>
                  <a:lnTo>
                    <a:pt x="3840" y="2123"/>
                  </a:lnTo>
                  <a:lnTo>
                    <a:pt x="2797" y="1616"/>
                  </a:lnTo>
                  <a:lnTo>
                    <a:pt x="3302" y="570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8"/>
            <p:cNvSpPr/>
            <p:nvPr/>
          </p:nvSpPr>
          <p:spPr>
            <a:xfrm>
              <a:off x="279425" y="3240175"/>
              <a:ext cx="143400" cy="14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">
    <p:bg>
      <p:bgPr>
        <a:solidFill>
          <a:schemeClr val="dk2"/>
        </a:solidFill>
      </p:bgPr>
    </p:bg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5" name="Google Shape;625;p19"/>
          <p:cNvGrpSpPr/>
          <p:nvPr/>
        </p:nvGrpSpPr>
        <p:grpSpPr>
          <a:xfrm>
            <a:off x="242994" y="242988"/>
            <a:ext cx="8657994" cy="4671088"/>
            <a:chOff x="242994" y="242988"/>
            <a:chExt cx="8657994" cy="4671088"/>
          </a:xfrm>
        </p:grpSpPr>
        <p:sp>
          <p:nvSpPr>
            <p:cNvPr id="626" name="Google Shape;626;p19"/>
            <p:cNvSpPr/>
            <p:nvPr/>
          </p:nvSpPr>
          <p:spPr>
            <a:xfrm rot="6626428">
              <a:off x="7534294" y="4363835"/>
              <a:ext cx="484255" cy="479323"/>
            </a:xfrm>
            <a:custGeom>
              <a:rect b="b" l="l" r="r" t="t"/>
              <a:pathLst>
                <a:path extrusionOk="0" h="7775" w="7855">
                  <a:moveTo>
                    <a:pt x="442" y="0"/>
                  </a:moveTo>
                  <a:cubicBezTo>
                    <a:pt x="408" y="0"/>
                    <a:pt x="373" y="5"/>
                    <a:pt x="339" y="14"/>
                  </a:cubicBezTo>
                  <a:cubicBezTo>
                    <a:pt x="126" y="74"/>
                    <a:pt x="0" y="293"/>
                    <a:pt x="60" y="504"/>
                  </a:cubicBezTo>
                  <a:lnTo>
                    <a:pt x="727" y="2901"/>
                  </a:lnTo>
                  <a:cubicBezTo>
                    <a:pt x="775" y="3070"/>
                    <a:pt x="929" y="3189"/>
                    <a:pt x="1107" y="3189"/>
                  </a:cubicBezTo>
                  <a:cubicBezTo>
                    <a:pt x="1114" y="3189"/>
                    <a:pt x="1121" y="3189"/>
                    <a:pt x="1129" y="3189"/>
                  </a:cubicBezTo>
                  <a:lnTo>
                    <a:pt x="3295" y="3103"/>
                  </a:lnTo>
                  <a:lnTo>
                    <a:pt x="3876" y="5190"/>
                  </a:lnTo>
                  <a:cubicBezTo>
                    <a:pt x="3924" y="5364"/>
                    <a:pt x="4082" y="5482"/>
                    <a:pt x="4261" y="5482"/>
                  </a:cubicBezTo>
                  <a:cubicBezTo>
                    <a:pt x="4267" y="5482"/>
                    <a:pt x="4272" y="5482"/>
                    <a:pt x="4277" y="5481"/>
                  </a:cubicBezTo>
                  <a:lnTo>
                    <a:pt x="6444" y="5392"/>
                  </a:lnTo>
                  <a:lnTo>
                    <a:pt x="7025" y="7483"/>
                  </a:lnTo>
                  <a:cubicBezTo>
                    <a:pt x="7051" y="7572"/>
                    <a:pt x="7104" y="7645"/>
                    <a:pt x="7173" y="7698"/>
                  </a:cubicBezTo>
                  <a:cubicBezTo>
                    <a:pt x="7241" y="7747"/>
                    <a:pt x="7322" y="7774"/>
                    <a:pt x="7406" y="7774"/>
                  </a:cubicBezTo>
                  <a:cubicBezTo>
                    <a:pt x="7443" y="7774"/>
                    <a:pt x="7480" y="7769"/>
                    <a:pt x="7516" y="7758"/>
                  </a:cubicBezTo>
                  <a:cubicBezTo>
                    <a:pt x="7728" y="7702"/>
                    <a:pt x="7854" y="7479"/>
                    <a:pt x="7795" y="7267"/>
                  </a:cubicBezTo>
                  <a:lnTo>
                    <a:pt x="7127" y="4875"/>
                  </a:lnTo>
                  <a:cubicBezTo>
                    <a:pt x="7079" y="4700"/>
                    <a:pt x="6920" y="4582"/>
                    <a:pt x="6740" y="4582"/>
                  </a:cubicBezTo>
                  <a:cubicBezTo>
                    <a:pt x="6735" y="4582"/>
                    <a:pt x="6731" y="4582"/>
                    <a:pt x="6726" y="4582"/>
                  </a:cubicBezTo>
                  <a:lnTo>
                    <a:pt x="4559" y="4672"/>
                  </a:lnTo>
                  <a:lnTo>
                    <a:pt x="3979" y="2582"/>
                  </a:lnTo>
                  <a:cubicBezTo>
                    <a:pt x="3930" y="2412"/>
                    <a:pt x="3775" y="2292"/>
                    <a:pt x="3598" y="2292"/>
                  </a:cubicBezTo>
                  <a:cubicBezTo>
                    <a:pt x="3591" y="2292"/>
                    <a:pt x="3584" y="2293"/>
                    <a:pt x="3577" y="2293"/>
                  </a:cubicBezTo>
                  <a:lnTo>
                    <a:pt x="1410" y="2380"/>
                  </a:lnTo>
                  <a:lnTo>
                    <a:pt x="827" y="293"/>
                  </a:lnTo>
                  <a:cubicBezTo>
                    <a:pt x="780" y="115"/>
                    <a:pt x="617" y="0"/>
                    <a:pt x="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9"/>
            <p:cNvSpPr/>
            <p:nvPr/>
          </p:nvSpPr>
          <p:spPr>
            <a:xfrm rot="5400000">
              <a:off x="8423946" y="2911911"/>
              <a:ext cx="348076" cy="347953"/>
            </a:xfrm>
            <a:custGeom>
              <a:rect b="b" l="l" r="r" t="t"/>
              <a:pathLst>
                <a:path extrusionOk="0" h="5644" w="5646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9"/>
            <p:cNvSpPr/>
            <p:nvPr/>
          </p:nvSpPr>
          <p:spPr>
            <a:xfrm rot="5400000">
              <a:off x="483258" y="273288"/>
              <a:ext cx="236736" cy="236736"/>
            </a:xfrm>
            <a:custGeom>
              <a:rect b="b" l="l" r="r" t="t"/>
              <a:pathLst>
                <a:path extrusionOk="0" h="3840" w="3840">
                  <a:moveTo>
                    <a:pt x="2121" y="0"/>
                  </a:moveTo>
                  <a:lnTo>
                    <a:pt x="1617" y="1042"/>
                  </a:lnTo>
                  <a:lnTo>
                    <a:pt x="572" y="538"/>
                  </a:lnTo>
                  <a:lnTo>
                    <a:pt x="1" y="1719"/>
                  </a:lnTo>
                  <a:lnTo>
                    <a:pt x="1042" y="2223"/>
                  </a:lnTo>
                  <a:lnTo>
                    <a:pt x="538" y="3268"/>
                  </a:lnTo>
                  <a:lnTo>
                    <a:pt x="1719" y="3839"/>
                  </a:lnTo>
                  <a:lnTo>
                    <a:pt x="2224" y="2797"/>
                  </a:lnTo>
                  <a:lnTo>
                    <a:pt x="3269" y="3302"/>
                  </a:lnTo>
                  <a:lnTo>
                    <a:pt x="3840" y="2123"/>
                  </a:lnTo>
                  <a:lnTo>
                    <a:pt x="2797" y="1616"/>
                  </a:lnTo>
                  <a:lnTo>
                    <a:pt x="3302" y="570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9"/>
            <p:cNvSpPr/>
            <p:nvPr/>
          </p:nvSpPr>
          <p:spPr>
            <a:xfrm rot="5400000">
              <a:off x="972163" y="1840764"/>
              <a:ext cx="177879" cy="177904"/>
            </a:xfrm>
            <a:custGeom>
              <a:rect b="b" l="l" r="r" t="t"/>
              <a:pathLst>
                <a:path extrusionOk="0" h="7139" w="7138">
                  <a:moveTo>
                    <a:pt x="3010" y="1"/>
                  </a:moveTo>
                  <a:lnTo>
                    <a:pt x="1" y="4132"/>
                  </a:lnTo>
                  <a:lnTo>
                    <a:pt x="4128" y="7138"/>
                  </a:lnTo>
                  <a:lnTo>
                    <a:pt x="7137" y="3010"/>
                  </a:lnTo>
                  <a:lnTo>
                    <a:pt x="30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9"/>
            <p:cNvSpPr/>
            <p:nvPr/>
          </p:nvSpPr>
          <p:spPr>
            <a:xfrm rot="6626428">
              <a:off x="4724619" y="610272"/>
              <a:ext cx="484255" cy="479323"/>
            </a:xfrm>
            <a:custGeom>
              <a:rect b="b" l="l" r="r" t="t"/>
              <a:pathLst>
                <a:path extrusionOk="0" h="7775" w="7855">
                  <a:moveTo>
                    <a:pt x="442" y="0"/>
                  </a:moveTo>
                  <a:cubicBezTo>
                    <a:pt x="408" y="0"/>
                    <a:pt x="373" y="5"/>
                    <a:pt x="339" y="14"/>
                  </a:cubicBezTo>
                  <a:cubicBezTo>
                    <a:pt x="126" y="74"/>
                    <a:pt x="0" y="293"/>
                    <a:pt x="60" y="504"/>
                  </a:cubicBezTo>
                  <a:lnTo>
                    <a:pt x="727" y="2901"/>
                  </a:lnTo>
                  <a:cubicBezTo>
                    <a:pt x="775" y="3070"/>
                    <a:pt x="929" y="3189"/>
                    <a:pt x="1107" y="3189"/>
                  </a:cubicBezTo>
                  <a:cubicBezTo>
                    <a:pt x="1114" y="3189"/>
                    <a:pt x="1121" y="3189"/>
                    <a:pt x="1129" y="3189"/>
                  </a:cubicBezTo>
                  <a:lnTo>
                    <a:pt x="3295" y="3103"/>
                  </a:lnTo>
                  <a:lnTo>
                    <a:pt x="3876" y="5190"/>
                  </a:lnTo>
                  <a:cubicBezTo>
                    <a:pt x="3924" y="5364"/>
                    <a:pt x="4082" y="5482"/>
                    <a:pt x="4261" y="5482"/>
                  </a:cubicBezTo>
                  <a:cubicBezTo>
                    <a:pt x="4267" y="5482"/>
                    <a:pt x="4272" y="5482"/>
                    <a:pt x="4277" y="5481"/>
                  </a:cubicBezTo>
                  <a:lnTo>
                    <a:pt x="6444" y="5392"/>
                  </a:lnTo>
                  <a:lnTo>
                    <a:pt x="7025" y="7483"/>
                  </a:lnTo>
                  <a:cubicBezTo>
                    <a:pt x="7051" y="7572"/>
                    <a:pt x="7104" y="7645"/>
                    <a:pt x="7173" y="7698"/>
                  </a:cubicBezTo>
                  <a:cubicBezTo>
                    <a:pt x="7241" y="7747"/>
                    <a:pt x="7322" y="7774"/>
                    <a:pt x="7406" y="7774"/>
                  </a:cubicBezTo>
                  <a:cubicBezTo>
                    <a:pt x="7443" y="7774"/>
                    <a:pt x="7480" y="7769"/>
                    <a:pt x="7516" y="7758"/>
                  </a:cubicBezTo>
                  <a:cubicBezTo>
                    <a:pt x="7728" y="7702"/>
                    <a:pt x="7854" y="7479"/>
                    <a:pt x="7795" y="7267"/>
                  </a:cubicBezTo>
                  <a:lnTo>
                    <a:pt x="7127" y="4875"/>
                  </a:lnTo>
                  <a:cubicBezTo>
                    <a:pt x="7079" y="4700"/>
                    <a:pt x="6920" y="4582"/>
                    <a:pt x="6740" y="4582"/>
                  </a:cubicBezTo>
                  <a:cubicBezTo>
                    <a:pt x="6735" y="4582"/>
                    <a:pt x="6731" y="4582"/>
                    <a:pt x="6726" y="4582"/>
                  </a:cubicBezTo>
                  <a:lnTo>
                    <a:pt x="4559" y="4672"/>
                  </a:lnTo>
                  <a:lnTo>
                    <a:pt x="3979" y="2582"/>
                  </a:lnTo>
                  <a:cubicBezTo>
                    <a:pt x="3930" y="2412"/>
                    <a:pt x="3775" y="2292"/>
                    <a:pt x="3598" y="2292"/>
                  </a:cubicBezTo>
                  <a:cubicBezTo>
                    <a:pt x="3591" y="2292"/>
                    <a:pt x="3584" y="2293"/>
                    <a:pt x="3577" y="2293"/>
                  </a:cubicBezTo>
                  <a:lnTo>
                    <a:pt x="1410" y="2380"/>
                  </a:lnTo>
                  <a:lnTo>
                    <a:pt x="827" y="293"/>
                  </a:lnTo>
                  <a:cubicBezTo>
                    <a:pt x="780" y="115"/>
                    <a:pt x="617" y="0"/>
                    <a:pt x="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9"/>
            <p:cNvSpPr/>
            <p:nvPr/>
          </p:nvSpPr>
          <p:spPr>
            <a:xfrm rot="6626428">
              <a:off x="2723119" y="4243197"/>
              <a:ext cx="484255" cy="479323"/>
            </a:xfrm>
            <a:custGeom>
              <a:rect b="b" l="l" r="r" t="t"/>
              <a:pathLst>
                <a:path extrusionOk="0" h="7775" w="7855">
                  <a:moveTo>
                    <a:pt x="442" y="0"/>
                  </a:moveTo>
                  <a:cubicBezTo>
                    <a:pt x="408" y="0"/>
                    <a:pt x="373" y="5"/>
                    <a:pt x="339" y="14"/>
                  </a:cubicBezTo>
                  <a:cubicBezTo>
                    <a:pt x="126" y="74"/>
                    <a:pt x="0" y="293"/>
                    <a:pt x="60" y="504"/>
                  </a:cubicBezTo>
                  <a:lnTo>
                    <a:pt x="727" y="2901"/>
                  </a:lnTo>
                  <a:cubicBezTo>
                    <a:pt x="775" y="3070"/>
                    <a:pt x="929" y="3189"/>
                    <a:pt x="1107" y="3189"/>
                  </a:cubicBezTo>
                  <a:cubicBezTo>
                    <a:pt x="1114" y="3189"/>
                    <a:pt x="1121" y="3189"/>
                    <a:pt x="1129" y="3189"/>
                  </a:cubicBezTo>
                  <a:lnTo>
                    <a:pt x="3295" y="3103"/>
                  </a:lnTo>
                  <a:lnTo>
                    <a:pt x="3876" y="5190"/>
                  </a:lnTo>
                  <a:cubicBezTo>
                    <a:pt x="3924" y="5364"/>
                    <a:pt x="4082" y="5482"/>
                    <a:pt x="4261" y="5482"/>
                  </a:cubicBezTo>
                  <a:cubicBezTo>
                    <a:pt x="4267" y="5482"/>
                    <a:pt x="4272" y="5482"/>
                    <a:pt x="4277" y="5481"/>
                  </a:cubicBezTo>
                  <a:lnTo>
                    <a:pt x="6444" y="5392"/>
                  </a:lnTo>
                  <a:lnTo>
                    <a:pt x="7025" y="7483"/>
                  </a:lnTo>
                  <a:cubicBezTo>
                    <a:pt x="7051" y="7572"/>
                    <a:pt x="7104" y="7645"/>
                    <a:pt x="7173" y="7698"/>
                  </a:cubicBezTo>
                  <a:cubicBezTo>
                    <a:pt x="7241" y="7747"/>
                    <a:pt x="7322" y="7774"/>
                    <a:pt x="7406" y="7774"/>
                  </a:cubicBezTo>
                  <a:cubicBezTo>
                    <a:pt x="7443" y="7774"/>
                    <a:pt x="7480" y="7769"/>
                    <a:pt x="7516" y="7758"/>
                  </a:cubicBezTo>
                  <a:cubicBezTo>
                    <a:pt x="7728" y="7702"/>
                    <a:pt x="7854" y="7479"/>
                    <a:pt x="7795" y="7267"/>
                  </a:cubicBezTo>
                  <a:lnTo>
                    <a:pt x="7127" y="4875"/>
                  </a:lnTo>
                  <a:cubicBezTo>
                    <a:pt x="7079" y="4700"/>
                    <a:pt x="6920" y="4582"/>
                    <a:pt x="6740" y="4582"/>
                  </a:cubicBezTo>
                  <a:cubicBezTo>
                    <a:pt x="6735" y="4582"/>
                    <a:pt x="6731" y="4582"/>
                    <a:pt x="6726" y="4582"/>
                  </a:cubicBezTo>
                  <a:lnTo>
                    <a:pt x="4559" y="4672"/>
                  </a:lnTo>
                  <a:lnTo>
                    <a:pt x="3979" y="2582"/>
                  </a:lnTo>
                  <a:cubicBezTo>
                    <a:pt x="3930" y="2412"/>
                    <a:pt x="3775" y="2292"/>
                    <a:pt x="3598" y="2292"/>
                  </a:cubicBezTo>
                  <a:cubicBezTo>
                    <a:pt x="3591" y="2292"/>
                    <a:pt x="3584" y="2293"/>
                    <a:pt x="3577" y="2293"/>
                  </a:cubicBezTo>
                  <a:lnTo>
                    <a:pt x="1410" y="2380"/>
                  </a:lnTo>
                  <a:lnTo>
                    <a:pt x="827" y="293"/>
                  </a:lnTo>
                  <a:cubicBezTo>
                    <a:pt x="780" y="115"/>
                    <a:pt x="617" y="0"/>
                    <a:pt x="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2" name="Google Shape;632;p19"/>
            <p:cNvGrpSpPr/>
            <p:nvPr/>
          </p:nvGrpSpPr>
          <p:grpSpPr>
            <a:xfrm>
              <a:off x="7983344" y="242988"/>
              <a:ext cx="917644" cy="1153279"/>
              <a:chOff x="7360481" y="-279362"/>
              <a:chExt cx="917644" cy="1153279"/>
            </a:xfrm>
          </p:grpSpPr>
          <p:sp>
            <p:nvSpPr>
              <p:cNvPr id="633" name="Google Shape;633;p19"/>
              <p:cNvSpPr/>
              <p:nvPr/>
            </p:nvSpPr>
            <p:spPr>
              <a:xfrm rot="5400000">
                <a:off x="8194132" y="-279362"/>
                <a:ext cx="82946" cy="82946"/>
              </a:xfrm>
              <a:custGeom>
                <a:rect b="b" l="l" r="r" t="t"/>
                <a:pathLst>
                  <a:path extrusionOk="0" h="1030" w="1030">
                    <a:moveTo>
                      <a:pt x="515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3" y="1030"/>
                      <a:pt x="515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3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19"/>
              <p:cNvSpPr/>
              <p:nvPr/>
            </p:nvSpPr>
            <p:spPr>
              <a:xfrm rot="5400000">
                <a:off x="8194575" y="-12041"/>
                <a:ext cx="82624" cy="82865"/>
              </a:xfrm>
              <a:custGeom>
                <a:rect b="b" l="l" r="r" t="t"/>
                <a:pathLst>
                  <a:path extrusionOk="0" h="1029" w="1026">
                    <a:moveTo>
                      <a:pt x="512" y="1"/>
                    </a:moveTo>
                    <a:cubicBezTo>
                      <a:pt x="229" y="1"/>
                      <a:pt x="1" y="232"/>
                      <a:pt x="1" y="515"/>
                    </a:cubicBezTo>
                    <a:cubicBezTo>
                      <a:pt x="1" y="800"/>
                      <a:pt x="229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19"/>
              <p:cNvSpPr/>
              <p:nvPr/>
            </p:nvSpPr>
            <p:spPr>
              <a:xfrm rot="5400000">
                <a:off x="8194696" y="255361"/>
                <a:ext cx="82865" cy="82865"/>
              </a:xfrm>
              <a:custGeom>
                <a:rect b="b" l="l" r="r" t="t"/>
                <a:pathLst>
                  <a:path extrusionOk="0" h="1029" w="1029">
                    <a:moveTo>
                      <a:pt x="514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797"/>
                      <a:pt x="232" y="1029"/>
                      <a:pt x="514" y="1029"/>
                    </a:cubicBezTo>
                    <a:cubicBezTo>
                      <a:pt x="800" y="1025"/>
                      <a:pt x="1028" y="797"/>
                      <a:pt x="1028" y="514"/>
                    </a:cubicBezTo>
                    <a:cubicBezTo>
                      <a:pt x="1028" y="229"/>
                      <a:pt x="796" y="1"/>
                      <a:pt x="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19"/>
              <p:cNvSpPr/>
              <p:nvPr/>
            </p:nvSpPr>
            <p:spPr>
              <a:xfrm rot="5400000">
                <a:off x="8195058" y="522844"/>
                <a:ext cx="82946" cy="82704"/>
              </a:xfrm>
              <a:custGeom>
                <a:rect b="b" l="l" r="r" t="t"/>
                <a:pathLst>
                  <a:path extrusionOk="0" h="1027" w="1030">
                    <a:moveTo>
                      <a:pt x="512" y="1"/>
                    </a:moveTo>
                    <a:cubicBezTo>
                      <a:pt x="230" y="1"/>
                      <a:pt x="1" y="230"/>
                      <a:pt x="1" y="515"/>
                    </a:cubicBezTo>
                    <a:cubicBezTo>
                      <a:pt x="1" y="795"/>
                      <a:pt x="227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30" y="797"/>
                      <a:pt x="1026" y="512"/>
                    </a:cubicBezTo>
                    <a:cubicBezTo>
                      <a:pt x="1026" y="230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19"/>
              <p:cNvSpPr/>
              <p:nvPr/>
            </p:nvSpPr>
            <p:spPr>
              <a:xfrm rot="5400000">
                <a:off x="8195340" y="790085"/>
                <a:ext cx="82865" cy="82704"/>
              </a:xfrm>
              <a:custGeom>
                <a:rect b="b" l="l" r="r" t="t"/>
                <a:pathLst>
                  <a:path extrusionOk="0" h="1027" w="1029">
                    <a:moveTo>
                      <a:pt x="514" y="0"/>
                    </a:moveTo>
                    <a:cubicBezTo>
                      <a:pt x="229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6" y="0"/>
                      <a:pt x="5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19"/>
              <p:cNvSpPr/>
              <p:nvPr/>
            </p:nvSpPr>
            <p:spPr>
              <a:xfrm rot="5400000">
                <a:off x="7985719" y="-279121"/>
                <a:ext cx="82946" cy="82946"/>
              </a:xfrm>
              <a:custGeom>
                <a:rect b="b" l="l" r="r" t="t"/>
                <a:pathLst>
                  <a:path extrusionOk="0" h="1030" w="1030">
                    <a:moveTo>
                      <a:pt x="515" y="1"/>
                    </a:moveTo>
                    <a:cubicBezTo>
                      <a:pt x="230" y="4"/>
                      <a:pt x="1" y="234"/>
                      <a:pt x="1" y="515"/>
                    </a:cubicBezTo>
                    <a:cubicBezTo>
                      <a:pt x="1" y="801"/>
                      <a:pt x="233" y="1030"/>
                      <a:pt x="515" y="1030"/>
                    </a:cubicBezTo>
                    <a:cubicBezTo>
                      <a:pt x="800" y="1030"/>
                      <a:pt x="1029" y="801"/>
                      <a:pt x="1029" y="515"/>
                    </a:cubicBezTo>
                    <a:cubicBezTo>
                      <a:pt x="1029" y="234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19"/>
              <p:cNvSpPr/>
              <p:nvPr/>
            </p:nvSpPr>
            <p:spPr>
              <a:xfrm rot="5400000">
                <a:off x="7986162" y="-11719"/>
                <a:ext cx="82624" cy="82865"/>
              </a:xfrm>
              <a:custGeom>
                <a:rect b="b" l="l" r="r" t="t"/>
                <a:pathLst>
                  <a:path extrusionOk="0" h="1029" w="1026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800"/>
                      <a:pt x="229" y="1029"/>
                      <a:pt x="514" y="1029"/>
                    </a:cubicBezTo>
                    <a:cubicBezTo>
                      <a:pt x="796" y="1029"/>
                      <a:pt x="1026" y="797"/>
                      <a:pt x="1026" y="515"/>
                    </a:cubicBezTo>
                    <a:cubicBezTo>
                      <a:pt x="1026" y="229"/>
                      <a:pt x="796" y="1"/>
                      <a:pt x="5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19"/>
              <p:cNvSpPr/>
              <p:nvPr/>
            </p:nvSpPr>
            <p:spPr>
              <a:xfrm rot="5400000">
                <a:off x="7986283" y="255603"/>
                <a:ext cx="82865" cy="82865"/>
              </a:xfrm>
              <a:custGeom>
                <a:rect b="b" l="l" r="r" t="t"/>
                <a:pathLst>
                  <a:path extrusionOk="0" h="1029" w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2" y="1029"/>
                      <a:pt x="515" y="1029"/>
                    </a:cubicBezTo>
                    <a:cubicBezTo>
                      <a:pt x="800" y="1029"/>
                      <a:pt x="1028" y="797"/>
                      <a:pt x="1028" y="514"/>
                    </a:cubicBezTo>
                    <a:cubicBezTo>
                      <a:pt x="1028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19"/>
              <p:cNvSpPr/>
              <p:nvPr/>
            </p:nvSpPr>
            <p:spPr>
              <a:xfrm rot="5400000">
                <a:off x="7986807" y="523005"/>
                <a:ext cx="82624" cy="82704"/>
              </a:xfrm>
              <a:custGeom>
                <a:rect b="b" l="l" r="r" t="t"/>
                <a:pathLst>
                  <a:path extrusionOk="0" h="1027" w="1026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6" y="1026"/>
                      <a:pt x="509" y="1026"/>
                    </a:cubicBezTo>
                    <a:cubicBezTo>
                      <a:pt x="511" y="1026"/>
                      <a:pt x="512" y="1026"/>
                      <a:pt x="514" y="1026"/>
                    </a:cubicBezTo>
                    <a:cubicBezTo>
                      <a:pt x="797" y="1026"/>
                      <a:pt x="1026" y="797"/>
                      <a:pt x="1026" y="512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19"/>
              <p:cNvSpPr/>
              <p:nvPr/>
            </p:nvSpPr>
            <p:spPr>
              <a:xfrm rot="5400000">
                <a:off x="7986887" y="790367"/>
                <a:ext cx="82946" cy="82704"/>
              </a:xfrm>
              <a:custGeom>
                <a:rect b="b" l="l" r="r" t="t"/>
                <a:pathLst>
                  <a:path extrusionOk="0" h="1027" w="1030">
                    <a:moveTo>
                      <a:pt x="515" y="0"/>
                    </a:moveTo>
                    <a:cubicBezTo>
                      <a:pt x="230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7" y="0"/>
                      <a:pt x="5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19"/>
              <p:cNvSpPr/>
              <p:nvPr/>
            </p:nvSpPr>
            <p:spPr>
              <a:xfrm rot="5400000">
                <a:off x="7777146" y="-278718"/>
                <a:ext cx="82946" cy="82624"/>
              </a:xfrm>
              <a:custGeom>
                <a:rect b="b" l="l" r="r" t="t"/>
                <a:pathLst>
                  <a:path extrusionOk="0" h="1026" w="1030">
                    <a:moveTo>
                      <a:pt x="521" y="0"/>
                    </a:moveTo>
                    <a:cubicBezTo>
                      <a:pt x="519" y="0"/>
                      <a:pt x="517" y="0"/>
                      <a:pt x="515" y="0"/>
                    </a:cubicBezTo>
                    <a:cubicBezTo>
                      <a:pt x="230" y="0"/>
                      <a:pt x="1" y="230"/>
                      <a:pt x="1" y="511"/>
                    </a:cubicBezTo>
                    <a:cubicBezTo>
                      <a:pt x="1" y="797"/>
                      <a:pt x="233" y="1026"/>
                      <a:pt x="515" y="1026"/>
                    </a:cubicBezTo>
                    <a:cubicBezTo>
                      <a:pt x="801" y="1026"/>
                      <a:pt x="1030" y="797"/>
                      <a:pt x="1030" y="511"/>
                    </a:cubicBezTo>
                    <a:cubicBezTo>
                      <a:pt x="1030" y="231"/>
                      <a:pt x="800" y="0"/>
                      <a:pt x="5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19"/>
              <p:cNvSpPr/>
              <p:nvPr/>
            </p:nvSpPr>
            <p:spPr>
              <a:xfrm rot="5400000">
                <a:off x="7777750" y="-11477"/>
                <a:ext cx="82624" cy="82865"/>
              </a:xfrm>
              <a:custGeom>
                <a:rect b="b" l="l" r="r" t="t"/>
                <a:pathLst>
                  <a:path extrusionOk="0" h="1029" w="1026">
                    <a:moveTo>
                      <a:pt x="511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19"/>
              <p:cNvSpPr/>
              <p:nvPr/>
            </p:nvSpPr>
            <p:spPr>
              <a:xfrm rot="5400000">
                <a:off x="7777830" y="255885"/>
                <a:ext cx="82946" cy="82865"/>
              </a:xfrm>
              <a:custGeom>
                <a:rect b="b" l="l" r="r" t="t"/>
                <a:pathLst>
                  <a:path extrusionOk="0" h="1029" w="1030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3" y="1029"/>
                      <a:pt x="515" y="1029"/>
                    </a:cubicBezTo>
                    <a:cubicBezTo>
                      <a:pt x="800" y="1029"/>
                      <a:pt x="1029" y="797"/>
                      <a:pt x="1029" y="514"/>
                    </a:cubicBezTo>
                    <a:cubicBezTo>
                      <a:pt x="1029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19"/>
              <p:cNvSpPr/>
              <p:nvPr/>
            </p:nvSpPr>
            <p:spPr>
              <a:xfrm rot="5400000">
                <a:off x="7778273" y="523126"/>
                <a:ext cx="82624" cy="82946"/>
              </a:xfrm>
              <a:custGeom>
                <a:rect b="b" l="l" r="r" t="t"/>
                <a:pathLst>
                  <a:path extrusionOk="0" h="1030" w="1026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7"/>
                      <a:pt x="229" y="1030"/>
                      <a:pt x="515" y="1030"/>
                    </a:cubicBezTo>
                    <a:cubicBezTo>
                      <a:pt x="797" y="1026"/>
                      <a:pt x="1026" y="797"/>
                      <a:pt x="1026" y="515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19"/>
              <p:cNvSpPr/>
              <p:nvPr/>
            </p:nvSpPr>
            <p:spPr>
              <a:xfrm rot="5400000">
                <a:off x="7778474" y="790608"/>
                <a:ext cx="82946" cy="82704"/>
              </a:xfrm>
              <a:custGeom>
                <a:rect b="b" l="l" r="r" t="t"/>
                <a:pathLst>
                  <a:path extrusionOk="0" h="1027" w="1030">
                    <a:moveTo>
                      <a:pt x="515" y="1"/>
                    </a:moveTo>
                    <a:cubicBezTo>
                      <a:pt x="230" y="1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1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19"/>
              <p:cNvSpPr/>
              <p:nvPr/>
            </p:nvSpPr>
            <p:spPr>
              <a:xfrm rot="5400000">
                <a:off x="7568773" y="-278436"/>
                <a:ext cx="82865" cy="82624"/>
              </a:xfrm>
              <a:custGeom>
                <a:rect b="b" l="l" r="r" t="t"/>
                <a:pathLst>
                  <a:path extrusionOk="0" h="1026" w="1029">
                    <a:moveTo>
                      <a:pt x="520" y="0"/>
                    </a:moveTo>
                    <a:cubicBezTo>
                      <a:pt x="518" y="0"/>
                      <a:pt x="516" y="0"/>
                      <a:pt x="514" y="0"/>
                    </a:cubicBez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32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2"/>
                      <a:pt x="800" y="0"/>
                      <a:pt x="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19"/>
              <p:cNvSpPr/>
              <p:nvPr/>
            </p:nvSpPr>
            <p:spPr>
              <a:xfrm rot="5400000">
                <a:off x="7569297" y="-11195"/>
                <a:ext cx="82704" cy="82865"/>
              </a:xfrm>
              <a:custGeom>
                <a:rect b="b" l="l" r="r" t="t"/>
                <a:pathLst>
                  <a:path extrusionOk="0" h="1029" w="1027">
                    <a:moveTo>
                      <a:pt x="512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9"/>
              <p:cNvSpPr/>
              <p:nvPr/>
            </p:nvSpPr>
            <p:spPr>
              <a:xfrm rot="5400000">
                <a:off x="7569417" y="256126"/>
                <a:ext cx="82946" cy="82865"/>
              </a:xfrm>
              <a:custGeom>
                <a:rect b="b" l="l" r="r" t="t"/>
                <a:pathLst>
                  <a:path extrusionOk="0" h="1029" w="1030">
                    <a:moveTo>
                      <a:pt x="515" y="1"/>
                    </a:moveTo>
                    <a:cubicBezTo>
                      <a:pt x="230" y="1"/>
                      <a:pt x="1" y="232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800" y="1029"/>
                      <a:pt x="1030" y="797"/>
                      <a:pt x="1030" y="514"/>
                    </a:cubicBezTo>
                    <a:cubicBezTo>
                      <a:pt x="1030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9"/>
              <p:cNvSpPr/>
              <p:nvPr/>
            </p:nvSpPr>
            <p:spPr>
              <a:xfrm rot="5400000">
                <a:off x="7569901" y="523407"/>
                <a:ext cx="82543" cy="82946"/>
              </a:xfrm>
              <a:custGeom>
                <a:rect b="b" l="l" r="r" t="t"/>
                <a:pathLst>
                  <a:path extrusionOk="0" h="1030" w="1025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797"/>
                      <a:pt x="229" y="1030"/>
                      <a:pt x="515" y="1030"/>
                    </a:cubicBezTo>
                    <a:cubicBezTo>
                      <a:pt x="796" y="1026"/>
                      <a:pt x="1025" y="797"/>
                      <a:pt x="1025" y="515"/>
                    </a:cubicBezTo>
                    <a:cubicBezTo>
                      <a:pt x="1025" y="230"/>
                      <a:pt x="796" y="1"/>
                      <a:pt x="5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9"/>
              <p:cNvSpPr/>
              <p:nvPr/>
            </p:nvSpPr>
            <p:spPr>
              <a:xfrm rot="5400000">
                <a:off x="7570102" y="790890"/>
                <a:ext cx="82865" cy="82704"/>
              </a:xfrm>
              <a:custGeom>
                <a:rect b="b" l="l" r="r" t="t"/>
                <a:pathLst>
                  <a:path extrusionOk="0" h="1027" w="1029">
                    <a:moveTo>
                      <a:pt x="514" y="1"/>
                    </a:moveTo>
                    <a:cubicBezTo>
                      <a:pt x="229" y="1"/>
                      <a:pt x="0" y="230"/>
                      <a:pt x="0" y="515"/>
                    </a:cubicBezTo>
                    <a:cubicBezTo>
                      <a:pt x="0" y="797"/>
                      <a:pt x="232" y="1026"/>
                      <a:pt x="514" y="1026"/>
                    </a:cubicBezTo>
                    <a:cubicBezTo>
                      <a:pt x="800" y="1026"/>
                      <a:pt x="1028" y="797"/>
                      <a:pt x="1028" y="512"/>
                    </a:cubicBezTo>
                    <a:cubicBezTo>
                      <a:pt x="1028" y="230"/>
                      <a:pt x="797" y="1"/>
                      <a:pt x="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19"/>
              <p:cNvSpPr/>
              <p:nvPr/>
            </p:nvSpPr>
            <p:spPr>
              <a:xfrm rot="5400000">
                <a:off x="7360360" y="-278195"/>
                <a:ext cx="82865" cy="82624"/>
              </a:xfrm>
              <a:custGeom>
                <a:rect b="b" l="l" r="r" t="t"/>
                <a:pathLst>
                  <a:path extrusionOk="0" h="1026" w="1029">
                    <a:moveTo>
                      <a:pt x="515" y="0"/>
                    </a:move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29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6" y="230"/>
                      <a:pt x="797" y="0"/>
                      <a:pt x="5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19"/>
              <p:cNvSpPr/>
              <p:nvPr/>
            </p:nvSpPr>
            <p:spPr>
              <a:xfrm rot="5400000">
                <a:off x="7360723" y="-11115"/>
                <a:ext cx="82946" cy="82946"/>
              </a:xfrm>
              <a:custGeom>
                <a:rect b="b" l="l" r="r" t="t"/>
                <a:pathLst>
                  <a:path extrusionOk="0" h="1030" w="1030">
                    <a:moveTo>
                      <a:pt x="515" y="1"/>
                    </a:moveTo>
                    <a:cubicBezTo>
                      <a:pt x="233" y="4"/>
                      <a:pt x="0" y="233"/>
                      <a:pt x="4" y="515"/>
                    </a:cubicBezTo>
                    <a:cubicBezTo>
                      <a:pt x="4" y="800"/>
                      <a:pt x="233" y="1029"/>
                      <a:pt x="515" y="1029"/>
                    </a:cubicBezTo>
                    <a:cubicBezTo>
                      <a:pt x="801" y="1029"/>
                      <a:pt x="1029" y="800"/>
                      <a:pt x="1029" y="515"/>
                    </a:cubicBezTo>
                    <a:cubicBezTo>
                      <a:pt x="1029" y="233"/>
                      <a:pt x="801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9"/>
              <p:cNvSpPr/>
              <p:nvPr/>
            </p:nvSpPr>
            <p:spPr>
              <a:xfrm rot="5400000">
                <a:off x="7361005" y="256368"/>
                <a:ext cx="82946" cy="82865"/>
              </a:xfrm>
              <a:custGeom>
                <a:rect b="b" l="l" r="r" t="t"/>
                <a:pathLst>
                  <a:path extrusionOk="0" h="1029" w="1030">
                    <a:moveTo>
                      <a:pt x="515" y="1"/>
                    </a:moveTo>
                    <a:cubicBezTo>
                      <a:pt x="230" y="1"/>
                      <a:pt x="1" y="233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797" y="1029"/>
                      <a:pt x="1030" y="797"/>
                      <a:pt x="1030" y="514"/>
                    </a:cubicBezTo>
                    <a:cubicBezTo>
                      <a:pt x="1027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9"/>
              <p:cNvSpPr/>
              <p:nvPr/>
            </p:nvSpPr>
            <p:spPr>
              <a:xfrm rot="5400000">
                <a:off x="7361327" y="523569"/>
                <a:ext cx="82865" cy="82946"/>
              </a:xfrm>
              <a:custGeom>
                <a:rect b="b" l="l" r="r" t="t"/>
                <a:pathLst>
                  <a:path extrusionOk="0" h="1030" w="1029">
                    <a:moveTo>
                      <a:pt x="515" y="1"/>
                    </a:moveTo>
                    <a:cubicBezTo>
                      <a:pt x="233" y="1"/>
                      <a:pt x="0" y="233"/>
                      <a:pt x="3" y="515"/>
                    </a:cubicBezTo>
                    <a:cubicBezTo>
                      <a:pt x="3" y="801"/>
                      <a:pt x="233" y="1030"/>
                      <a:pt x="518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0"/>
                      <a:pt x="800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9"/>
              <p:cNvSpPr/>
              <p:nvPr/>
            </p:nvSpPr>
            <p:spPr>
              <a:xfrm rot="5400000">
                <a:off x="7361689" y="791132"/>
                <a:ext cx="82865" cy="82704"/>
              </a:xfrm>
              <a:custGeom>
                <a:rect b="b" l="l" r="r" t="t"/>
                <a:pathLst>
                  <a:path extrusionOk="0" h="1027" w="1029">
                    <a:moveTo>
                      <a:pt x="515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9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9"/>
            <p:cNvGrpSpPr/>
            <p:nvPr/>
          </p:nvGrpSpPr>
          <p:grpSpPr>
            <a:xfrm>
              <a:off x="242994" y="3747288"/>
              <a:ext cx="917644" cy="1153279"/>
              <a:chOff x="7360481" y="-279362"/>
              <a:chExt cx="917644" cy="1153279"/>
            </a:xfrm>
          </p:grpSpPr>
          <p:sp>
            <p:nvSpPr>
              <p:cNvPr id="659" name="Google Shape;659;p19"/>
              <p:cNvSpPr/>
              <p:nvPr/>
            </p:nvSpPr>
            <p:spPr>
              <a:xfrm rot="5400000">
                <a:off x="8194132" y="-279362"/>
                <a:ext cx="82946" cy="82946"/>
              </a:xfrm>
              <a:custGeom>
                <a:rect b="b" l="l" r="r" t="t"/>
                <a:pathLst>
                  <a:path extrusionOk="0" h="1030" w="1030">
                    <a:moveTo>
                      <a:pt x="515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3" y="1030"/>
                      <a:pt x="515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3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9"/>
              <p:cNvSpPr/>
              <p:nvPr/>
            </p:nvSpPr>
            <p:spPr>
              <a:xfrm rot="5400000">
                <a:off x="8194575" y="-12041"/>
                <a:ext cx="82624" cy="82865"/>
              </a:xfrm>
              <a:custGeom>
                <a:rect b="b" l="l" r="r" t="t"/>
                <a:pathLst>
                  <a:path extrusionOk="0" h="1029" w="1026">
                    <a:moveTo>
                      <a:pt x="512" y="1"/>
                    </a:moveTo>
                    <a:cubicBezTo>
                      <a:pt x="229" y="1"/>
                      <a:pt x="1" y="232"/>
                      <a:pt x="1" y="515"/>
                    </a:cubicBezTo>
                    <a:cubicBezTo>
                      <a:pt x="1" y="800"/>
                      <a:pt x="229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9"/>
              <p:cNvSpPr/>
              <p:nvPr/>
            </p:nvSpPr>
            <p:spPr>
              <a:xfrm rot="5400000">
                <a:off x="8194696" y="255361"/>
                <a:ext cx="82865" cy="82865"/>
              </a:xfrm>
              <a:custGeom>
                <a:rect b="b" l="l" r="r" t="t"/>
                <a:pathLst>
                  <a:path extrusionOk="0" h="1029" w="1029">
                    <a:moveTo>
                      <a:pt x="514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797"/>
                      <a:pt x="232" y="1029"/>
                      <a:pt x="514" y="1029"/>
                    </a:cubicBezTo>
                    <a:cubicBezTo>
                      <a:pt x="800" y="1025"/>
                      <a:pt x="1028" y="797"/>
                      <a:pt x="1028" y="514"/>
                    </a:cubicBezTo>
                    <a:cubicBezTo>
                      <a:pt x="1028" y="229"/>
                      <a:pt x="796" y="1"/>
                      <a:pt x="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9"/>
              <p:cNvSpPr/>
              <p:nvPr/>
            </p:nvSpPr>
            <p:spPr>
              <a:xfrm rot="5400000">
                <a:off x="8195058" y="522844"/>
                <a:ext cx="82946" cy="82704"/>
              </a:xfrm>
              <a:custGeom>
                <a:rect b="b" l="l" r="r" t="t"/>
                <a:pathLst>
                  <a:path extrusionOk="0" h="1027" w="1030">
                    <a:moveTo>
                      <a:pt x="512" y="1"/>
                    </a:moveTo>
                    <a:cubicBezTo>
                      <a:pt x="230" y="1"/>
                      <a:pt x="1" y="230"/>
                      <a:pt x="1" y="515"/>
                    </a:cubicBezTo>
                    <a:cubicBezTo>
                      <a:pt x="1" y="795"/>
                      <a:pt x="227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30" y="797"/>
                      <a:pt x="1026" y="512"/>
                    </a:cubicBezTo>
                    <a:cubicBezTo>
                      <a:pt x="1026" y="230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9"/>
              <p:cNvSpPr/>
              <p:nvPr/>
            </p:nvSpPr>
            <p:spPr>
              <a:xfrm rot="5400000">
                <a:off x="8195340" y="790085"/>
                <a:ext cx="82865" cy="82704"/>
              </a:xfrm>
              <a:custGeom>
                <a:rect b="b" l="l" r="r" t="t"/>
                <a:pathLst>
                  <a:path extrusionOk="0" h="1027" w="1029">
                    <a:moveTo>
                      <a:pt x="514" y="0"/>
                    </a:moveTo>
                    <a:cubicBezTo>
                      <a:pt x="229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6" y="0"/>
                      <a:pt x="5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9"/>
              <p:cNvSpPr/>
              <p:nvPr/>
            </p:nvSpPr>
            <p:spPr>
              <a:xfrm rot="5400000">
                <a:off x="7985719" y="-279121"/>
                <a:ext cx="82946" cy="82946"/>
              </a:xfrm>
              <a:custGeom>
                <a:rect b="b" l="l" r="r" t="t"/>
                <a:pathLst>
                  <a:path extrusionOk="0" h="1030" w="1030">
                    <a:moveTo>
                      <a:pt x="515" y="1"/>
                    </a:moveTo>
                    <a:cubicBezTo>
                      <a:pt x="230" y="4"/>
                      <a:pt x="1" y="234"/>
                      <a:pt x="1" y="515"/>
                    </a:cubicBezTo>
                    <a:cubicBezTo>
                      <a:pt x="1" y="801"/>
                      <a:pt x="233" y="1030"/>
                      <a:pt x="515" y="1030"/>
                    </a:cubicBezTo>
                    <a:cubicBezTo>
                      <a:pt x="800" y="1030"/>
                      <a:pt x="1029" y="801"/>
                      <a:pt x="1029" y="515"/>
                    </a:cubicBezTo>
                    <a:cubicBezTo>
                      <a:pt x="1029" y="234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19"/>
              <p:cNvSpPr/>
              <p:nvPr/>
            </p:nvSpPr>
            <p:spPr>
              <a:xfrm rot="5400000">
                <a:off x="7986162" y="-11719"/>
                <a:ext cx="82624" cy="82865"/>
              </a:xfrm>
              <a:custGeom>
                <a:rect b="b" l="l" r="r" t="t"/>
                <a:pathLst>
                  <a:path extrusionOk="0" h="1029" w="1026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800"/>
                      <a:pt x="229" y="1029"/>
                      <a:pt x="514" y="1029"/>
                    </a:cubicBezTo>
                    <a:cubicBezTo>
                      <a:pt x="796" y="1029"/>
                      <a:pt x="1026" y="797"/>
                      <a:pt x="1026" y="515"/>
                    </a:cubicBezTo>
                    <a:cubicBezTo>
                      <a:pt x="1026" y="229"/>
                      <a:pt x="796" y="1"/>
                      <a:pt x="5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19"/>
              <p:cNvSpPr/>
              <p:nvPr/>
            </p:nvSpPr>
            <p:spPr>
              <a:xfrm rot="5400000">
                <a:off x="7986283" y="255603"/>
                <a:ext cx="82865" cy="82865"/>
              </a:xfrm>
              <a:custGeom>
                <a:rect b="b" l="l" r="r" t="t"/>
                <a:pathLst>
                  <a:path extrusionOk="0" h="1029" w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2" y="1029"/>
                      <a:pt x="515" y="1029"/>
                    </a:cubicBezTo>
                    <a:cubicBezTo>
                      <a:pt x="800" y="1029"/>
                      <a:pt x="1028" y="797"/>
                      <a:pt x="1028" y="514"/>
                    </a:cubicBezTo>
                    <a:cubicBezTo>
                      <a:pt x="1028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19"/>
              <p:cNvSpPr/>
              <p:nvPr/>
            </p:nvSpPr>
            <p:spPr>
              <a:xfrm rot="5400000">
                <a:off x="7986807" y="523005"/>
                <a:ext cx="82624" cy="82704"/>
              </a:xfrm>
              <a:custGeom>
                <a:rect b="b" l="l" r="r" t="t"/>
                <a:pathLst>
                  <a:path extrusionOk="0" h="1027" w="1026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6" y="1026"/>
                      <a:pt x="509" y="1026"/>
                    </a:cubicBezTo>
                    <a:cubicBezTo>
                      <a:pt x="511" y="1026"/>
                      <a:pt x="512" y="1026"/>
                      <a:pt x="514" y="1026"/>
                    </a:cubicBezTo>
                    <a:cubicBezTo>
                      <a:pt x="797" y="1026"/>
                      <a:pt x="1026" y="797"/>
                      <a:pt x="1026" y="512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19"/>
              <p:cNvSpPr/>
              <p:nvPr/>
            </p:nvSpPr>
            <p:spPr>
              <a:xfrm rot="5400000">
                <a:off x="7986887" y="790367"/>
                <a:ext cx="82946" cy="82704"/>
              </a:xfrm>
              <a:custGeom>
                <a:rect b="b" l="l" r="r" t="t"/>
                <a:pathLst>
                  <a:path extrusionOk="0" h="1027" w="1030">
                    <a:moveTo>
                      <a:pt x="515" y="0"/>
                    </a:moveTo>
                    <a:cubicBezTo>
                      <a:pt x="230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7" y="0"/>
                      <a:pt x="5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19"/>
              <p:cNvSpPr/>
              <p:nvPr/>
            </p:nvSpPr>
            <p:spPr>
              <a:xfrm rot="5400000">
                <a:off x="7777146" y="-278718"/>
                <a:ext cx="82946" cy="82624"/>
              </a:xfrm>
              <a:custGeom>
                <a:rect b="b" l="l" r="r" t="t"/>
                <a:pathLst>
                  <a:path extrusionOk="0" h="1026" w="1030">
                    <a:moveTo>
                      <a:pt x="521" y="0"/>
                    </a:moveTo>
                    <a:cubicBezTo>
                      <a:pt x="519" y="0"/>
                      <a:pt x="517" y="0"/>
                      <a:pt x="515" y="0"/>
                    </a:cubicBezTo>
                    <a:cubicBezTo>
                      <a:pt x="230" y="0"/>
                      <a:pt x="1" y="230"/>
                      <a:pt x="1" y="511"/>
                    </a:cubicBezTo>
                    <a:cubicBezTo>
                      <a:pt x="1" y="797"/>
                      <a:pt x="233" y="1026"/>
                      <a:pt x="515" y="1026"/>
                    </a:cubicBezTo>
                    <a:cubicBezTo>
                      <a:pt x="801" y="1026"/>
                      <a:pt x="1030" y="797"/>
                      <a:pt x="1030" y="511"/>
                    </a:cubicBezTo>
                    <a:cubicBezTo>
                      <a:pt x="1030" y="231"/>
                      <a:pt x="800" y="0"/>
                      <a:pt x="5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19"/>
              <p:cNvSpPr/>
              <p:nvPr/>
            </p:nvSpPr>
            <p:spPr>
              <a:xfrm rot="5400000">
                <a:off x="7777750" y="-11477"/>
                <a:ext cx="82624" cy="82865"/>
              </a:xfrm>
              <a:custGeom>
                <a:rect b="b" l="l" r="r" t="t"/>
                <a:pathLst>
                  <a:path extrusionOk="0" h="1029" w="1026">
                    <a:moveTo>
                      <a:pt x="511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19"/>
              <p:cNvSpPr/>
              <p:nvPr/>
            </p:nvSpPr>
            <p:spPr>
              <a:xfrm rot="5400000">
                <a:off x="7777830" y="255885"/>
                <a:ext cx="82946" cy="82865"/>
              </a:xfrm>
              <a:custGeom>
                <a:rect b="b" l="l" r="r" t="t"/>
                <a:pathLst>
                  <a:path extrusionOk="0" h="1029" w="1030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3" y="1029"/>
                      <a:pt x="515" y="1029"/>
                    </a:cubicBezTo>
                    <a:cubicBezTo>
                      <a:pt x="800" y="1029"/>
                      <a:pt x="1029" y="797"/>
                      <a:pt x="1029" y="514"/>
                    </a:cubicBezTo>
                    <a:cubicBezTo>
                      <a:pt x="1029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19"/>
              <p:cNvSpPr/>
              <p:nvPr/>
            </p:nvSpPr>
            <p:spPr>
              <a:xfrm rot="5400000">
                <a:off x="7778273" y="523126"/>
                <a:ext cx="82624" cy="82946"/>
              </a:xfrm>
              <a:custGeom>
                <a:rect b="b" l="l" r="r" t="t"/>
                <a:pathLst>
                  <a:path extrusionOk="0" h="1030" w="1026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7"/>
                      <a:pt x="229" y="1030"/>
                      <a:pt x="515" y="1030"/>
                    </a:cubicBezTo>
                    <a:cubicBezTo>
                      <a:pt x="797" y="1026"/>
                      <a:pt x="1026" y="797"/>
                      <a:pt x="1026" y="515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19"/>
              <p:cNvSpPr/>
              <p:nvPr/>
            </p:nvSpPr>
            <p:spPr>
              <a:xfrm rot="5400000">
                <a:off x="7778474" y="790608"/>
                <a:ext cx="82946" cy="82704"/>
              </a:xfrm>
              <a:custGeom>
                <a:rect b="b" l="l" r="r" t="t"/>
                <a:pathLst>
                  <a:path extrusionOk="0" h="1027" w="1030">
                    <a:moveTo>
                      <a:pt x="515" y="1"/>
                    </a:moveTo>
                    <a:cubicBezTo>
                      <a:pt x="230" y="1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1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19"/>
              <p:cNvSpPr/>
              <p:nvPr/>
            </p:nvSpPr>
            <p:spPr>
              <a:xfrm rot="5400000">
                <a:off x="7568773" y="-278436"/>
                <a:ext cx="82865" cy="82624"/>
              </a:xfrm>
              <a:custGeom>
                <a:rect b="b" l="l" r="r" t="t"/>
                <a:pathLst>
                  <a:path extrusionOk="0" h="1026" w="1029">
                    <a:moveTo>
                      <a:pt x="520" y="0"/>
                    </a:moveTo>
                    <a:cubicBezTo>
                      <a:pt x="518" y="0"/>
                      <a:pt x="516" y="0"/>
                      <a:pt x="514" y="0"/>
                    </a:cubicBez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32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2"/>
                      <a:pt x="800" y="0"/>
                      <a:pt x="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19"/>
              <p:cNvSpPr/>
              <p:nvPr/>
            </p:nvSpPr>
            <p:spPr>
              <a:xfrm rot="5400000">
                <a:off x="7569297" y="-11195"/>
                <a:ext cx="82704" cy="82865"/>
              </a:xfrm>
              <a:custGeom>
                <a:rect b="b" l="l" r="r" t="t"/>
                <a:pathLst>
                  <a:path extrusionOk="0" h="1029" w="1027">
                    <a:moveTo>
                      <a:pt x="512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19"/>
              <p:cNvSpPr/>
              <p:nvPr/>
            </p:nvSpPr>
            <p:spPr>
              <a:xfrm rot="5400000">
                <a:off x="7569417" y="256126"/>
                <a:ext cx="82946" cy="82865"/>
              </a:xfrm>
              <a:custGeom>
                <a:rect b="b" l="l" r="r" t="t"/>
                <a:pathLst>
                  <a:path extrusionOk="0" h="1029" w="1030">
                    <a:moveTo>
                      <a:pt x="515" y="1"/>
                    </a:moveTo>
                    <a:cubicBezTo>
                      <a:pt x="230" y="1"/>
                      <a:pt x="1" y="232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800" y="1029"/>
                      <a:pt x="1030" y="797"/>
                      <a:pt x="1030" y="514"/>
                    </a:cubicBezTo>
                    <a:cubicBezTo>
                      <a:pt x="1030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19"/>
              <p:cNvSpPr/>
              <p:nvPr/>
            </p:nvSpPr>
            <p:spPr>
              <a:xfrm rot="5400000">
                <a:off x="7569901" y="523407"/>
                <a:ext cx="82543" cy="82946"/>
              </a:xfrm>
              <a:custGeom>
                <a:rect b="b" l="l" r="r" t="t"/>
                <a:pathLst>
                  <a:path extrusionOk="0" h="1030" w="1025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797"/>
                      <a:pt x="229" y="1030"/>
                      <a:pt x="515" y="1030"/>
                    </a:cubicBezTo>
                    <a:cubicBezTo>
                      <a:pt x="796" y="1026"/>
                      <a:pt x="1025" y="797"/>
                      <a:pt x="1025" y="515"/>
                    </a:cubicBezTo>
                    <a:cubicBezTo>
                      <a:pt x="1025" y="230"/>
                      <a:pt x="796" y="1"/>
                      <a:pt x="5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19"/>
              <p:cNvSpPr/>
              <p:nvPr/>
            </p:nvSpPr>
            <p:spPr>
              <a:xfrm rot="5400000">
                <a:off x="7570102" y="790890"/>
                <a:ext cx="82865" cy="82704"/>
              </a:xfrm>
              <a:custGeom>
                <a:rect b="b" l="l" r="r" t="t"/>
                <a:pathLst>
                  <a:path extrusionOk="0" h="1027" w="1029">
                    <a:moveTo>
                      <a:pt x="514" y="1"/>
                    </a:moveTo>
                    <a:cubicBezTo>
                      <a:pt x="229" y="1"/>
                      <a:pt x="0" y="230"/>
                      <a:pt x="0" y="515"/>
                    </a:cubicBezTo>
                    <a:cubicBezTo>
                      <a:pt x="0" y="797"/>
                      <a:pt x="232" y="1026"/>
                      <a:pt x="514" y="1026"/>
                    </a:cubicBezTo>
                    <a:cubicBezTo>
                      <a:pt x="800" y="1026"/>
                      <a:pt x="1028" y="797"/>
                      <a:pt x="1028" y="512"/>
                    </a:cubicBezTo>
                    <a:cubicBezTo>
                      <a:pt x="1028" y="230"/>
                      <a:pt x="797" y="1"/>
                      <a:pt x="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19"/>
              <p:cNvSpPr/>
              <p:nvPr/>
            </p:nvSpPr>
            <p:spPr>
              <a:xfrm rot="5400000">
                <a:off x="7360360" y="-278195"/>
                <a:ext cx="82865" cy="82624"/>
              </a:xfrm>
              <a:custGeom>
                <a:rect b="b" l="l" r="r" t="t"/>
                <a:pathLst>
                  <a:path extrusionOk="0" h="1026" w="1029">
                    <a:moveTo>
                      <a:pt x="515" y="0"/>
                    </a:move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29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6" y="230"/>
                      <a:pt x="797" y="0"/>
                      <a:pt x="5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19"/>
              <p:cNvSpPr/>
              <p:nvPr/>
            </p:nvSpPr>
            <p:spPr>
              <a:xfrm rot="5400000">
                <a:off x="7360723" y="-11115"/>
                <a:ext cx="82946" cy="82946"/>
              </a:xfrm>
              <a:custGeom>
                <a:rect b="b" l="l" r="r" t="t"/>
                <a:pathLst>
                  <a:path extrusionOk="0" h="1030" w="1030">
                    <a:moveTo>
                      <a:pt x="515" y="1"/>
                    </a:moveTo>
                    <a:cubicBezTo>
                      <a:pt x="233" y="4"/>
                      <a:pt x="0" y="233"/>
                      <a:pt x="4" y="515"/>
                    </a:cubicBezTo>
                    <a:cubicBezTo>
                      <a:pt x="4" y="800"/>
                      <a:pt x="233" y="1029"/>
                      <a:pt x="515" y="1029"/>
                    </a:cubicBezTo>
                    <a:cubicBezTo>
                      <a:pt x="801" y="1029"/>
                      <a:pt x="1029" y="800"/>
                      <a:pt x="1029" y="515"/>
                    </a:cubicBezTo>
                    <a:cubicBezTo>
                      <a:pt x="1029" y="233"/>
                      <a:pt x="801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19"/>
              <p:cNvSpPr/>
              <p:nvPr/>
            </p:nvSpPr>
            <p:spPr>
              <a:xfrm rot="5400000">
                <a:off x="7361005" y="256368"/>
                <a:ext cx="82946" cy="82865"/>
              </a:xfrm>
              <a:custGeom>
                <a:rect b="b" l="l" r="r" t="t"/>
                <a:pathLst>
                  <a:path extrusionOk="0" h="1029" w="1030">
                    <a:moveTo>
                      <a:pt x="515" y="1"/>
                    </a:moveTo>
                    <a:cubicBezTo>
                      <a:pt x="230" y="1"/>
                      <a:pt x="1" y="233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797" y="1029"/>
                      <a:pt x="1030" y="797"/>
                      <a:pt x="1030" y="514"/>
                    </a:cubicBezTo>
                    <a:cubicBezTo>
                      <a:pt x="1027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19"/>
              <p:cNvSpPr/>
              <p:nvPr/>
            </p:nvSpPr>
            <p:spPr>
              <a:xfrm rot="5400000">
                <a:off x="7361327" y="523569"/>
                <a:ext cx="82865" cy="82946"/>
              </a:xfrm>
              <a:custGeom>
                <a:rect b="b" l="l" r="r" t="t"/>
                <a:pathLst>
                  <a:path extrusionOk="0" h="1030" w="1029">
                    <a:moveTo>
                      <a:pt x="515" y="1"/>
                    </a:moveTo>
                    <a:cubicBezTo>
                      <a:pt x="233" y="1"/>
                      <a:pt x="0" y="233"/>
                      <a:pt x="3" y="515"/>
                    </a:cubicBezTo>
                    <a:cubicBezTo>
                      <a:pt x="3" y="801"/>
                      <a:pt x="233" y="1030"/>
                      <a:pt x="518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0"/>
                      <a:pt x="800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19"/>
              <p:cNvSpPr/>
              <p:nvPr/>
            </p:nvSpPr>
            <p:spPr>
              <a:xfrm rot="5400000">
                <a:off x="7361689" y="791132"/>
                <a:ext cx="82865" cy="82704"/>
              </a:xfrm>
              <a:custGeom>
                <a:rect b="b" l="l" r="r" t="t"/>
                <a:pathLst>
                  <a:path extrusionOk="0" h="1027" w="1029">
                    <a:moveTo>
                      <a:pt x="515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9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">
    <p:bg>
      <p:bgPr>
        <a:solidFill>
          <a:schemeClr val="dk2"/>
        </a:solidFill>
      </p:bgPr>
    </p:bg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20"/>
          <p:cNvGrpSpPr/>
          <p:nvPr/>
        </p:nvGrpSpPr>
        <p:grpSpPr>
          <a:xfrm>
            <a:off x="-157159" y="139809"/>
            <a:ext cx="8974124" cy="5053837"/>
            <a:chOff x="-157159" y="139809"/>
            <a:chExt cx="8974124" cy="5053837"/>
          </a:xfrm>
        </p:grpSpPr>
        <p:sp>
          <p:nvSpPr>
            <p:cNvPr id="686" name="Google Shape;686;p20"/>
            <p:cNvSpPr/>
            <p:nvPr/>
          </p:nvSpPr>
          <p:spPr>
            <a:xfrm rot="5400000">
              <a:off x="-157158" y="2348042"/>
              <a:ext cx="447414" cy="447416"/>
            </a:xfrm>
            <a:custGeom>
              <a:rect b="b" l="l" r="r" t="t"/>
              <a:pathLst>
                <a:path extrusionOk="0" h="13068" w="13067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0"/>
            <p:cNvSpPr/>
            <p:nvPr/>
          </p:nvSpPr>
          <p:spPr>
            <a:xfrm rot="5400000">
              <a:off x="2668361" y="4925379"/>
              <a:ext cx="269579" cy="266955"/>
            </a:xfrm>
            <a:custGeom>
              <a:rect b="b" l="l" r="r" t="t"/>
              <a:pathLst>
                <a:path extrusionOk="0" h="7775" w="7852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0"/>
            <p:cNvSpPr/>
            <p:nvPr/>
          </p:nvSpPr>
          <p:spPr>
            <a:xfrm rot="5400000">
              <a:off x="4490646" y="141680"/>
              <a:ext cx="385533" cy="381791"/>
            </a:xfrm>
            <a:custGeom>
              <a:rect b="b" l="l" r="r" t="t"/>
              <a:pathLst>
                <a:path extrusionOk="0" h="7775" w="7852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0"/>
            <p:cNvSpPr/>
            <p:nvPr/>
          </p:nvSpPr>
          <p:spPr>
            <a:xfrm rot="5400000">
              <a:off x="8548699" y="2632592"/>
              <a:ext cx="269579" cy="266955"/>
            </a:xfrm>
            <a:custGeom>
              <a:rect b="b" l="l" r="r" t="t"/>
              <a:pathLst>
                <a:path extrusionOk="0" h="7775" w="7852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0"/>
            <p:cNvSpPr/>
            <p:nvPr/>
          </p:nvSpPr>
          <p:spPr>
            <a:xfrm rot="5400000">
              <a:off x="8350928" y="4750146"/>
              <a:ext cx="298518" cy="298426"/>
            </a:xfrm>
            <a:custGeom>
              <a:rect b="b" l="l" r="r" t="t"/>
              <a:pathLst>
                <a:path extrusionOk="0" h="5644" w="5646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1" name="Google Shape;691;p20"/>
            <p:cNvGrpSpPr/>
            <p:nvPr/>
          </p:nvGrpSpPr>
          <p:grpSpPr>
            <a:xfrm>
              <a:off x="250301" y="238304"/>
              <a:ext cx="860224" cy="335461"/>
              <a:chOff x="720001" y="540000"/>
              <a:chExt cx="860224" cy="335461"/>
            </a:xfrm>
          </p:grpSpPr>
          <p:sp>
            <p:nvSpPr>
              <p:cNvPr id="692" name="Google Shape;692;p20"/>
              <p:cNvSpPr/>
              <p:nvPr/>
            </p:nvSpPr>
            <p:spPr>
              <a:xfrm rot="5400000">
                <a:off x="722132" y="797768"/>
                <a:ext cx="77888" cy="77497"/>
              </a:xfrm>
              <a:custGeom>
                <a:rect b="b" l="l" r="r" t="t"/>
                <a:pathLst>
                  <a:path extrusionOk="0" h="1199" w="1205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4"/>
                    </a:cubicBezTo>
                    <a:cubicBezTo>
                      <a:pt x="6" y="934"/>
                      <a:pt x="272" y="1198"/>
                      <a:pt x="601" y="1198"/>
                    </a:cubicBezTo>
                    <a:cubicBezTo>
                      <a:pt x="603" y="1198"/>
                      <a:pt x="605" y="1198"/>
                      <a:pt x="607" y="1198"/>
                    </a:cubicBezTo>
                    <a:cubicBezTo>
                      <a:pt x="939" y="1195"/>
                      <a:pt x="1204" y="922"/>
                      <a:pt x="1201" y="591"/>
                    </a:cubicBezTo>
                    <a:cubicBezTo>
                      <a:pt x="1198" y="264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20"/>
              <p:cNvSpPr/>
              <p:nvPr/>
            </p:nvSpPr>
            <p:spPr>
              <a:xfrm rot="5400000">
                <a:off x="719773" y="547467"/>
                <a:ext cx="77953" cy="77497"/>
              </a:xfrm>
              <a:custGeom>
                <a:rect b="b" l="l" r="r" t="t"/>
                <a:pathLst>
                  <a:path extrusionOk="0" h="1199" w="1206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3"/>
                      <a:pt x="4" y="605"/>
                    </a:cubicBezTo>
                    <a:cubicBezTo>
                      <a:pt x="8" y="935"/>
                      <a:pt x="276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5" y="923"/>
                      <a:pt x="1202" y="592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20"/>
              <p:cNvSpPr/>
              <p:nvPr/>
            </p:nvSpPr>
            <p:spPr>
              <a:xfrm rot="5400000">
                <a:off x="917264" y="795764"/>
                <a:ext cx="77953" cy="77562"/>
              </a:xfrm>
              <a:custGeom>
                <a:rect b="b" l="l" r="r" t="t"/>
                <a:pathLst>
                  <a:path extrusionOk="0" h="1200" w="1206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7" y="5"/>
                      <a:pt x="1" y="276"/>
                      <a:pt x="5" y="605"/>
                    </a:cubicBezTo>
                    <a:cubicBezTo>
                      <a:pt x="8" y="934"/>
                      <a:pt x="276" y="1199"/>
                      <a:pt x="603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6" y="927"/>
                      <a:pt x="1202" y="595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20"/>
              <p:cNvSpPr/>
              <p:nvPr/>
            </p:nvSpPr>
            <p:spPr>
              <a:xfrm rot="5400000">
                <a:off x="914937" y="545819"/>
                <a:ext cx="77953" cy="77433"/>
              </a:xfrm>
              <a:custGeom>
                <a:rect b="b" l="l" r="r" t="t"/>
                <a:pathLst>
                  <a:path extrusionOk="0" h="1198" w="1206">
                    <a:moveTo>
                      <a:pt x="600" y="0"/>
                    </a:moveTo>
                    <a:cubicBezTo>
                      <a:pt x="598" y="0"/>
                      <a:pt x="596" y="0"/>
                      <a:pt x="594" y="0"/>
                    </a:cubicBezTo>
                    <a:cubicBezTo>
                      <a:pt x="265" y="3"/>
                      <a:pt x="0" y="276"/>
                      <a:pt x="3" y="605"/>
                    </a:cubicBezTo>
                    <a:cubicBezTo>
                      <a:pt x="7" y="934"/>
                      <a:pt x="272" y="1198"/>
                      <a:pt x="600" y="1198"/>
                    </a:cubicBezTo>
                    <a:cubicBezTo>
                      <a:pt x="603" y="1198"/>
                      <a:pt x="605" y="1198"/>
                      <a:pt x="608" y="1198"/>
                    </a:cubicBezTo>
                    <a:cubicBezTo>
                      <a:pt x="939" y="1195"/>
                      <a:pt x="1205" y="926"/>
                      <a:pt x="1201" y="594"/>
                    </a:cubicBezTo>
                    <a:cubicBezTo>
                      <a:pt x="1198" y="264"/>
                      <a:pt x="930" y="0"/>
                      <a:pt x="6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20"/>
              <p:cNvSpPr/>
              <p:nvPr/>
            </p:nvSpPr>
            <p:spPr>
              <a:xfrm rot="5400000">
                <a:off x="1112332" y="794213"/>
                <a:ext cx="77953" cy="77303"/>
              </a:xfrm>
              <a:custGeom>
                <a:rect b="b" l="l" r="r" t="t"/>
                <a:pathLst>
                  <a:path extrusionOk="0" h="1196" w="1206">
                    <a:moveTo>
                      <a:pt x="600" y="1"/>
                    </a:moveTo>
                    <a:cubicBezTo>
                      <a:pt x="598" y="1"/>
                      <a:pt x="597" y="1"/>
                      <a:pt x="595" y="1"/>
                    </a:cubicBezTo>
                    <a:cubicBezTo>
                      <a:pt x="266" y="1"/>
                      <a:pt x="0" y="273"/>
                      <a:pt x="4" y="605"/>
                    </a:cubicBezTo>
                    <a:cubicBezTo>
                      <a:pt x="7" y="932"/>
                      <a:pt x="273" y="1195"/>
                      <a:pt x="602" y="1195"/>
                    </a:cubicBezTo>
                    <a:cubicBezTo>
                      <a:pt x="604" y="1195"/>
                      <a:pt x="606" y="1195"/>
                      <a:pt x="608" y="1195"/>
                    </a:cubicBezTo>
                    <a:cubicBezTo>
                      <a:pt x="939" y="1195"/>
                      <a:pt x="1205" y="923"/>
                      <a:pt x="1201" y="592"/>
                    </a:cubicBezTo>
                    <a:cubicBezTo>
                      <a:pt x="1198" y="265"/>
                      <a:pt x="930" y="1"/>
                      <a:pt x="6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20"/>
              <p:cNvSpPr/>
              <p:nvPr/>
            </p:nvSpPr>
            <p:spPr>
              <a:xfrm rot="5400000">
                <a:off x="1109876" y="543815"/>
                <a:ext cx="77888" cy="77497"/>
              </a:xfrm>
              <a:custGeom>
                <a:rect b="b" l="l" r="r" t="t"/>
                <a:pathLst>
                  <a:path extrusionOk="0" h="1199" w="1205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2"/>
                      <a:pt x="4" y="604"/>
                    </a:cubicBezTo>
                    <a:cubicBezTo>
                      <a:pt x="7" y="933"/>
                      <a:pt x="279" y="1198"/>
                      <a:pt x="608" y="1198"/>
                    </a:cubicBezTo>
                    <a:cubicBezTo>
                      <a:pt x="940" y="1195"/>
                      <a:pt x="1205" y="923"/>
                      <a:pt x="1202" y="591"/>
                    </a:cubicBezTo>
                    <a:cubicBezTo>
                      <a:pt x="1198" y="265"/>
                      <a:pt x="929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20"/>
              <p:cNvSpPr/>
              <p:nvPr/>
            </p:nvSpPr>
            <p:spPr>
              <a:xfrm rot="5400000">
                <a:off x="1307400" y="792209"/>
                <a:ext cx="77888" cy="77497"/>
              </a:xfrm>
              <a:custGeom>
                <a:rect b="b" l="l" r="r" t="t"/>
                <a:pathLst>
                  <a:path extrusionOk="0" h="1199" w="1205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5"/>
                    </a:cubicBezTo>
                    <a:cubicBezTo>
                      <a:pt x="6" y="934"/>
                      <a:pt x="275" y="1198"/>
                      <a:pt x="600" y="1198"/>
                    </a:cubicBezTo>
                    <a:cubicBezTo>
                      <a:pt x="602" y="1198"/>
                      <a:pt x="604" y="1198"/>
                      <a:pt x="607" y="1198"/>
                    </a:cubicBezTo>
                    <a:cubicBezTo>
                      <a:pt x="939" y="1195"/>
                      <a:pt x="1204" y="923"/>
                      <a:pt x="1201" y="594"/>
                    </a:cubicBezTo>
                    <a:cubicBezTo>
                      <a:pt x="1198" y="264"/>
                      <a:pt x="932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20"/>
              <p:cNvSpPr/>
              <p:nvPr/>
            </p:nvSpPr>
            <p:spPr>
              <a:xfrm rot="5400000">
                <a:off x="1305137" y="542005"/>
                <a:ext cx="77759" cy="77497"/>
              </a:xfrm>
              <a:custGeom>
                <a:rect b="b" l="l" r="r" t="t"/>
                <a:pathLst>
                  <a:path extrusionOk="0" h="1199" w="1203">
                    <a:moveTo>
                      <a:pt x="601" y="1"/>
                    </a:moveTo>
                    <a:cubicBezTo>
                      <a:pt x="599" y="1"/>
                      <a:pt x="597" y="1"/>
                      <a:pt x="595" y="1"/>
                    </a:cubicBezTo>
                    <a:cubicBezTo>
                      <a:pt x="267" y="4"/>
                      <a:pt x="1" y="273"/>
                      <a:pt x="1" y="605"/>
                    </a:cubicBezTo>
                    <a:cubicBezTo>
                      <a:pt x="4" y="935"/>
                      <a:pt x="273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36" y="1195"/>
                      <a:pt x="1202" y="923"/>
                      <a:pt x="1198" y="595"/>
                    </a:cubicBezTo>
                    <a:cubicBezTo>
                      <a:pt x="1195" y="265"/>
                      <a:pt x="930" y="1"/>
                      <a:pt x="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20"/>
              <p:cNvSpPr/>
              <p:nvPr/>
            </p:nvSpPr>
            <p:spPr>
              <a:xfrm rot="5400000">
                <a:off x="1502597" y="790335"/>
                <a:ext cx="77759" cy="77497"/>
              </a:xfrm>
              <a:custGeom>
                <a:rect b="b" l="l" r="r" t="t"/>
                <a:pathLst>
                  <a:path extrusionOk="0" h="1199" w="1203">
                    <a:moveTo>
                      <a:pt x="602" y="0"/>
                    </a:moveTo>
                    <a:cubicBezTo>
                      <a:pt x="600" y="0"/>
                      <a:pt x="597" y="0"/>
                      <a:pt x="595" y="0"/>
                    </a:cubicBezTo>
                    <a:cubicBezTo>
                      <a:pt x="267" y="4"/>
                      <a:pt x="1" y="275"/>
                      <a:pt x="4" y="607"/>
                    </a:cubicBezTo>
                    <a:cubicBezTo>
                      <a:pt x="4" y="934"/>
                      <a:pt x="273" y="1198"/>
                      <a:pt x="603" y="1198"/>
                    </a:cubicBezTo>
                    <a:cubicBezTo>
                      <a:pt x="605" y="1198"/>
                      <a:pt x="607" y="1198"/>
                      <a:pt x="609" y="1198"/>
                    </a:cubicBezTo>
                    <a:cubicBezTo>
                      <a:pt x="937" y="1195"/>
                      <a:pt x="1203" y="926"/>
                      <a:pt x="1199" y="594"/>
                    </a:cubicBezTo>
                    <a:cubicBezTo>
                      <a:pt x="1199" y="265"/>
                      <a:pt x="931" y="0"/>
                      <a:pt x="6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20"/>
              <p:cNvSpPr/>
              <p:nvPr/>
            </p:nvSpPr>
            <p:spPr>
              <a:xfrm rot="5400000">
                <a:off x="1500205" y="540195"/>
                <a:ext cx="77888" cy="77497"/>
              </a:xfrm>
              <a:custGeom>
                <a:rect b="b" l="l" r="r" t="t"/>
                <a:pathLst>
                  <a:path extrusionOk="0" h="1199" w="1205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6"/>
                      <a:pt x="3" y="608"/>
                    </a:cubicBezTo>
                    <a:cubicBezTo>
                      <a:pt x="7" y="934"/>
                      <a:pt x="273" y="1199"/>
                      <a:pt x="601" y="1199"/>
                    </a:cubicBezTo>
                    <a:cubicBezTo>
                      <a:pt x="603" y="1199"/>
                      <a:pt x="605" y="1199"/>
                      <a:pt x="607" y="1199"/>
                    </a:cubicBezTo>
                    <a:cubicBezTo>
                      <a:pt x="939" y="1195"/>
                      <a:pt x="1204" y="926"/>
                      <a:pt x="1201" y="594"/>
                    </a:cubicBezTo>
                    <a:cubicBezTo>
                      <a:pt x="1198" y="265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3"/>
          <p:cNvGrpSpPr/>
          <p:nvPr/>
        </p:nvGrpSpPr>
        <p:grpSpPr>
          <a:xfrm>
            <a:off x="247516" y="256775"/>
            <a:ext cx="9087459" cy="4740958"/>
            <a:chOff x="247516" y="256775"/>
            <a:chExt cx="9087459" cy="4740958"/>
          </a:xfrm>
        </p:grpSpPr>
        <p:sp>
          <p:nvSpPr>
            <p:cNvPr id="80" name="Google Shape;80;p3"/>
            <p:cNvSpPr/>
            <p:nvPr/>
          </p:nvSpPr>
          <p:spPr>
            <a:xfrm flipH="1" rot="-5400000">
              <a:off x="1919796" y="256821"/>
              <a:ext cx="298518" cy="298426"/>
            </a:xfrm>
            <a:custGeom>
              <a:rect b="b" l="l" r="r" t="t"/>
              <a:pathLst>
                <a:path extrusionOk="0" h="5644" w="5646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 flipH="1" rot="-5400000">
              <a:off x="8887560" y="1733417"/>
              <a:ext cx="447414" cy="447416"/>
            </a:xfrm>
            <a:custGeom>
              <a:rect b="b" l="l" r="r" t="t"/>
              <a:pathLst>
                <a:path extrusionOk="0" h="13068" w="13067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 flipH="1" rot="-5400000">
              <a:off x="3931702" y="4729467"/>
              <a:ext cx="269579" cy="266955"/>
            </a:xfrm>
            <a:custGeom>
              <a:rect b="b" l="l" r="r" t="t"/>
              <a:pathLst>
                <a:path extrusionOk="0" h="7775" w="7852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 flipH="1" rot="-5400000">
              <a:off x="8111303" y="4279287"/>
              <a:ext cx="615527" cy="615351"/>
            </a:xfrm>
            <a:custGeom>
              <a:rect b="b" l="l" r="r" t="t"/>
              <a:pathLst>
                <a:path extrusionOk="0" h="5644" w="5646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flipH="1">
              <a:off x="247516" y="3254575"/>
              <a:ext cx="176400" cy="17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" name="Google Shape;85;p3"/>
            <p:cNvGrpSpPr/>
            <p:nvPr/>
          </p:nvGrpSpPr>
          <p:grpSpPr>
            <a:xfrm>
              <a:off x="5466992" y="2811639"/>
              <a:ext cx="707163" cy="702268"/>
              <a:chOff x="2129325" y="-868925"/>
              <a:chExt cx="343100" cy="340725"/>
            </a:xfrm>
          </p:grpSpPr>
          <p:sp>
            <p:nvSpPr>
              <p:cNvPr id="86" name="Google Shape;86;p3"/>
              <p:cNvSpPr/>
              <p:nvPr/>
            </p:nvSpPr>
            <p:spPr>
              <a:xfrm>
                <a:off x="2283775" y="-550975"/>
                <a:ext cx="25075" cy="22775"/>
              </a:xfrm>
              <a:custGeom>
                <a:rect b="b" l="l" r="r" t="t"/>
                <a:pathLst>
                  <a:path extrusionOk="0" h="911" w="1003">
                    <a:moveTo>
                      <a:pt x="501" y="1"/>
                    </a:moveTo>
                    <a:cubicBezTo>
                      <a:pt x="386" y="1"/>
                      <a:pt x="271" y="44"/>
                      <a:pt x="183" y="131"/>
                    </a:cubicBezTo>
                    <a:cubicBezTo>
                      <a:pt x="4" y="307"/>
                      <a:pt x="0" y="595"/>
                      <a:pt x="176" y="774"/>
                    </a:cubicBezTo>
                    <a:cubicBezTo>
                      <a:pt x="266" y="865"/>
                      <a:pt x="384" y="911"/>
                      <a:pt x="502" y="911"/>
                    </a:cubicBezTo>
                    <a:cubicBezTo>
                      <a:pt x="617" y="911"/>
                      <a:pt x="732" y="868"/>
                      <a:pt x="820" y="781"/>
                    </a:cubicBezTo>
                    <a:cubicBezTo>
                      <a:pt x="999" y="605"/>
                      <a:pt x="1003" y="316"/>
                      <a:pt x="827" y="137"/>
                    </a:cubicBezTo>
                    <a:cubicBezTo>
                      <a:pt x="738" y="46"/>
                      <a:pt x="620" y="1"/>
                      <a:pt x="5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2232275" y="-603400"/>
                <a:ext cx="25075" cy="22750"/>
              </a:xfrm>
              <a:custGeom>
                <a:rect b="b" l="l" r="r" t="t"/>
                <a:pathLst>
                  <a:path extrusionOk="0" h="910" w="1003">
                    <a:moveTo>
                      <a:pt x="501" y="1"/>
                    </a:moveTo>
                    <a:cubicBezTo>
                      <a:pt x="386" y="1"/>
                      <a:pt x="271" y="44"/>
                      <a:pt x="183" y="131"/>
                    </a:cubicBezTo>
                    <a:cubicBezTo>
                      <a:pt x="3" y="306"/>
                      <a:pt x="0" y="595"/>
                      <a:pt x="176" y="774"/>
                    </a:cubicBezTo>
                    <a:cubicBezTo>
                      <a:pt x="264" y="864"/>
                      <a:pt x="381" y="909"/>
                      <a:pt x="498" y="909"/>
                    </a:cubicBezTo>
                    <a:cubicBezTo>
                      <a:pt x="614" y="909"/>
                      <a:pt x="731" y="865"/>
                      <a:pt x="820" y="778"/>
                    </a:cubicBezTo>
                    <a:cubicBezTo>
                      <a:pt x="999" y="602"/>
                      <a:pt x="1002" y="316"/>
                      <a:pt x="826" y="137"/>
                    </a:cubicBezTo>
                    <a:cubicBezTo>
                      <a:pt x="737" y="46"/>
                      <a:pt x="619" y="1"/>
                      <a:pt x="5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2180825" y="-655900"/>
                <a:ext cx="25000" cy="22775"/>
              </a:xfrm>
              <a:custGeom>
                <a:rect b="b" l="l" r="r" t="t"/>
                <a:pathLst>
                  <a:path extrusionOk="0" h="911" w="1000">
                    <a:moveTo>
                      <a:pt x="500" y="0"/>
                    </a:moveTo>
                    <a:cubicBezTo>
                      <a:pt x="386" y="0"/>
                      <a:pt x="272" y="43"/>
                      <a:pt x="184" y="130"/>
                    </a:cubicBezTo>
                    <a:cubicBezTo>
                      <a:pt x="5" y="306"/>
                      <a:pt x="1" y="594"/>
                      <a:pt x="177" y="774"/>
                    </a:cubicBezTo>
                    <a:cubicBezTo>
                      <a:pt x="266" y="865"/>
                      <a:pt x="385" y="910"/>
                      <a:pt x="503" y="910"/>
                    </a:cubicBezTo>
                    <a:cubicBezTo>
                      <a:pt x="618" y="910"/>
                      <a:pt x="733" y="867"/>
                      <a:pt x="821" y="781"/>
                    </a:cubicBezTo>
                    <a:cubicBezTo>
                      <a:pt x="1000" y="605"/>
                      <a:pt x="1000" y="316"/>
                      <a:pt x="824" y="137"/>
                    </a:cubicBezTo>
                    <a:cubicBezTo>
                      <a:pt x="735" y="46"/>
                      <a:pt x="618" y="0"/>
                      <a:pt x="5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2129325" y="-708325"/>
                <a:ext cx="25075" cy="22775"/>
              </a:xfrm>
              <a:custGeom>
                <a:rect b="b" l="l" r="r" t="t"/>
                <a:pathLst>
                  <a:path extrusionOk="0" h="911" w="1003">
                    <a:moveTo>
                      <a:pt x="501" y="0"/>
                    </a:moveTo>
                    <a:cubicBezTo>
                      <a:pt x="386" y="0"/>
                      <a:pt x="271" y="44"/>
                      <a:pt x="183" y="130"/>
                    </a:cubicBezTo>
                    <a:cubicBezTo>
                      <a:pt x="4" y="306"/>
                      <a:pt x="1" y="595"/>
                      <a:pt x="177" y="774"/>
                    </a:cubicBezTo>
                    <a:cubicBezTo>
                      <a:pt x="266" y="865"/>
                      <a:pt x="384" y="910"/>
                      <a:pt x="502" y="910"/>
                    </a:cubicBezTo>
                    <a:cubicBezTo>
                      <a:pt x="617" y="910"/>
                      <a:pt x="732" y="867"/>
                      <a:pt x="820" y="780"/>
                    </a:cubicBezTo>
                    <a:cubicBezTo>
                      <a:pt x="999" y="605"/>
                      <a:pt x="1002" y="316"/>
                      <a:pt x="826" y="137"/>
                    </a:cubicBezTo>
                    <a:cubicBezTo>
                      <a:pt x="738" y="46"/>
                      <a:pt x="620" y="0"/>
                      <a:pt x="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2324675" y="-591125"/>
                <a:ext cx="25075" cy="22800"/>
              </a:xfrm>
              <a:custGeom>
                <a:rect b="b" l="l" r="r" t="t"/>
                <a:pathLst>
                  <a:path extrusionOk="0" h="912" w="1003">
                    <a:moveTo>
                      <a:pt x="501" y="1"/>
                    </a:moveTo>
                    <a:cubicBezTo>
                      <a:pt x="386" y="1"/>
                      <a:pt x="271" y="44"/>
                      <a:pt x="183" y="130"/>
                    </a:cubicBezTo>
                    <a:cubicBezTo>
                      <a:pt x="4" y="306"/>
                      <a:pt x="0" y="595"/>
                      <a:pt x="176" y="775"/>
                    </a:cubicBezTo>
                    <a:cubicBezTo>
                      <a:pt x="265" y="865"/>
                      <a:pt x="383" y="911"/>
                      <a:pt x="502" y="911"/>
                    </a:cubicBezTo>
                    <a:cubicBezTo>
                      <a:pt x="617" y="911"/>
                      <a:pt x="732" y="868"/>
                      <a:pt x="820" y="781"/>
                    </a:cubicBezTo>
                    <a:cubicBezTo>
                      <a:pt x="999" y="605"/>
                      <a:pt x="1003" y="317"/>
                      <a:pt x="827" y="138"/>
                    </a:cubicBezTo>
                    <a:cubicBezTo>
                      <a:pt x="737" y="47"/>
                      <a:pt x="619" y="1"/>
                      <a:pt x="5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2273150" y="-643550"/>
                <a:ext cx="25075" cy="22725"/>
              </a:xfrm>
              <a:custGeom>
                <a:rect b="b" l="l" r="r" t="t"/>
                <a:pathLst>
                  <a:path extrusionOk="0" h="909" w="1003">
                    <a:moveTo>
                      <a:pt x="502" y="1"/>
                    </a:moveTo>
                    <a:cubicBezTo>
                      <a:pt x="387" y="1"/>
                      <a:pt x="272" y="44"/>
                      <a:pt x="183" y="131"/>
                    </a:cubicBezTo>
                    <a:cubicBezTo>
                      <a:pt x="4" y="307"/>
                      <a:pt x="1" y="595"/>
                      <a:pt x="177" y="774"/>
                    </a:cubicBezTo>
                    <a:cubicBezTo>
                      <a:pt x="265" y="864"/>
                      <a:pt x="382" y="909"/>
                      <a:pt x="499" y="909"/>
                    </a:cubicBezTo>
                    <a:cubicBezTo>
                      <a:pt x="615" y="909"/>
                      <a:pt x="731" y="865"/>
                      <a:pt x="820" y="777"/>
                    </a:cubicBezTo>
                    <a:cubicBezTo>
                      <a:pt x="1000" y="602"/>
                      <a:pt x="1003" y="316"/>
                      <a:pt x="827" y="137"/>
                    </a:cubicBezTo>
                    <a:cubicBezTo>
                      <a:pt x="738" y="46"/>
                      <a:pt x="620" y="1"/>
                      <a:pt x="5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2221750" y="-696000"/>
                <a:ext cx="24975" cy="22725"/>
              </a:xfrm>
              <a:custGeom>
                <a:rect b="b" l="l" r="r" t="t"/>
                <a:pathLst>
                  <a:path extrusionOk="0" h="909" w="999">
                    <a:moveTo>
                      <a:pt x="502" y="0"/>
                    </a:moveTo>
                    <a:cubicBezTo>
                      <a:pt x="387" y="0"/>
                      <a:pt x="272" y="44"/>
                      <a:pt x="182" y="132"/>
                    </a:cubicBezTo>
                    <a:cubicBezTo>
                      <a:pt x="0" y="307"/>
                      <a:pt x="0" y="593"/>
                      <a:pt x="175" y="772"/>
                    </a:cubicBezTo>
                    <a:cubicBezTo>
                      <a:pt x="264" y="863"/>
                      <a:pt x="383" y="909"/>
                      <a:pt x="501" y="909"/>
                    </a:cubicBezTo>
                    <a:cubicBezTo>
                      <a:pt x="616" y="909"/>
                      <a:pt x="731" y="865"/>
                      <a:pt x="819" y="779"/>
                    </a:cubicBezTo>
                    <a:cubicBezTo>
                      <a:pt x="999" y="603"/>
                      <a:pt x="999" y="314"/>
                      <a:pt x="823" y="135"/>
                    </a:cubicBezTo>
                    <a:cubicBezTo>
                      <a:pt x="734" y="45"/>
                      <a:pt x="618" y="0"/>
                      <a:pt x="5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2170225" y="-748475"/>
                <a:ext cx="25050" cy="22775"/>
              </a:xfrm>
              <a:custGeom>
                <a:rect b="b" l="l" r="r" t="t"/>
                <a:pathLst>
                  <a:path extrusionOk="0" h="911" w="1002">
                    <a:moveTo>
                      <a:pt x="501" y="0"/>
                    </a:moveTo>
                    <a:cubicBezTo>
                      <a:pt x="386" y="0"/>
                      <a:pt x="271" y="43"/>
                      <a:pt x="183" y="130"/>
                    </a:cubicBezTo>
                    <a:cubicBezTo>
                      <a:pt x="3" y="306"/>
                      <a:pt x="0" y="595"/>
                      <a:pt x="176" y="774"/>
                    </a:cubicBezTo>
                    <a:cubicBezTo>
                      <a:pt x="266" y="865"/>
                      <a:pt x="384" y="911"/>
                      <a:pt x="502" y="911"/>
                    </a:cubicBezTo>
                    <a:cubicBezTo>
                      <a:pt x="617" y="911"/>
                      <a:pt x="731" y="867"/>
                      <a:pt x="820" y="781"/>
                    </a:cubicBezTo>
                    <a:cubicBezTo>
                      <a:pt x="999" y="605"/>
                      <a:pt x="1002" y="316"/>
                      <a:pt x="827" y="137"/>
                    </a:cubicBezTo>
                    <a:cubicBezTo>
                      <a:pt x="738" y="46"/>
                      <a:pt x="619" y="0"/>
                      <a:pt x="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2365575" y="-631250"/>
                <a:ext cx="25075" cy="22750"/>
              </a:xfrm>
              <a:custGeom>
                <a:rect b="b" l="l" r="r" t="t"/>
                <a:pathLst>
                  <a:path extrusionOk="0" h="910" w="1003">
                    <a:moveTo>
                      <a:pt x="501" y="0"/>
                    </a:moveTo>
                    <a:cubicBezTo>
                      <a:pt x="386" y="0"/>
                      <a:pt x="271" y="43"/>
                      <a:pt x="183" y="130"/>
                    </a:cubicBezTo>
                    <a:cubicBezTo>
                      <a:pt x="4" y="305"/>
                      <a:pt x="0" y="594"/>
                      <a:pt x="176" y="773"/>
                    </a:cubicBezTo>
                    <a:cubicBezTo>
                      <a:pt x="265" y="864"/>
                      <a:pt x="383" y="910"/>
                      <a:pt x="501" y="910"/>
                    </a:cubicBezTo>
                    <a:cubicBezTo>
                      <a:pt x="616" y="910"/>
                      <a:pt x="731" y="867"/>
                      <a:pt x="820" y="780"/>
                    </a:cubicBezTo>
                    <a:cubicBezTo>
                      <a:pt x="999" y="604"/>
                      <a:pt x="1002" y="316"/>
                      <a:pt x="826" y="136"/>
                    </a:cubicBezTo>
                    <a:cubicBezTo>
                      <a:pt x="737" y="46"/>
                      <a:pt x="619" y="0"/>
                      <a:pt x="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2314050" y="-683700"/>
                <a:ext cx="25075" cy="22800"/>
              </a:xfrm>
              <a:custGeom>
                <a:rect b="b" l="l" r="r" t="t"/>
                <a:pathLst>
                  <a:path extrusionOk="0" h="912" w="1003">
                    <a:moveTo>
                      <a:pt x="501" y="1"/>
                    </a:moveTo>
                    <a:cubicBezTo>
                      <a:pt x="386" y="1"/>
                      <a:pt x="271" y="44"/>
                      <a:pt x="183" y="131"/>
                    </a:cubicBezTo>
                    <a:cubicBezTo>
                      <a:pt x="4" y="307"/>
                      <a:pt x="1" y="596"/>
                      <a:pt x="177" y="775"/>
                    </a:cubicBezTo>
                    <a:cubicBezTo>
                      <a:pt x="266" y="866"/>
                      <a:pt x="384" y="911"/>
                      <a:pt x="502" y="911"/>
                    </a:cubicBezTo>
                    <a:cubicBezTo>
                      <a:pt x="617" y="911"/>
                      <a:pt x="732" y="868"/>
                      <a:pt x="820" y="781"/>
                    </a:cubicBezTo>
                    <a:cubicBezTo>
                      <a:pt x="999" y="605"/>
                      <a:pt x="1002" y="317"/>
                      <a:pt x="827" y="138"/>
                    </a:cubicBezTo>
                    <a:cubicBezTo>
                      <a:pt x="738" y="47"/>
                      <a:pt x="619" y="1"/>
                      <a:pt x="5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2262625" y="-736150"/>
                <a:ext cx="25000" cy="22725"/>
              </a:xfrm>
              <a:custGeom>
                <a:rect b="b" l="l" r="r" t="t"/>
                <a:pathLst>
                  <a:path extrusionOk="0" h="909" w="1000">
                    <a:moveTo>
                      <a:pt x="502" y="0"/>
                    </a:moveTo>
                    <a:cubicBezTo>
                      <a:pt x="387" y="0"/>
                      <a:pt x="271" y="44"/>
                      <a:pt x="180" y="132"/>
                    </a:cubicBezTo>
                    <a:cubicBezTo>
                      <a:pt x="1" y="308"/>
                      <a:pt x="1" y="593"/>
                      <a:pt x="177" y="772"/>
                    </a:cubicBezTo>
                    <a:cubicBezTo>
                      <a:pt x="265" y="863"/>
                      <a:pt x="383" y="908"/>
                      <a:pt x="500" y="908"/>
                    </a:cubicBezTo>
                    <a:cubicBezTo>
                      <a:pt x="615" y="908"/>
                      <a:pt x="730" y="865"/>
                      <a:pt x="820" y="778"/>
                    </a:cubicBezTo>
                    <a:cubicBezTo>
                      <a:pt x="999" y="603"/>
                      <a:pt x="999" y="314"/>
                      <a:pt x="823" y="135"/>
                    </a:cubicBezTo>
                    <a:cubicBezTo>
                      <a:pt x="735" y="45"/>
                      <a:pt x="619" y="0"/>
                      <a:pt x="5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2211100" y="-788625"/>
                <a:ext cx="25100" cy="22775"/>
              </a:xfrm>
              <a:custGeom>
                <a:rect b="b" l="l" r="r" t="t"/>
                <a:pathLst>
                  <a:path extrusionOk="0" h="911" w="1004">
                    <a:moveTo>
                      <a:pt x="501" y="1"/>
                    </a:moveTo>
                    <a:cubicBezTo>
                      <a:pt x="386" y="1"/>
                      <a:pt x="271" y="44"/>
                      <a:pt x="183" y="130"/>
                    </a:cubicBezTo>
                    <a:cubicBezTo>
                      <a:pt x="4" y="306"/>
                      <a:pt x="1" y="595"/>
                      <a:pt x="177" y="774"/>
                    </a:cubicBezTo>
                    <a:cubicBezTo>
                      <a:pt x="266" y="865"/>
                      <a:pt x="384" y="911"/>
                      <a:pt x="502" y="911"/>
                    </a:cubicBezTo>
                    <a:cubicBezTo>
                      <a:pt x="617" y="911"/>
                      <a:pt x="732" y="868"/>
                      <a:pt x="820" y="781"/>
                    </a:cubicBezTo>
                    <a:cubicBezTo>
                      <a:pt x="999" y="605"/>
                      <a:pt x="1003" y="316"/>
                      <a:pt x="827" y="137"/>
                    </a:cubicBezTo>
                    <a:cubicBezTo>
                      <a:pt x="738" y="46"/>
                      <a:pt x="620" y="1"/>
                      <a:pt x="5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2406475" y="-671425"/>
                <a:ext cx="25050" cy="22775"/>
              </a:xfrm>
              <a:custGeom>
                <a:rect b="b" l="l" r="r" t="t"/>
                <a:pathLst>
                  <a:path extrusionOk="0" h="911" w="1002">
                    <a:moveTo>
                      <a:pt x="501" y="1"/>
                    </a:moveTo>
                    <a:cubicBezTo>
                      <a:pt x="386" y="1"/>
                      <a:pt x="271" y="44"/>
                      <a:pt x="182" y="131"/>
                    </a:cubicBezTo>
                    <a:cubicBezTo>
                      <a:pt x="3" y="307"/>
                      <a:pt x="0" y="595"/>
                      <a:pt x="176" y="774"/>
                    </a:cubicBezTo>
                    <a:cubicBezTo>
                      <a:pt x="265" y="865"/>
                      <a:pt x="383" y="911"/>
                      <a:pt x="501" y="911"/>
                    </a:cubicBezTo>
                    <a:cubicBezTo>
                      <a:pt x="616" y="911"/>
                      <a:pt x="731" y="868"/>
                      <a:pt x="820" y="781"/>
                    </a:cubicBezTo>
                    <a:cubicBezTo>
                      <a:pt x="999" y="605"/>
                      <a:pt x="1002" y="316"/>
                      <a:pt x="826" y="137"/>
                    </a:cubicBezTo>
                    <a:cubicBezTo>
                      <a:pt x="737" y="46"/>
                      <a:pt x="619" y="1"/>
                      <a:pt x="5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2354950" y="-723825"/>
                <a:ext cx="25075" cy="22750"/>
              </a:xfrm>
              <a:custGeom>
                <a:rect b="b" l="l" r="r" t="t"/>
                <a:pathLst>
                  <a:path extrusionOk="0" h="910" w="1003">
                    <a:moveTo>
                      <a:pt x="501" y="0"/>
                    </a:moveTo>
                    <a:cubicBezTo>
                      <a:pt x="386" y="0"/>
                      <a:pt x="271" y="43"/>
                      <a:pt x="183" y="130"/>
                    </a:cubicBezTo>
                    <a:cubicBezTo>
                      <a:pt x="3" y="305"/>
                      <a:pt x="0" y="594"/>
                      <a:pt x="176" y="774"/>
                    </a:cubicBezTo>
                    <a:cubicBezTo>
                      <a:pt x="265" y="864"/>
                      <a:pt x="383" y="910"/>
                      <a:pt x="501" y="910"/>
                    </a:cubicBezTo>
                    <a:cubicBezTo>
                      <a:pt x="616" y="910"/>
                      <a:pt x="731" y="867"/>
                      <a:pt x="820" y="780"/>
                    </a:cubicBezTo>
                    <a:cubicBezTo>
                      <a:pt x="999" y="604"/>
                      <a:pt x="1003" y="316"/>
                      <a:pt x="827" y="137"/>
                    </a:cubicBezTo>
                    <a:cubicBezTo>
                      <a:pt x="738" y="46"/>
                      <a:pt x="619" y="0"/>
                      <a:pt x="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2303525" y="-776300"/>
                <a:ext cx="24975" cy="22775"/>
              </a:xfrm>
              <a:custGeom>
                <a:rect b="b" l="l" r="r" t="t"/>
                <a:pathLst>
                  <a:path extrusionOk="0" h="911" w="999">
                    <a:moveTo>
                      <a:pt x="499" y="1"/>
                    </a:moveTo>
                    <a:cubicBezTo>
                      <a:pt x="384" y="1"/>
                      <a:pt x="268" y="45"/>
                      <a:pt x="180" y="132"/>
                    </a:cubicBezTo>
                    <a:cubicBezTo>
                      <a:pt x="0" y="308"/>
                      <a:pt x="0" y="597"/>
                      <a:pt x="176" y="776"/>
                    </a:cubicBezTo>
                    <a:cubicBezTo>
                      <a:pt x="265" y="866"/>
                      <a:pt x="381" y="911"/>
                      <a:pt x="497" y="911"/>
                    </a:cubicBezTo>
                    <a:cubicBezTo>
                      <a:pt x="612" y="911"/>
                      <a:pt x="727" y="867"/>
                      <a:pt x="817" y="779"/>
                    </a:cubicBezTo>
                    <a:cubicBezTo>
                      <a:pt x="999" y="603"/>
                      <a:pt x="999" y="318"/>
                      <a:pt x="823" y="139"/>
                    </a:cubicBezTo>
                    <a:cubicBezTo>
                      <a:pt x="734" y="46"/>
                      <a:pt x="617" y="1"/>
                      <a:pt x="4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2252000" y="-828775"/>
                <a:ext cx="25100" cy="22775"/>
              </a:xfrm>
              <a:custGeom>
                <a:rect b="b" l="l" r="r" t="t"/>
                <a:pathLst>
                  <a:path extrusionOk="0" h="911" w="1004">
                    <a:moveTo>
                      <a:pt x="502" y="1"/>
                    </a:moveTo>
                    <a:cubicBezTo>
                      <a:pt x="387" y="1"/>
                      <a:pt x="272" y="44"/>
                      <a:pt x="184" y="131"/>
                    </a:cubicBezTo>
                    <a:cubicBezTo>
                      <a:pt x="4" y="307"/>
                      <a:pt x="0" y="595"/>
                      <a:pt x="176" y="774"/>
                    </a:cubicBezTo>
                    <a:cubicBezTo>
                      <a:pt x="266" y="865"/>
                      <a:pt x="384" y="911"/>
                      <a:pt x="502" y="911"/>
                    </a:cubicBezTo>
                    <a:cubicBezTo>
                      <a:pt x="617" y="911"/>
                      <a:pt x="732" y="867"/>
                      <a:pt x="821" y="781"/>
                    </a:cubicBezTo>
                    <a:cubicBezTo>
                      <a:pt x="1000" y="605"/>
                      <a:pt x="1003" y="316"/>
                      <a:pt x="827" y="137"/>
                    </a:cubicBezTo>
                    <a:cubicBezTo>
                      <a:pt x="738" y="46"/>
                      <a:pt x="620" y="1"/>
                      <a:pt x="5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2447350" y="-711550"/>
                <a:ext cx="25075" cy="22775"/>
              </a:xfrm>
              <a:custGeom>
                <a:rect b="b" l="l" r="r" t="t"/>
                <a:pathLst>
                  <a:path extrusionOk="0" h="911" w="1003">
                    <a:moveTo>
                      <a:pt x="501" y="0"/>
                    </a:moveTo>
                    <a:cubicBezTo>
                      <a:pt x="386" y="0"/>
                      <a:pt x="271" y="43"/>
                      <a:pt x="183" y="130"/>
                    </a:cubicBezTo>
                    <a:cubicBezTo>
                      <a:pt x="4" y="306"/>
                      <a:pt x="1" y="595"/>
                      <a:pt x="177" y="774"/>
                    </a:cubicBezTo>
                    <a:cubicBezTo>
                      <a:pt x="266" y="865"/>
                      <a:pt x="384" y="910"/>
                      <a:pt x="502" y="910"/>
                    </a:cubicBezTo>
                    <a:cubicBezTo>
                      <a:pt x="617" y="910"/>
                      <a:pt x="732" y="867"/>
                      <a:pt x="820" y="780"/>
                    </a:cubicBezTo>
                    <a:cubicBezTo>
                      <a:pt x="999" y="604"/>
                      <a:pt x="1003" y="316"/>
                      <a:pt x="827" y="137"/>
                    </a:cubicBezTo>
                    <a:cubicBezTo>
                      <a:pt x="738" y="46"/>
                      <a:pt x="619" y="0"/>
                      <a:pt x="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2395825" y="-764000"/>
                <a:ext cx="25100" cy="22775"/>
              </a:xfrm>
              <a:custGeom>
                <a:rect b="b" l="l" r="r" t="t"/>
                <a:pathLst>
                  <a:path extrusionOk="0" h="911" w="1004">
                    <a:moveTo>
                      <a:pt x="502" y="1"/>
                    </a:moveTo>
                    <a:cubicBezTo>
                      <a:pt x="387" y="1"/>
                      <a:pt x="272" y="44"/>
                      <a:pt x="184" y="131"/>
                    </a:cubicBezTo>
                    <a:cubicBezTo>
                      <a:pt x="5" y="307"/>
                      <a:pt x="1" y="595"/>
                      <a:pt x="177" y="774"/>
                    </a:cubicBezTo>
                    <a:cubicBezTo>
                      <a:pt x="266" y="865"/>
                      <a:pt x="385" y="911"/>
                      <a:pt x="503" y="911"/>
                    </a:cubicBezTo>
                    <a:cubicBezTo>
                      <a:pt x="618" y="911"/>
                      <a:pt x="733" y="868"/>
                      <a:pt x="821" y="782"/>
                    </a:cubicBezTo>
                    <a:cubicBezTo>
                      <a:pt x="1000" y="606"/>
                      <a:pt x="1003" y="316"/>
                      <a:pt x="827" y="137"/>
                    </a:cubicBezTo>
                    <a:cubicBezTo>
                      <a:pt x="738" y="47"/>
                      <a:pt x="620" y="1"/>
                      <a:pt x="5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2344400" y="-816400"/>
                <a:ext cx="25000" cy="22725"/>
              </a:xfrm>
              <a:custGeom>
                <a:rect b="b" l="l" r="r" t="t"/>
                <a:pathLst>
                  <a:path extrusionOk="0" h="909" w="1000">
                    <a:moveTo>
                      <a:pt x="499" y="0"/>
                    </a:moveTo>
                    <a:cubicBezTo>
                      <a:pt x="384" y="0"/>
                      <a:pt x="269" y="43"/>
                      <a:pt x="180" y="130"/>
                    </a:cubicBezTo>
                    <a:cubicBezTo>
                      <a:pt x="1" y="305"/>
                      <a:pt x="1" y="594"/>
                      <a:pt x="177" y="774"/>
                    </a:cubicBezTo>
                    <a:cubicBezTo>
                      <a:pt x="265" y="864"/>
                      <a:pt x="381" y="908"/>
                      <a:pt x="497" y="908"/>
                    </a:cubicBezTo>
                    <a:cubicBezTo>
                      <a:pt x="613" y="908"/>
                      <a:pt x="728" y="864"/>
                      <a:pt x="817" y="777"/>
                    </a:cubicBezTo>
                    <a:cubicBezTo>
                      <a:pt x="996" y="601"/>
                      <a:pt x="1000" y="316"/>
                      <a:pt x="824" y="137"/>
                    </a:cubicBezTo>
                    <a:cubicBezTo>
                      <a:pt x="735" y="46"/>
                      <a:pt x="617" y="0"/>
                      <a:pt x="4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2292900" y="-868925"/>
                <a:ext cx="25075" cy="22775"/>
              </a:xfrm>
              <a:custGeom>
                <a:rect b="b" l="l" r="r" t="t"/>
                <a:pathLst>
                  <a:path extrusionOk="0" h="911" w="1003">
                    <a:moveTo>
                      <a:pt x="501" y="1"/>
                    </a:moveTo>
                    <a:cubicBezTo>
                      <a:pt x="387" y="1"/>
                      <a:pt x="272" y="44"/>
                      <a:pt x="183" y="131"/>
                    </a:cubicBezTo>
                    <a:cubicBezTo>
                      <a:pt x="4" y="310"/>
                      <a:pt x="1" y="595"/>
                      <a:pt x="176" y="774"/>
                    </a:cubicBezTo>
                    <a:cubicBezTo>
                      <a:pt x="265" y="865"/>
                      <a:pt x="384" y="911"/>
                      <a:pt x="502" y="911"/>
                    </a:cubicBezTo>
                    <a:cubicBezTo>
                      <a:pt x="617" y="911"/>
                      <a:pt x="732" y="868"/>
                      <a:pt x="820" y="781"/>
                    </a:cubicBezTo>
                    <a:cubicBezTo>
                      <a:pt x="999" y="605"/>
                      <a:pt x="1003" y="316"/>
                      <a:pt x="827" y="137"/>
                    </a:cubicBezTo>
                    <a:cubicBezTo>
                      <a:pt x="738" y="46"/>
                      <a:pt x="619" y="1"/>
                      <a:pt x="5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6" name="Google Shape;106;p3"/>
          <p:cNvSpPr txBox="1"/>
          <p:nvPr>
            <p:ph type="title"/>
          </p:nvPr>
        </p:nvSpPr>
        <p:spPr>
          <a:xfrm>
            <a:off x="855249" y="1136400"/>
            <a:ext cx="3094800" cy="12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3"/>
          <p:cNvSpPr txBox="1"/>
          <p:nvPr>
            <p:ph idx="1" type="subTitle"/>
          </p:nvPr>
        </p:nvSpPr>
        <p:spPr>
          <a:xfrm>
            <a:off x="855250" y="3306043"/>
            <a:ext cx="2915400" cy="144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8" name="Google Shape;108;p3"/>
          <p:cNvSpPr txBox="1"/>
          <p:nvPr>
            <p:ph hasCustomPrompt="1" idx="2" type="title"/>
          </p:nvPr>
        </p:nvSpPr>
        <p:spPr>
          <a:xfrm>
            <a:off x="855249" y="411900"/>
            <a:ext cx="22149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grpSp>
        <p:nvGrpSpPr>
          <p:cNvPr id="109" name="Google Shape;109;p3"/>
          <p:cNvGrpSpPr/>
          <p:nvPr/>
        </p:nvGrpSpPr>
        <p:grpSpPr>
          <a:xfrm flipH="1">
            <a:off x="8040817" y="238304"/>
            <a:ext cx="860224" cy="335461"/>
            <a:chOff x="720001" y="540000"/>
            <a:chExt cx="860224" cy="335461"/>
          </a:xfrm>
        </p:grpSpPr>
        <p:sp>
          <p:nvSpPr>
            <p:cNvPr id="110" name="Google Shape;110;p3"/>
            <p:cNvSpPr/>
            <p:nvPr/>
          </p:nvSpPr>
          <p:spPr>
            <a:xfrm rot="5400000">
              <a:off x="722132" y="797768"/>
              <a:ext cx="77888" cy="77497"/>
            </a:xfrm>
            <a:custGeom>
              <a:rect b="b" l="l" r="r" t="t"/>
              <a:pathLst>
                <a:path extrusionOk="0" h="1199" w="1205">
                  <a:moveTo>
                    <a:pt x="603" y="0"/>
                  </a:moveTo>
                  <a:cubicBezTo>
                    <a:pt x="601" y="0"/>
                    <a:pt x="599" y="0"/>
                    <a:pt x="597" y="0"/>
                  </a:cubicBezTo>
                  <a:cubicBezTo>
                    <a:pt x="265" y="4"/>
                    <a:pt x="0" y="273"/>
                    <a:pt x="3" y="604"/>
                  </a:cubicBezTo>
                  <a:cubicBezTo>
                    <a:pt x="6" y="934"/>
                    <a:pt x="272" y="1198"/>
                    <a:pt x="601" y="1198"/>
                  </a:cubicBezTo>
                  <a:cubicBezTo>
                    <a:pt x="603" y="1198"/>
                    <a:pt x="605" y="1198"/>
                    <a:pt x="607" y="1198"/>
                  </a:cubicBezTo>
                  <a:cubicBezTo>
                    <a:pt x="939" y="1195"/>
                    <a:pt x="1204" y="922"/>
                    <a:pt x="1201" y="591"/>
                  </a:cubicBezTo>
                  <a:cubicBezTo>
                    <a:pt x="1198" y="264"/>
                    <a:pt x="929" y="0"/>
                    <a:pt x="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5400000">
              <a:off x="719773" y="547467"/>
              <a:ext cx="77953" cy="77497"/>
            </a:xfrm>
            <a:custGeom>
              <a:rect b="b" l="l" r="r" t="t"/>
              <a:pathLst>
                <a:path extrusionOk="0" h="1199" w="1206">
                  <a:moveTo>
                    <a:pt x="604" y="1"/>
                  </a:moveTo>
                  <a:cubicBezTo>
                    <a:pt x="602" y="1"/>
                    <a:pt x="600" y="1"/>
                    <a:pt x="598" y="1"/>
                  </a:cubicBezTo>
                  <a:cubicBezTo>
                    <a:pt x="266" y="4"/>
                    <a:pt x="1" y="273"/>
                    <a:pt x="4" y="605"/>
                  </a:cubicBezTo>
                  <a:cubicBezTo>
                    <a:pt x="8" y="935"/>
                    <a:pt x="276" y="1199"/>
                    <a:pt x="602" y="1199"/>
                  </a:cubicBezTo>
                  <a:cubicBezTo>
                    <a:pt x="604" y="1199"/>
                    <a:pt x="606" y="1199"/>
                    <a:pt x="608" y="1199"/>
                  </a:cubicBezTo>
                  <a:cubicBezTo>
                    <a:pt x="940" y="1195"/>
                    <a:pt x="1205" y="923"/>
                    <a:pt x="1202" y="592"/>
                  </a:cubicBezTo>
                  <a:cubicBezTo>
                    <a:pt x="1199" y="265"/>
                    <a:pt x="933" y="1"/>
                    <a:pt x="6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 rot="5400000">
              <a:off x="917264" y="795764"/>
              <a:ext cx="77953" cy="77562"/>
            </a:xfrm>
            <a:custGeom>
              <a:rect b="b" l="l" r="r" t="t"/>
              <a:pathLst>
                <a:path extrusionOk="0" h="1200" w="1206">
                  <a:moveTo>
                    <a:pt x="604" y="1"/>
                  </a:moveTo>
                  <a:cubicBezTo>
                    <a:pt x="602" y="1"/>
                    <a:pt x="600" y="1"/>
                    <a:pt x="598" y="1"/>
                  </a:cubicBezTo>
                  <a:cubicBezTo>
                    <a:pt x="267" y="5"/>
                    <a:pt x="1" y="276"/>
                    <a:pt x="5" y="605"/>
                  </a:cubicBezTo>
                  <a:cubicBezTo>
                    <a:pt x="8" y="934"/>
                    <a:pt x="276" y="1199"/>
                    <a:pt x="603" y="1199"/>
                  </a:cubicBezTo>
                  <a:cubicBezTo>
                    <a:pt x="604" y="1199"/>
                    <a:pt x="606" y="1199"/>
                    <a:pt x="608" y="1199"/>
                  </a:cubicBezTo>
                  <a:cubicBezTo>
                    <a:pt x="940" y="1195"/>
                    <a:pt x="1206" y="927"/>
                    <a:pt x="1202" y="595"/>
                  </a:cubicBezTo>
                  <a:cubicBezTo>
                    <a:pt x="1199" y="265"/>
                    <a:pt x="933" y="1"/>
                    <a:pt x="6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 rot="5400000">
              <a:off x="914937" y="545819"/>
              <a:ext cx="77953" cy="77433"/>
            </a:xfrm>
            <a:custGeom>
              <a:rect b="b" l="l" r="r" t="t"/>
              <a:pathLst>
                <a:path extrusionOk="0" h="1198" w="1206">
                  <a:moveTo>
                    <a:pt x="600" y="0"/>
                  </a:moveTo>
                  <a:cubicBezTo>
                    <a:pt x="598" y="0"/>
                    <a:pt x="596" y="0"/>
                    <a:pt x="594" y="0"/>
                  </a:cubicBezTo>
                  <a:cubicBezTo>
                    <a:pt x="265" y="3"/>
                    <a:pt x="0" y="276"/>
                    <a:pt x="3" y="605"/>
                  </a:cubicBezTo>
                  <a:cubicBezTo>
                    <a:pt x="7" y="934"/>
                    <a:pt x="272" y="1198"/>
                    <a:pt x="600" y="1198"/>
                  </a:cubicBezTo>
                  <a:cubicBezTo>
                    <a:pt x="603" y="1198"/>
                    <a:pt x="605" y="1198"/>
                    <a:pt x="608" y="1198"/>
                  </a:cubicBezTo>
                  <a:cubicBezTo>
                    <a:pt x="939" y="1195"/>
                    <a:pt x="1205" y="926"/>
                    <a:pt x="1201" y="594"/>
                  </a:cubicBezTo>
                  <a:cubicBezTo>
                    <a:pt x="1198" y="264"/>
                    <a:pt x="930" y="0"/>
                    <a:pt x="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 rot="5400000">
              <a:off x="1112332" y="794213"/>
              <a:ext cx="77953" cy="77303"/>
            </a:xfrm>
            <a:custGeom>
              <a:rect b="b" l="l" r="r" t="t"/>
              <a:pathLst>
                <a:path extrusionOk="0" h="1196" w="1206">
                  <a:moveTo>
                    <a:pt x="600" y="1"/>
                  </a:moveTo>
                  <a:cubicBezTo>
                    <a:pt x="598" y="1"/>
                    <a:pt x="597" y="1"/>
                    <a:pt x="595" y="1"/>
                  </a:cubicBezTo>
                  <a:cubicBezTo>
                    <a:pt x="266" y="1"/>
                    <a:pt x="0" y="273"/>
                    <a:pt x="4" y="605"/>
                  </a:cubicBezTo>
                  <a:cubicBezTo>
                    <a:pt x="7" y="932"/>
                    <a:pt x="273" y="1195"/>
                    <a:pt x="602" y="1195"/>
                  </a:cubicBezTo>
                  <a:cubicBezTo>
                    <a:pt x="604" y="1195"/>
                    <a:pt x="606" y="1195"/>
                    <a:pt x="608" y="1195"/>
                  </a:cubicBezTo>
                  <a:cubicBezTo>
                    <a:pt x="939" y="1195"/>
                    <a:pt x="1205" y="923"/>
                    <a:pt x="1201" y="592"/>
                  </a:cubicBezTo>
                  <a:cubicBezTo>
                    <a:pt x="1198" y="265"/>
                    <a:pt x="930" y="1"/>
                    <a:pt x="6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 rot="5400000">
              <a:off x="1109876" y="543815"/>
              <a:ext cx="77888" cy="77497"/>
            </a:xfrm>
            <a:custGeom>
              <a:rect b="b" l="l" r="r" t="t"/>
              <a:pathLst>
                <a:path extrusionOk="0" h="1199" w="1205">
                  <a:moveTo>
                    <a:pt x="604" y="1"/>
                  </a:moveTo>
                  <a:cubicBezTo>
                    <a:pt x="602" y="1"/>
                    <a:pt x="600" y="1"/>
                    <a:pt x="598" y="1"/>
                  </a:cubicBezTo>
                  <a:cubicBezTo>
                    <a:pt x="266" y="4"/>
                    <a:pt x="1" y="272"/>
                    <a:pt x="4" y="604"/>
                  </a:cubicBezTo>
                  <a:cubicBezTo>
                    <a:pt x="7" y="933"/>
                    <a:pt x="279" y="1198"/>
                    <a:pt x="608" y="1198"/>
                  </a:cubicBezTo>
                  <a:cubicBezTo>
                    <a:pt x="940" y="1195"/>
                    <a:pt x="1205" y="923"/>
                    <a:pt x="1202" y="591"/>
                  </a:cubicBezTo>
                  <a:cubicBezTo>
                    <a:pt x="1198" y="265"/>
                    <a:pt x="929" y="1"/>
                    <a:pt x="6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 rot="5400000">
              <a:off x="1307400" y="792209"/>
              <a:ext cx="77888" cy="77497"/>
            </a:xfrm>
            <a:custGeom>
              <a:rect b="b" l="l" r="r" t="t"/>
              <a:pathLst>
                <a:path extrusionOk="0" h="1199" w="1205">
                  <a:moveTo>
                    <a:pt x="603" y="0"/>
                  </a:moveTo>
                  <a:cubicBezTo>
                    <a:pt x="601" y="0"/>
                    <a:pt x="599" y="0"/>
                    <a:pt x="597" y="0"/>
                  </a:cubicBezTo>
                  <a:cubicBezTo>
                    <a:pt x="265" y="4"/>
                    <a:pt x="0" y="273"/>
                    <a:pt x="3" y="605"/>
                  </a:cubicBezTo>
                  <a:cubicBezTo>
                    <a:pt x="6" y="934"/>
                    <a:pt x="275" y="1198"/>
                    <a:pt x="600" y="1198"/>
                  </a:cubicBezTo>
                  <a:cubicBezTo>
                    <a:pt x="602" y="1198"/>
                    <a:pt x="604" y="1198"/>
                    <a:pt x="607" y="1198"/>
                  </a:cubicBezTo>
                  <a:cubicBezTo>
                    <a:pt x="939" y="1195"/>
                    <a:pt x="1204" y="923"/>
                    <a:pt x="1201" y="594"/>
                  </a:cubicBezTo>
                  <a:cubicBezTo>
                    <a:pt x="1198" y="264"/>
                    <a:pt x="932" y="0"/>
                    <a:pt x="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5400000">
              <a:off x="1305137" y="542005"/>
              <a:ext cx="77759" cy="77497"/>
            </a:xfrm>
            <a:custGeom>
              <a:rect b="b" l="l" r="r" t="t"/>
              <a:pathLst>
                <a:path extrusionOk="0" h="1199" w="1203">
                  <a:moveTo>
                    <a:pt x="601" y="1"/>
                  </a:moveTo>
                  <a:cubicBezTo>
                    <a:pt x="599" y="1"/>
                    <a:pt x="597" y="1"/>
                    <a:pt x="595" y="1"/>
                  </a:cubicBezTo>
                  <a:cubicBezTo>
                    <a:pt x="267" y="4"/>
                    <a:pt x="1" y="273"/>
                    <a:pt x="1" y="605"/>
                  </a:cubicBezTo>
                  <a:cubicBezTo>
                    <a:pt x="4" y="935"/>
                    <a:pt x="273" y="1199"/>
                    <a:pt x="602" y="1199"/>
                  </a:cubicBezTo>
                  <a:cubicBezTo>
                    <a:pt x="604" y="1199"/>
                    <a:pt x="606" y="1199"/>
                    <a:pt x="608" y="1199"/>
                  </a:cubicBezTo>
                  <a:cubicBezTo>
                    <a:pt x="936" y="1195"/>
                    <a:pt x="1202" y="923"/>
                    <a:pt x="1198" y="595"/>
                  </a:cubicBezTo>
                  <a:cubicBezTo>
                    <a:pt x="1195" y="265"/>
                    <a:pt x="930" y="1"/>
                    <a:pt x="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5400000">
              <a:off x="1502597" y="790335"/>
              <a:ext cx="77759" cy="77497"/>
            </a:xfrm>
            <a:custGeom>
              <a:rect b="b" l="l" r="r" t="t"/>
              <a:pathLst>
                <a:path extrusionOk="0" h="1199" w="1203">
                  <a:moveTo>
                    <a:pt x="602" y="0"/>
                  </a:moveTo>
                  <a:cubicBezTo>
                    <a:pt x="600" y="0"/>
                    <a:pt x="597" y="0"/>
                    <a:pt x="595" y="0"/>
                  </a:cubicBezTo>
                  <a:cubicBezTo>
                    <a:pt x="267" y="4"/>
                    <a:pt x="1" y="275"/>
                    <a:pt x="4" y="607"/>
                  </a:cubicBezTo>
                  <a:cubicBezTo>
                    <a:pt x="4" y="934"/>
                    <a:pt x="273" y="1198"/>
                    <a:pt x="603" y="1198"/>
                  </a:cubicBezTo>
                  <a:cubicBezTo>
                    <a:pt x="605" y="1198"/>
                    <a:pt x="607" y="1198"/>
                    <a:pt x="609" y="1198"/>
                  </a:cubicBezTo>
                  <a:cubicBezTo>
                    <a:pt x="937" y="1195"/>
                    <a:pt x="1203" y="926"/>
                    <a:pt x="1199" y="594"/>
                  </a:cubicBezTo>
                  <a:cubicBezTo>
                    <a:pt x="1199" y="265"/>
                    <a:pt x="931" y="0"/>
                    <a:pt x="6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5400000">
              <a:off x="1500205" y="540195"/>
              <a:ext cx="77888" cy="77497"/>
            </a:xfrm>
            <a:custGeom>
              <a:rect b="b" l="l" r="r" t="t"/>
              <a:pathLst>
                <a:path extrusionOk="0" h="1199" w="1205">
                  <a:moveTo>
                    <a:pt x="603" y="0"/>
                  </a:moveTo>
                  <a:cubicBezTo>
                    <a:pt x="601" y="0"/>
                    <a:pt x="599" y="0"/>
                    <a:pt x="597" y="0"/>
                  </a:cubicBezTo>
                  <a:cubicBezTo>
                    <a:pt x="265" y="4"/>
                    <a:pt x="0" y="276"/>
                    <a:pt x="3" y="608"/>
                  </a:cubicBezTo>
                  <a:cubicBezTo>
                    <a:pt x="7" y="934"/>
                    <a:pt x="273" y="1199"/>
                    <a:pt x="601" y="1199"/>
                  </a:cubicBezTo>
                  <a:cubicBezTo>
                    <a:pt x="603" y="1199"/>
                    <a:pt x="605" y="1199"/>
                    <a:pt x="607" y="1199"/>
                  </a:cubicBezTo>
                  <a:cubicBezTo>
                    <a:pt x="939" y="1195"/>
                    <a:pt x="1204" y="926"/>
                    <a:pt x="1201" y="594"/>
                  </a:cubicBezTo>
                  <a:cubicBezTo>
                    <a:pt x="1198" y="265"/>
                    <a:pt x="929" y="0"/>
                    <a:pt x="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4"/>
          <p:cNvSpPr txBox="1"/>
          <p:nvPr>
            <p:ph type="title"/>
          </p:nvPr>
        </p:nvSpPr>
        <p:spPr>
          <a:xfrm>
            <a:off x="3217525" y="393725"/>
            <a:ext cx="5062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grpSp>
        <p:nvGrpSpPr>
          <p:cNvPr id="123" name="Google Shape;123;p4"/>
          <p:cNvGrpSpPr/>
          <p:nvPr/>
        </p:nvGrpSpPr>
        <p:grpSpPr>
          <a:xfrm>
            <a:off x="-157159" y="139809"/>
            <a:ext cx="8974124" cy="5053837"/>
            <a:chOff x="-157159" y="139809"/>
            <a:chExt cx="8974124" cy="5053837"/>
          </a:xfrm>
        </p:grpSpPr>
        <p:sp>
          <p:nvSpPr>
            <p:cNvPr id="124" name="Google Shape;124;p4"/>
            <p:cNvSpPr/>
            <p:nvPr/>
          </p:nvSpPr>
          <p:spPr>
            <a:xfrm rot="5400000">
              <a:off x="-157158" y="2348042"/>
              <a:ext cx="447414" cy="447416"/>
            </a:xfrm>
            <a:custGeom>
              <a:rect b="b" l="l" r="r" t="t"/>
              <a:pathLst>
                <a:path extrusionOk="0" h="13068" w="13067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 rot="5400000">
              <a:off x="2668361" y="4925379"/>
              <a:ext cx="269579" cy="266955"/>
            </a:xfrm>
            <a:custGeom>
              <a:rect b="b" l="l" r="r" t="t"/>
              <a:pathLst>
                <a:path extrusionOk="0" h="7775" w="7852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 rot="5400000">
              <a:off x="4490646" y="141680"/>
              <a:ext cx="385533" cy="381791"/>
            </a:xfrm>
            <a:custGeom>
              <a:rect b="b" l="l" r="r" t="t"/>
              <a:pathLst>
                <a:path extrusionOk="0" h="7775" w="7852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 rot="5400000">
              <a:off x="8548699" y="2632592"/>
              <a:ext cx="269579" cy="266955"/>
            </a:xfrm>
            <a:custGeom>
              <a:rect b="b" l="l" r="r" t="t"/>
              <a:pathLst>
                <a:path extrusionOk="0" h="7775" w="7852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 rot="5400000">
              <a:off x="8350928" y="4750146"/>
              <a:ext cx="298518" cy="298426"/>
            </a:xfrm>
            <a:custGeom>
              <a:rect b="b" l="l" r="r" t="t"/>
              <a:pathLst>
                <a:path extrusionOk="0" h="5644" w="5646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9" name="Google Shape;129;p4"/>
            <p:cNvGrpSpPr/>
            <p:nvPr/>
          </p:nvGrpSpPr>
          <p:grpSpPr>
            <a:xfrm>
              <a:off x="250301" y="238304"/>
              <a:ext cx="860224" cy="335461"/>
              <a:chOff x="720001" y="540000"/>
              <a:chExt cx="860224" cy="335461"/>
            </a:xfrm>
          </p:grpSpPr>
          <p:sp>
            <p:nvSpPr>
              <p:cNvPr id="130" name="Google Shape;130;p4"/>
              <p:cNvSpPr/>
              <p:nvPr/>
            </p:nvSpPr>
            <p:spPr>
              <a:xfrm rot="5400000">
                <a:off x="722132" y="797768"/>
                <a:ext cx="77888" cy="77497"/>
              </a:xfrm>
              <a:custGeom>
                <a:rect b="b" l="l" r="r" t="t"/>
                <a:pathLst>
                  <a:path extrusionOk="0" h="1199" w="1205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4"/>
                    </a:cubicBezTo>
                    <a:cubicBezTo>
                      <a:pt x="6" y="934"/>
                      <a:pt x="272" y="1198"/>
                      <a:pt x="601" y="1198"/>
                    </a:cubicBezTo>
                    <a:cubicBezTo>
                      <a:pt x="603" y="1198"/>
                      <a:pt x="605" y="1198"/>
                      <a:pt x="607" y="1198"/>
                    </a:cubicBezTo>
                    <a:cubicBezTo>
                      <a:pt x="939" y="1195"/>
                      <a:pt x="1204" y="922"/>
                      <a:pt x="1201" y="591"/>
                    </a:cubicBezTo>
                    <a:cubicBezTo>
                      <a:pt x="1198" y="264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4"/>
              <p:cNvSpPr/>
              <p:nvPr/>
            </p:nvSpPr>
            <p:spPr>
              <a:xfrm rot="5400000">
                <a:off x="719773" y="547467"/>
                <a:ext cx="77953" cy="77497"/>
              </a:xfrm>
              <a:custGeom>
                <a:rect b="b" l="l" r="r" t="t"/>
                <a:pathLst>
                  <a:path extrusionOk="0" h="1199" w="1206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3"/>
                      <a:pt x="4" y="605"/>
                    </a:cubicBezTo>
                    <a:cubicBezTo>
                      <a:pt x="8" y="935"/>
                      <a:pt x="276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5" y="923"/>
                      <a:pt x="1202" y="592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 rot="5400000">
                <a:off x="917264" y="795764"/>
                <a:ext cx="77953" cy="77562"/>
              </a:xfrm>
              <a:custGeom>
                <a:rect b="b" l="l" r="r" t="t"/>
                <a:pathLst>
                  <a:path extrusionOk="0" h="1200" w="1206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7" y="5"/>
                      <a:pt x="1" y="276"/>
                      <a:pt x="5" y="605"/>
                    </a:cubicBezTo>
                    <a:cubicBezTo>
                      <a:pt x="8" y="934"/>
                      <a:pt x="276" y="1199"/>
                      <a:pt x="603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6" y="927"/>
                      <a:pt x="1202" y="595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 rot="5400000">
                <a:off x="914937" y="545819"/>
                <a:ext cx="77953" cy="77433"/>
              </a:xfrm>
              <a:custGeom>
                <a:rect b="b" l="l" r="r" t="t"/>
                <a:pathLst>
                  <a:path extrusionOk="0" h="1198" w="1206">
                    <a:moveTo>
                      <a:pt x="600" y="0"/>
                    </a:moveTo>
                    <a:cubicBezTo>
                      <a:pt x="598" y="0"/>
                      <a:pt x="596" y="0"/>
                      <a:pt x="594" y="0"/>
                    </a:cubicBezTo>
                    <a:cubicBezTo>
                      <a:pt x="265" y="3"/>
                      <a:pt x="0" y="276"/>
                      <a:pt x="3" y="605"/>
                    </a:cubicBezTo>
                    <a:cubicBezTo>
                      <a:pt x="7" y="934"/>
                      <a:pt x="272" y="1198"/>
                      <a:pt x="600" y="1198"/>
                    </a:cubicBezTo>
                    <a:cubicBezTo>
                      <a:pt x="603" y="1198"/>
                      <a:pt x="605" y="1198"/>
                      <a:pt x="608" y="1198"/>
                    </a:cubicBezTo>
                    <a:cubicBezTo>
                      <a:pt x="939" y="1195"/>
                      <a:pt x="1205" y="926"/>
                      <a:pt x="1201" y="594"/>
                    </a:cubicBezTo>
                    <a:cubicBezTo>
                      <a:pt x="1198" y="264"/>
                      <a:pt x="930" y="0"/>
                      <a:pt x="6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 rot="5400000">
                <a:off x="1112332" y="794213"/>
                <a:ext cx="77953" cy="77303"/>
              </a:xfrm>
              <a:custGeom>
                <a:rect b="b" l="l" r="r" t="t"/>
                <a:pathLst>
                  <a:path extrusionOk="0" h="1196" w="1206">
                    <a:moveTo>
                      <a:pt x="600" y="1"/>
                    </a:moveTo>
                    <a:cubicBezTo>
                      <a:pt x="598" y="1"/>
                      <a:pt x="597" y="1"/>
                      <a:pt x="595" y="1"/>
                    </a:cubicBezTo>
                    <a:cubicBezTo>
                      <a:pt x="266" y="1"/>
                      <a:pt x="0" y="273"/>
                      <a:pt x="4" y="605"/>
                    </a:cubicBezTo>
                    <a:cubicBezTo>
                      <a:pt x="7" y="932"/>
                      <a:pt x="273" y="1195"/>
                      <a:pt x="602" y="1195"/>
                    </a:cubicBezTo>
                    <a:cubicBezTo>
                      <a:pt x="604" y="1195"/>
                      <a:pt x="606" y="1195"/>
                      <a:pt x="608" y="1195"/>
                    </a:cubicBezTo>
                    <a:cubicBezTo>
                      <a:pt x="939" y="1195"/>
                      <a:pt x="1205" y="923"/>
                      <a:pt x="1201" y="592"/>
                    </a:cubicBezTo>
                    <a:cubicBezTo>
                      <a:pt x="1198" y="265"/>
                      <a:pt x="930" y="1"/>
                      <a:pt x="6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 rot="5400000">
                <a:off x="1109876" y="543815"/>
                <a:ext cx="77888" cy="77497"/>
              </a:xfrm>
              <a:custGeom>
                <a:rect b="b" l="l" r="r" t="t"/>
                <a:pathLst>
                  <a:path extrusionOk="0" h="1199" w="1205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2"/>
                      <a:pt x="4" y="604"/>
                    </a:cubicBezTo>
                    <a:cubicBezTo>
                      <a:pt x="7" y="933"/>
                      <a:pt x="279" y="1198"/>
                      <a:pt x="608" y="1198"/>
                    </a:cubicBezTo>
                    <a:cubicBezTo>
                      <a:pt x="940" y="1195"/>
                      <a:pt x="1205" y="923"/>
                      <a:pt x="1202" y="591"/>
                    </a:cubicBezTo>
                    <a:cubicBezTo>
                      <a:pt x="1198" y="265"/>
                      <a:pt x="929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4"/>
              <p:cNvSpPr/>
              <p:nvPr/>
            </p:nvSpPr>
            <p:spPr>
              <a:xfrm rot="5400000">
                <a:off x="1307400" y="792209"/>
                <a:ext cx="77888" cy="77497"/>
              </a:xfrm>
              <a:custGeom>
                <a:rect b="b" l="l" r="r" t="t"/>
                <a:pathLst>
                  <a:path extrusionOk="0" h="1199" w="1205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5"/>
                    </a:cubicBezTo>
                    <a:cubicBezTo>
                      <a:pt x="6" y="934"/>
                      <a:pt x="275" y="1198"/>
                      <a:pt x="600" y="1198"/>
                    </a:cubicBezTo>
                    <a:cubicBezTo>
                      <a:pt x="602" y="1198"/>
                      <a:pt x="604" y="1198"/>
                      <a:pt x="607" y="1198"/>
                    </a:cubicBezTo>
                    <a:cubicBezTo>
                      <a:pt x="939" y="1195"/>
                      <a:pt x="1204" y="923"/>
                      <a:pt x="1201" y="594"/>
                    </a:cubicBezTo>
                    <a:cubicBezTo>
                      <a:pt x="1198" y="264"/>
                      <a:pt x="932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4"/>
              <p:cNvSpPr/>
              <p:nvPr/>
            </p:nvSpPr>
            <p:spPr>
              <a:xfrm rot="5400000">
                <a:off x="1305137" y="542005"/>
                <a:ext cx="77759" cy="77497"/>
              </a:xfrm>
              <a:custGeom>
                <a:rect b="b" l="l" r="r" t="t"/>
                <a:pathLst>
                  <a:path extrusionOk="0" h="1199" w="1203">
                    <a:moveTo>
                      <a:pt x="601" y="1"/>
                    </a:moveTo>
                    <a:cubicBezTo>
                      <a:pt x="599" y="1"/>
                      <a:pt x="597" y="1"/>
                      <a:pt x="595" y="1"/>
                    </a:cubicBezTo>
                    <a:cubicBezTo>
                      <a:pt x="267" y="4"/>
                      <a:pt x="1" y="273"/>
                      <a:pt x="1" y="605"/>
                    </a:cubicBezTo>
                    <a:cubicBezTo>
                      <a:pt x="4" y="935"/>
                      <a:pt x="273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36" y="1195"/>
                      <a:pt x="1202" y="923"/>
                      <a:pt x="1198" y="595"/>
                    </a:cubicBezTo>
                    <a:cubicBezTo>
                      <a:pt x="1195" y="265"/>
                      <a:pt x="930" y="1"/>
                      <a:pt x="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 rot="5400000">
                <a:off x="1502597" y="790335"/>
                <a:ext cx="77759" cy="77497"/>
              </a:xfrm>
              <a:custGeom>
                <a:rect b="b" l="l" r="r" t="t"/>
                <a:pathLst>
                  <a:path extrusionOk="0" h="1199" w="1203">
                    <a:moveTo>
                      <a:pt x="602" y="0"/>
                    </a:moveTo>
                    <a:cubicBezTo>
                      <a:pt x="600" y="0"/>
                      <a:pt x="597" y="0"/>
                      <a:pt x="595" y="0"/>
                    </a:cubicBezTo>
                    <a:cubicBezTo>
                      <a:pt x="267" y="4"/>
                      <a:pt x="1" y="275"/>
                      <a:pt x="4" y="607"/>
                    </a:cubicBezTo>
                    <a:cubicBezTo>
                      <a:pt x="4" y="934"/>
                      <a:pt x="273" y="1198"/>
                      <a:pt x="603" y="1198"/>
                    </a:cubicBezTo>
                    <a:cubicBezTo>
                      <a:pt x="605" y="1198"/>
                      <a:pt x="607" y="1198"/>
                      <a:pt x="609" y="1198"/>
                    </a:cubicBezTo>
                    <a:cubicBezTo>
                      <a:pt x="937" y="1195"/>
                      <a:pt x="1203" y="926"/>
                      <a:pt x="1199" y="594"/>
                    </a:cubicBezTo>
                    <a:cubicBezTo>
                      <a:pt x="1199" y="265"/>
                      <a:pt x="931" y="0"/>
                      <a:pt x="6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 rot="5400000">
                <a:off x="1500205" y="540195"/>
                <a:ext cx="77888" cy="77497"/>
              </a:xfrm>
              <a:custGeom>
                <a:rect b="b" l="l" r="r" t="t"/>
                <a:pathLst>
                  <a:path extrusionOk="0" h="1199" w="1205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6"/>
                      <a:pt x="3" y="608"/>
                    </a:cubicBezTo>
                    <a:cubicBezTo>
                      <a:pt x="7" y="934"/>
                      <a:pt x="273" y="1199"/>
                      <a:pt x="601" y="1199"/>
                    </a:cubicBezTo>
                    <a:cubicBezTo>
                      <a:pt x="603" y="1199"/>
                      <a:pt x="605" y="1199"/>
                      <a:pt x="607" y="1199"/>
                    </a:cubicBezTo>
                    <a:cubicBezTo>
                      <a:pt x="939" y="1195"/>
                      <a:pt x="1204" y="926"/>
                      <a:pt x="1201" y="594"/>
                    </a:cubicBezTo>
                    <a:cubicBezTo>
                      <a:pt x="1198" y="265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0" name="Google Shape;140;p4"/>
          <p:cNvSpPr/>
          <p:nvPr/>
        </p:nvSpPr>
        <p:spPr>
          <a:xfrm flipH="1" rot="1859366">
            <a:off x="8861212" y="162277"/>
            <a:ext cx="114784" cy="9904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/>
          <p:nvPr>
            <p:ph type="title"/>
          </p:nvPr>
        </p:nvSpPr>
        <p:spPr>
          <a:xfrm>
            <a:off x="5557550" y="393735"/>
            <a:ext cx="2722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grpSp>
        <p:nvGrpSpPr>
          <p:cNvPr id="143" name="Google Shape;143;p5"/>
          <p:cNvGrpSpPr/>
          <p:nvPr/>
        </p:nvGrpSpPr>
        <p:grpSpPr>
          <a:xfrm>
            <a:off x="-157159" y="139797"/>
            <a:ext cx="9150462" cy="5053849"/>
            <a:chOff x="-157159" y="139797"/>
            <a:chExt cx="9150462" cy="5053849"/>
          </a:xfrm>
        </p:grpSpPr>
        <p:grpSp>
          <p:nvGrpSpPr>
            <p:cNvPr id="144" name="Google Shape;144;p5"/>
            <p:cNvGrpSpPr/>
            <p:nvPr/>
          </p:nvGrpSpPr>
          <p:grpSpPr>
            <a:xfrm>
              <a:off x="-157159" y="139809"/>
              <a:ext cx="8974124" cy="5053837"/>
              <a:chOff x="-157159" y="139809"/>
              <a:chExt cx="8974124" cy="5053837"/>
            </a:xfrm>
          </p:grpSpPr>
          <p:sp>
            <p:nvSpPr>
              <p:cNvPr id="145" name="Google Shape;145;p5"/>
              <p:cNvSpPr/>
              <p:nvPr/>
            </p:nvSpPr>
            <p:spPr>
              <a:xfrm rot="5400000">
                <a:off x="-157158" y="2348042"/>
                <a:ext cx="447414" cy="447416"/>
              </a:xfrm>
              <a:custGeom>
                <a:rect b="b" l="l" r="r" t="t"/>
                <a:pathLst>
                  <a:path extrusionOk="0" h="13068" w="13067">
                    <a:moveTo>
                      <a:pt x="5508" y="1"/>
                    </a:moveTo>
                    <a:lnTo>
                      <a:pt x="0" y="7559"/>
                    </a:lnTo>
                    <a:lnTo>
                      <a:pt x="7558" y="13068"/>
                    </a:lnTo>
                    <a:lnTo>
                      <a:pt x="13067" y="5509"/>
                    </a:lnTo>
                    <a:lnTo>
                      <a:pt x="55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 rot="5400000">
                <a:off x="2668361" y="4925379"/>
                <a:ext cx="269579" cy="266955"/>
              </a:xfrm>
              <a:custGeom>
                <a:rect b="b" l="l" r="r" t="t"/>
                <a:pathLst>
                  <a:path extrusionOk="0" h="7775" w="7852">
                    <a:moveTo>
                      <a:pt x="444" y="1"/>
                    </a:moveTo>
                    <a:cubicBezTo>
                      <a:pt x="408" y="1"/>
                      <a:pt x="372" y="5"/>
                      <a:pt x="336" y="16"/>
                    </a:cubicBezTo>
                    <a:cubicBezTo>
                      <a:pt x="124" y="75"/>
                      <a:pt x="1" y="294"/>
                      <a:pt x="61" y="507"/>
                    </a:cubicBezTo>
                    <a:lnTo>
                      <a:pt x="728" y="2899"/>
                    </a:lnTo>
                    <a:cubicBezTo>
                      <a:pt x="776" y="3074"/>
                      <a:pt x="935" y="3191"/>
                      <a:pt x="1112" y="3191"/>
                    </a:cubicBezTo>
                    <a:cubicBezTo>
                      <a:pt x="1117" y="3191"/>
                      <a:pt x="1121" y="3191"/>
                      <a:pt x="1126" y="3191"/>
                    </a:cubicBezTo>
                    <a:lnTo>
                      <a:pt x="3292" y="3101"/>
                    </a:lnTo>
                    <a:lnTo>
                      <a:pt x="3877" y="5192"/>
                    </a:lnTo>
                    <a:cubicBezTo>
                      <a:pt x="3924" y="5361"/>
                      <a:pt x="4080" y="5481"/>
                      <a:pt x="4255" y="5481"/>
                    </a:cubicBezTo>
                    <a:cubicBezTo>
                      <a:pt x="4262" y="5481"/>
                      <a:pt x="4268" y="5481"/>
                      <a:pt x="4275" y="5481"/>
                    </a:cubicBezTo>
                    <a:lnTo>
                      <a:pt x="6445" y="5394"/>
                    </a:lnTo>
                    <a:lnTo>
                      <a:pt x="7025" y="7481"/>
                    </a:lnTo>
                    <a:cubicBezTo>
                      <a:pt x="7052" y="7574"/>
                      <a:pt x="7105" y="7647"/>
                      <a:pt x="7174" y="7697"/>
                    </a:cubicBezTo>
                    <a:cubicBezTo>
                      <a:pt x="7243" y="7746"/>
                      <a:pt x="7325" y="7774"/>
                      <a:pt x="7410" y="7774"/>
                    </a:cubicBezTo>
                    <a:cubicBezTo>
                      <a:pt x="7445" y="7774"/>
                      <a:pt x="7481" y="7769"/>
                      <a:pt x="7517" y="7760"/>
                    </a:cubicBezTo>
                    <a:cubicBezTo>
                      <a:pt x="7728" y="7700"/>
                      <a:pt x="7851" y="7481"/>
                      <a:pt x="7791" y="7268"/>
                    </a:cubicBezTo>
                    <a:lnTo>
                      <a:pt x="7125" y="4876"/>
                    </a:lnTo>
                    <a:cubicBezTo>
                      <a:pt x="7076" y="4702"/>
                      <a:pt x="6918" y="4585"/>
                      <a:pt x="6742" y="4585"/>
                    </a:cubicBezTo>
                    <a:cubicBezTo>
                      <a:pt x="6737" y="4585"/>
                      <a:pt x="6732" y="4585"/>
                      <a:pt x="6727" y="4585"/>
                    </a:cubicBezTo>
                    <a:lnTo>
                      <a:pt x="4560" y="4674"/>
                    </a:lnTo>
                    <a:lnTo>
                      <a:pt x="3976" y="2584"/>
                    </a:lnTo>
                    <a:cubicBezTo>
                      <a:pt x="3927" y="2409"/>
                      <a:pt x="3769" y="2291"/>
                      <a:pt x="3592" y="2291"/>
                    </a:cubicBezTo>
                    <a:cubicBezTo>
                      <a:pt x="3587" y="2291"/>
                      <a:pt x="3583" y="2291"/>
                      <a:pt x="3578" y="2291"/>
                    </a:cubicBezTo>
                    <a:lnTo>
                      <a:pt x="1411" y="2381"/>
                    </a:lnTo>
                    <a:lnTo>
                      <a:pt x="828" y="291"/>
                    </a:lnTo>
                    <a:cubicBezTo>
                      <a:pt x="778" y="117"/>
                      <a:pt x="618" y="1"/>
                      <a:pt x="4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 rot="5400000">
                <a:off x="4490646" y="141680"/>
                <a:ext cx="385533" cy="381791"/>
              </a:xfrm>
              <a:custGeom>
                <a:rect b="b" l="l" r="r" t="t"/>
                <a:pathLst>
                  <a:path extrusionOk="0" h="7775" w="7852">
                    <a:moveTo>
                      <a:pt x="444" y="1"/>
                    </a:moveTo>
                    <a:cubicBezTo>
                      <a:pt x="408" y="1"/>
                      <a:pt x="372" y="5"/>
                      <a:pt x="336" y="16"/>
                    </a:cubicBezTo>
                    <a:cubicBezTo>
                      <a:pt x="124" y="75"/>
                      <a:pt x="1" y="294"/>
                      <a:pt x="61" y="507"/>
                    </a:cubicBezTo>
                    <a:lnTo>
                      <a:pt x="728" y="2899"/>
                    </a:lnTo>
                    <a:cubicBezTo>
                      <a:pt x="776" y="3074"/>
                      <a:pt x="935" y="3191"/>
                      <a:pt x="1112" y="3191"/>
                    </a:cubicBezTo>
                    <a:cubicBezTo>
                      <a:pt x="1117" y="3191"/>
                      <a:pt x="1121" y="3191"/>
                      <a:pt x="1126" y="3191"/>
                    </a:cubicBezTo>
                    <a:lnTo>
                      <a:pt x="3292" y="3101"/>
                    </a:lnTo>
                    <a:lnTo>
                      <a:pt x="3877" y="5192"/>
                    </a:lnTo>
                    <a:cubicBezTo>
                      <a:pt x="3924" y="5361"/>
                      <a:pt x="4080" y="5481"/>
                      <a:pt x="4255" y="5481"/>
                    </a:cubicBezTo>
                    <a:cubicBezTo>
                      <a:pt x="4262" y="5481"/>
                      <a:pt x="4268" y="5481"/>
                      <a:pt x="4275" y="5481"/>
                    </a:cubicBezTo>
                    <a:lnTo>
                      <a:pt x="6445" y="5394"/>
                    </a:lnTo>
                    <a:lnTo>
                      <a:pt x="7025" y="7481"/>
                    </a:lnTo>
                    <a:cubicBezTo>
                      <a:pt x="7052" y="7574"/>
                      <a:pt x="7105" y="7647"/>
                      <a:pt x="7174" y="7697"/>
                    </a:cubicBezTo>
                    <a:cubicBezTo>
                      <a:pt x="7243" y="7746"/>
                      <a:pt x="7325" y="7774"/>
                      <a:pt x="7410" y="7774"/>
                    </a:cubicBezTo>
                    <a:cubicBezTo>
                      <a:pt x="7445" y="7774"/>
                      <a:pt x="7481" y="7769"/>
                      <a:pt x="7517" y="7760"/>
                    </a:cubicBezTo>
                    <a:cubicBezTo>
                      <a:pt x="7728" y="7700"/>
                      <a:pt x="7851" y="7481"/>
                      <a:pt x="7791" y="7268"/>
                    </a:cubicBezTo>
                    <a:lnTo>
                      <a:pt x="7125" y="4876"/>
                    </a:lnTo>
                    <a:cubicBezTo>
                      <a:pt x="7076" y="4702"/>
                      <a:pt x="6918" y="4585"/>
                      <a:pt x="6742" y="4585"/>
                    </a:cubicBezTo>
                    <a:cubicBezTo>
                      <a:pt x="6737" y="4585"/>
                      <a:pt x="6732" y="4585"/>
                      <a:pt x="6727" y="4585"/>
                    </a:cubicBezTo>
                    <a:lnTo>
                      <a:pt x="4560" y="4674"/>
                    </a:lnTo>
                    <a:lnTo>
                      <a:pt x="3976" y="2584"/>
                    </a:lnTo>
                    <a:cubicBezTo>
                      <a:pt x="3927" y="2409"/>
                      <a:pt x="3769" y="2291"/>
                      <a:pt x="3592" y="2291"/>
                    </a:cubicBezTo>
                    <a:cubicBezTo>
                      <a:pt x="3587" y="2291"/>
                      <a:pt x="3583" y="2291"/>
                      <a:pt x="3578" y="2291"/>
                    </a:cubicBezTo>
                    <a:lnTo>
                      <a:pt x="1411" y="2381"/>
                    </a:lnTo>
                    <a:lnTo>
                      <a:pt x="828" y="291"/>
                    </a:lnTo>
                    <a:cubicBezTo>
                      <a:pt x="778" y="117"/>
                      <a:pt x="618" y="1"/>
                      <a:pt x="4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 rot="5400000">
                <a:off x="8548699" y="2632592"/>
                <a:ext cx="269579" cy="266955"/>
              </a:xfrm>
              <a:custGeom>
                <a:rect b="b" l="l" r="r" t="t"/>
                <a:pathLst>
                  <a:path extrusionOk="0" h="7775" w="7852">
                    <a:moveTo>
                      <a:pt x="444" y="1"/>
                    </a:moveTo>
                    <a:cubicBezTo>
                      <a:pt x="408" y="1"/>
                      <a:pt x="372" y="5"/>
                      <a:pt x="336" y="16"/>
                    </a:cubicBezTo>
                    <a:cubicBezTo>
                      <a:pt x="124" y="75"/>
                      <a:pt x="1" y="294"/>
                      <a:pt x="61" y="507"/>
                    </a:cubicBezTo>
                    <a:lnTo>
                      <a:pt x="728" y="2899"/>
                    </a:lnTo>
                    <a:cubicBezTo>
                      <a:pt x="776" y="3074"/>
                      <a:pt x="935" y="3191"/>
                      <a:pt x="1112" y="3191"/>
                    </a:cubicBezTo>
                    <a:cubicBezTo>
                      <a:pt x="1117" y="3191"/>
                      <a:pt x="1121" y="3191"/>
                      <a:pt x="1126" y="3191"/>
                    </a:cubicBezTo>
                    <a:lnTo>
                      <a:pt x="3292" y="3101"/>
                    </a:lnTo>
                    <a:lnTo>
                      <a:pt x="3877" y="5192"/>
                    </a:lnTo>
                    <a:cubicBezTo>
                      <a:pt x="3924" y="5361"/>
                      <a:pt x="4080" y="5481"/>
                      <a:pt x="4255" y="5481"/>
                    </a:cubicBezTo>
                    <a:cubicBezTo>
                      <a:pt x="4262" y="5481"/>
                      <a:pt x="4268" y="5481"/>
                      <a:pt x="4275" y="5481"/>
                    </a:cubicBezTo>
                    <a:lnTo>
                      <a:pt x="6445" y="5394"/>
                    </a:lnTo>
                    <a:lnTo>
                      <a:pt x="7025" y="7481"/>
                    </a:lnTo>
                    <a:cubicBezTo>
                      <a:pt x="7052" y="7574"/>
                      <a:pt x="7105" y="7647"/>
                      <a:pt x="7174" y="7697"/>
                    </a:cubicBezTo>
                    <a:cubicBezTo>
                      <a:pt x="7243" y="7746"/>
                      <a:pt x="7325" y="7774"/>
                      <a:pt x="7410" y="7774"/>
                    </a:cubicBezTo>
                    <a:cubicBezTo>
                      <a:pt x="7445" y="7774"/>
                      <a:pt x="7481" y="7769"/>
                      <a:pt x="7517" y="7760"/>
                    </a:cubicBezTo>
                    <a:cubicBezTo>
                      <a:pt x="7728" y="7700"/>
                      <a:pt x="7851" y="7481"/>
                      <a:pt x="7791" y="7268"/>
                    </a:cubicBezTo>
                    <a:lnTo>
                      <a:pt x="7125" y="4876"/>
                    </a:lnTo>
                    <a:cubicBezTo>
                      <a:pt x="7076" y="4702"/>
                      <a:pt x="6918" y="4585"/>
                      <a:pt x="6742" y="4585"/>
                    </a:cubicBezTo>
                    <a:cubicBezTo>
                      <a:pt x="6737" y="4585"/>
                      <a:pt x="6732" y="4585"/>
                      <a:pt x="6727" y="4585"/>
                    </a:cubicBezTo>
                    <a:lnTo>
                      <a:pt x="4560" y="4674"/>
                    </a:lnTo>
                    <a:lnTo>
                      <a:pt x="3976" y="2584"/>
                    </a:lnTo>
                    <a:cubicBezTo>
                      <a:pt x="3927" y="2409"/>
                      <a:pt x="3769" y="2291"/>
                      <a:pt x="3592" y="2291"/>
                    </a:cubicBezTo>
                    <a:cubicBezTo>
                      <a:pt x="3587" y="2291"/>
                      <a:pt x="3583" y="2291"/>
                      <a:pt x="3578" y="2291"/>
                    </a:cubicBezTo>
                    <a:lnTo>
                      <a:pt x="1411" y="2381"/>
                    </a:lnTo>
                    <a:lnTo>
                      <a:pt x="828" y="291"/>
                    </a:lnTo>
                    <a:cubicBezTo>
                      <a:pt x="778" y="117"/>
                      <a:pt x="618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 rot="5400000">
                <a:off x="8350928" y="4750146"/>
                <a:ext cx="298518" cy="298426"/>
              </a:xfrm>
              <a:custGeom>
                <a:rect b="b" l="l" r="r" t="t"/>
                <a:pathLst>
                  <a:path extrusionOk="0" h="5644" w="5646">
                    <a:moveTo>
                      <a:pt x="3120" y="0"/>
                    </a:moveTo>
                    <a:lnTo>
                      <a:pt x="2376" y="1533"/>
                    </a:lnTo>
                    <a:lnTo>
                      <a:pt x="843" y="790"/>
                    </a:lnTo>
                    <a:lnTo>
                      <a:pt x="1" y="2525"/>
                    </a:lnTo>
                    <a:lnTo>
                      <a:pt x="1537" y="3268"/>
                    </a:lnTo>
                    <a:lnTo>
                      <a:pt x="791" y="4801"/>
                    </a:lnTo>
                    <a:lnTo>
                      <a:pt x="2526" y="5644"/>
                    </a:lnTo>
                    <a:lnTo>
                      <a:pt x="3269" y="4111"/>
                    </a:lnTo>
                    <a:lnTo>
                      <a:pt x="4805" y="4855"/>
                    </a:lnTo>
                    <a:lnTo>
                      <a:pt x="5645" y="3120"/>
                    </a:lnTo>
                    <a:lnTo>
                      <a:pt x="4112" y="2376"/>
                    </a:lnTo>
                    <a:lnTo>
                      <a:pt x="4855" y="843"/>
                    </a:lnTo>
                    <a:lnTo>
                      <a:pt x="312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0" name="Google Shape;150;p5"/>
              <p:cNvGrpSpPr/>
              <p:nvPr/>
            </p:nvGrpSpPr>
            <p:grpSpPr>
              <a:xfrm>
                <a:off x="250301" y="238304"/>
                <a:ext cx="860224" cy="335461"/>
                <a:chOff x="720001" y="540000"/>
                <a:chExt cx="860224" cy="335461"/>
              </a:xfrm>
            </p:grpSpPr>
            <p:sp>
              <p:nvSpPr>
                <p:cNvPr id="151" name="Google Shape;151;p5"/>
                <p:cNvSpPr/>
                <p:nvPr/>
              </p:nvSpPr>
              <p:spPr>
                <a:xfrm rot="5400000">
                  <a:off x="722132" y="797768"/>
                  <a:ext cx="77888" cy="77497"/>
                </a:xfrm>
                <a:custGeom>
                  <a:rect b="b" l="l" r="r" t="t"/>
                  <a:pathLst>
                    <a:path extrusionOk="0" h="1199" w="1205">
                      <a:moveTo>
                        <a:pt x="603" y="0"/>
                      </a:moveTo>
                      <a:cubicBezTo>
                        <a:pt x="601" y="0"/>
                        <a:pt x="599" y="0"/>
                        <a:pt x="597" y="0"/>
                      </a:cubicBezTo>
                      <a:cubicBezTo>
                        <a:pt x="265" y="4"/>
                        <a:pt x="0" y="273"/>
                        <a:pt x="3" y="604"/>
                      </a:cubicBezTo>
                      <a:cubicBezTo>
                        <a:pt x="6" y="934"/>
                        <a:pt x="272" y="1198"/>
                        <a:pt x="601" y="1198"/>
                      </a:cubicBezTo>
                      <a:cubicBezTo>
                        <a:pt x="603" y="1198"/>
                        <a:pt x="605" y="1198"/>
                        <a:pt x="607" y="1198"/>
                      </a:cubicBezTo>
                      <a:cubicBezTo>
                        <a:pt x="939" y="1195"/>
                        <a:pt x="1204" y="922"/>
                        <a:pt x="1201" y="591"/>
                      </a:cubicBezTo>
                      <a:cubicBezTo>
                        <a:pt x="1198" y="264"/>
                        <a:pt x="929" y="0"/>
                        <a:pt x="60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" name="Google Shape;152;p5"/>
                <p:cNvSpPr/>
                <p:nvPr/>
              </p:nvSpPr>
              <p:spPr>
                <a:xfrm rot="5400000">
                  <a:off x="719773" y="547467"/>
                  <a:ext cx="77953" cy="77497"/>
                </a:xfrm>
                <a:custGeom>
                  <a:rect b="b" l="l" r="r" t="t"/>
                  <a:pathLst>
                    <a:path extrusionOk="0" h="1199" w="1206">
                      <a:moveTo>
                        <a:pt x="604" y="1"/>
                      </a:moveTo>
                      <a:cubicBezTo>
                        <a:pt x="602" y="1"/>
                        <a:pt x="600" y="1"/>
                        <a:pt x="598" y="1"/>
                      </a:cubicBezTo>
                      <a:cubicBezTo>
                        <a:pt x="266" y="4"/>
                        <a:pt x="1" y="273"/>
                        <a:pt x="4" y="605"/>
                      </a:cubicBezTo>
                      <a:cubicBezTo>
                        <a:pt x="8" y="935"/>
                        <a:pt x="276" y="1199"/>
                        <a:pt x="602" y="1199"/>
                      </a:cubicBezTo>
                      <a:cubicBezTo>
                        <a:pt x="604" y="1199"/>
                        <a:pt x="606" y="1199"/>
                        <a:pt x="608" y="1199"/>
                      </a:cubicBezTo>
                      <a:cubicBezTo>
                        <a:pt x="940" y="1195"/>
                        <a:pt x="1205" y="923"/>
                        <a:pt x="1202" y="592"/>
                      </a:cubicBezTo>
                      <a:cubicBezTo>
                        <a:pt x="1199" y="265"/>
                        <a:pt x="933" y="1"/>
                        <a:pt x="60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" name="Google Shape;153;p5"/>
                <p:cNvSpPr/>
                <p:nvPr/>
              </p:nvSpPr>
              <p:spPr>
                <a:xfrm rot="5400000">
                  <a:off x="917264" y="795764"/>
                  <a:ext cx="77953" cy="77562"/>
                </a:xfrm>
                <a:custGeom>
                  <a:rect b="b" l="l" r="r" t="t"/>
                  <a:pathLst>
                    <a:path extrusionOk="0" h="1200" w="1206">
                      <a:moveTo>
                        <a:pt x="604" y="1"/>
                      </a:moveTo>
                      <a:cubicBezTo>
                        <a:pt x="602" y="1"/>
                        <a:pt x="600" y="1"/>
                        <a:pt x="598" y="1"/>
                      </a:cubicBezTo>
                      <a:cubicBezTo>
                        <a:pt x="267" y="5"/>
                        <a:pt x="1" y="276"/>
                        <a:pt x="5" y="605"/>
                      </a:cubicBezTo>
                      <a:cubicBezTo>
                        <a:pt x="8" y="934"/>
                        <a:pt x="276" y="1199"/>
                        <a:pt x="603" y="1199"/>
                      </a:cubicBezTo>
                      <a:cubicBezTo>
                        <a:pt x="604" y="1199"/>
                        <a:pt x="606" y="1199"/>
                        <a:pt x="608" y="1199"/>
                      </a:cubicBezTo>
                      <a:cubicBezTo>
                        <a:pt x="940" y="1195"/>
                        <a:pt x="1206" y="927"/>
                        <a:pt x="1202" y="595"/>
                      </a:cubicBezTo>
                      <a:cubicBezTo>
                        <a:pt x="1199" y="265"/>
                        <a:pt x="933" y="1"/>
                        <a:pt x="60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" name="Google Shape;154;p5"/>
                <p:cNvSpPr/>
                <p:nvPr/>
              </p:nvSpPr>
              <p:spPr>
                <a:xfrm rot="5400000">
                  <a:off x="914937" y="545819"/>
                  <a:ext cx="77953" cy="77433"/>
                </a:xfrm>
                <a:custGeom>
                  <a:rect b="b" l="l" r="r" t="t"/>
                  <a:pathLst>
                    <a:path extrusionOk="0" h="1198" w="1206">
                      <a:moveTo>
                        <a:pt x="600" y="0"/>
                      </a:moveTo>
                      <a:cubicBezTo>
                        <a:pt x="598" y="0"/>
                        <a:pt x="596" y="0"/>
                        <a:pt x="594" y="0"/>
                      </a:cubicBezTo>
                      <a:cubicBezTo>
                        <a:pt x="265" y="3"/>
                        <a:pt x="0" y="276"/>
                        <a:pt x="3" y="605"/>
                      </a:cubicBezTo>
                      <a:cubicBezTo>
                        <a:pt x="7" y="934"/>
                        <a:pt x="272" y="1198"/>
                        <a:pt x="600" y="1198"/>
                      </a:cubicBezTo>
                      <a:cubicBezTo>
                        <a:pt x="603" y="1198"/>
                        <a:pt x="605" y="1198"/>
                        <a:pt x="608" y="1198"/>
                      </a:cubicBezTo>
                      <a:cubicBezTo>
                        <a:pt x="939" y="1195"/>
                        <a:pt x="1205" y="926"/>
                        <a:pt x="1201" y="594"/>
                      </a:cubicBezTo>
                      <a:cubicBezTo>
                        <a:pt x="1198" y="264"/>
                        <a:pt x="930" y="0"/>
                        <a:pt x="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" name="Google Shape;155;p5"/>
                <p:cNvSpPr/>
                <p:nvPr/>
              </p:nvSpPr>
              <p:spPr>
                <a:xfrm rot="5400000">
                  <a:off x="1112332" y="794213"/>
                  <a:ext cx="77953" cy="77303"/>
                </a:xfrm>
                <a:custGeom>
                  <a:rect b="b" l="l" r="r" t="t"/>
                  <a:pathLst>
                    <a:path extrusionOk="0" h="1196" w="1206">
                      <a:moveTo>
                        <a:pt x="600" y="1"/>
                      </a:moveTo>
                      <a:cubicBezTo>
                        <a:pt x="598" y="1"/>
                        <a:pt x="597" y="1"/>
                        <a:pt x="595" y="1"/>
                      </a:cubicBezTo>
                      <a:cubicBezTo>
                        <a:pt x="266" y="1"/>
                        <a:pt x="0" y="273"/>
                        <a:pt x="4" y="605"/>
                      </a:cubicBezTo>
                      <a:cubicBezTo>
                        <a:pt x="7" y="932"/>
                        <a:pt x="273" y="1195"/>
                        <a:pt x="602" y="1195"/>
                      </a:cubicBezTo>
                      <a:cubicBezTo>
                        <a:pt x="604" y="1195"/>
                        <a:pt x="606" y="1195"/>
                        <a:pt x="608" y="1195"/>
                      </a:cubicBezTo>
                      <a:cubicBezTo>
                        <a:pt x="939" y="1195"/>
                        <a:pt x="1205" y="923"/>
                        <a:pt x="1201" y="592"/>
                      </a:cubicBezTo>
                      <a:cubicBezTo>
                        <a:pt x="1198" y="265"/>
                        <a:pt x="930" y="1"/>
                        <a:pt x="60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" name="Google Shape;156;p5"/>
                <p:cNvSpPr/>
                <p:nvPr/>
              </p:nvSpPr>
              <p:spPr>
                <a:xfrm rot="5400000">
                  <a:off x="1109876" y="543815"/>
                  <a:ext cx="77888" cy="77497"/>
                </a:xfrm>
                <a:custGeom>
                  <a:rect b="b" l="l" r="r" t="t"/>
                  <a:pathLst>
                    <a:path extrusionOk="0" h="1199" w="1205">
                      <a:moveTo>
                        <a:pt x="604" y="1"/>
                      </a:moveTo>
                      <a:cubicBezTo>
                        <a:pt x="602" y="1"/>
                        <a:pt x="600" y="1"/>
                        <a:pt x="598" y="1"/>
                      </a:cubicBezTo>
                      <a:cubicBezTo>
                        <a:pt x="266" y="4"/>
                        <a:pt x="1" y="272"/>
                        <a:pt x="4" y="604"/>
                      </a:cubicBezTo>
                      <a:cubicBezTo>
                        <a:pt x="7" y="933"/>
                        <a:pt x="279" y="1198"/>
                        <a:pt x="608" y="1198"/>
                      </a:cubicBezTo>
                      <a:cubicBezTo>
                        <a:pt x="940" y="1195"/>
                        <a:pt x="1205" y="923"/>
                        <a:pt x="1202" y="591"/>
                      </a:cubicBezTo>
                      <a:cubicBezTo>
                        <a:pt x="1198" y="265"/>
                        <a:pt x="929" y="1"/>
                        <a:pt x="60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" name="Google Shape;157;p5"/>
                <p:cNvSpPr/>
                <p:nvPr/>
              </p:nvSpPr>
              <p:spPr>
                <a:xfrm rot="5400000">
                  <a:off x="1307400" y="792209"/>
                  <a:ext cx="77888" cy="77497"/>
                </a:xfrm>
                <a:custGeom>
                  <a:rect b="b" l="l" r="r" t="t"/>
                  <a:pathLst>
                    <a:path extrusionOk="0" h="1199" w="1205">
                      <a:moveTo>
                        <a:pt x="603" y="0"/>
                      </a:moveTo>
                      <a:cubicBezTo>
                        <a:pt x="601" y="0"/>
                        <a:pt x="599" y="0"/>
                        <a:pt x="597" y="0"/>
                      </a:cubicBezTo>
                      <a:cubicBezTo>
                        <a:pt x="265" y="4"/>
                        <a:pt x="0" y="273"/>
                        <a:pt x="3" y="605"/>
                      </a:cubicBezTo>
                      <a:cubicBezTo>
                        <a:pt x="6" y="934"/>
                        <a:pt x="275" y="1198"/>
                        <a:pt x="600" y="1198"/>
                      </a:cubicBezTo>
                      <a:cubicBezTo>
                        <a:pt x="602" y="1198"/>
                        <a:pt x="604" y="1198"/>
                        <a:pt x="607" y="1198"/>
                      </a:cubicBezTo>
                      <a:cubicBezTo>
                        <a:pt x="939" y="1195"/>
                        <a:pt x="1204" y="923"/>
                        <a:pt x="1201" y="594"/>
                      </a:cubicBezTo>
                      <a:cubicBezTo>
                        <a:pt x="1198" y="264"/>
                        <a:pt x="932" y="0"/>
                        <a:pt x="60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" name="Google Shape;158;p5"/>
                <p:cNvSpPr/>
                <p:nvPr/>
              </p:nvSpPr>
              <p:spPr>
                <a:xfrm rot="5400000">
                  <a:off x="1305137" y="542005"/>
                  <a:ext cx="77759" cy="77497"/>
                </a:xfrm>
                <a:custGeom>
                  <a:rect b="b" l="l" r="r" t="t"/>
                  <a:pathLst>
                    <a:path extrusionOk="0" h="1199" w="1203">
                      <a:moveTo>
                        <a:pt x="601" y="1"/>
                      </a:moveTo>
                      <a:cubicBezTo>
                        <a:pt x="599" y="1"/>
                        <a:pt x="597" y="1"/>
                        <a:pt x="595" y="1"/>
                      </a:cubicBezTo>
                      <a:cubicBezTo>
                        <a:pt x="267" y="4"/>
                        <a:pt x="1" y="273"/>
                        <a:pt x="1" y="605"/>
                      </a:cubicBezTo>
                      <a:cubicBezTo>
                        <a:pt x="4" y="935"/>
                        <a:pt x="273" y="1199"/>
                        <a:pt x="602" y="1199"/>
                      </a:cubicBezTo>
                      <a:cubicBezTo>
                        <a:pt x="604" y="1199"/>
                        <a:pt x="606" y="1199"/>
                        <a:pt x="608" y="1199"/>
                      </a:cubicBezTo>
                      <a:cubicBezTo>
                        <a:pt x="936" y="1195"/>
                        <a:pt x="1202" y="923"/>
                        <a:pt x="1198" y="595"/>
                      </a:cubicBezTo>
                      <a:cubicBezTo>
                        <a:pt x="1195" y="265"/>
                        <a:pt x="930" y="1"/>
                        <a:pt x="60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" name="Google Shape;159;p5"/>
                <p:cNvSpPr/>
                <p:nvPr/>
              </p:nvSpPr>
              <p:spPr>
                <a:xfrm rot="5400000">
                  <a:off x="1502597" y="790335"/>
                  <a:ext cx="77759" cy="77497"/>
                </a:xfrm>
                <a:custGeom>
                  <a:rect b="b" l="l" r="r" t="t"/>
                  <a:pathLst>
                    <a:path extrusionOk="0" h="1199" w="1203">
                      <a:moveTo>
                        <a:pt x="602" y="0"/>
                      </a:moveTo>
                      <a:cubicBezTo>
                        <a:pt x="600" y="0"/>
                        <a:pt x="597" y="0"/>
                        <a:pt x="595" y="0"/>
                      </a:cubicBezTo>
                      <a:cubicBezTo>
                        <a:pt x="267" y="4"/>
                        <a:pt x="1" y="275"/>
                        <a:pt x="4" y="607"/>
                      </a:cubicBezTo>
                      <a:cubicBezTo>
                        <a:pt x="4" y="934"/>
                        <a:pt x="273" y="1198"/>
                        <a:pt x="603" y="1198"/>
                      </a:cubicBezTo>
                      <a:cubicBezTo>
                        <a:pt x="605" y="1198"/>
                        <a:pt x="607" y="1198"/>
                        <a:pt x="609" y="1198"/>
                      </a:cubicBezTo>
                      <a:cubicBezTo>
                        <a:pt x="937" y="1195"/>
                        <a:pt x="1203" y="926"/>
                        <a:pt x="1199" y="594"/>
                      </a:cubicBezTo>
                      <a:cubicBezTo>
                        <a:pt x="1199" y="265"/>
                        <a:pt x="931" y="0"/>
                        <a:pt x="60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" name="Google Shape;160;p5"/>
                <p:cNvSpPr/>
                <p:nvPr/>
              </p:nvSpPr>
              <p:spPr>
                <a:xfrm rot="5400000">
                  <a:off x="1500205" y="540195"/>
                  <a:ext cx="77888" cy="77497"/>
                </a:xfrm>
                <a:custGeom>
                  <a:rect b="b" l="l" r="r" t="t"/>
                  <a:pathLst>
                    <a:path extrusionOk="0" h="1199" w="1205">
                      <a:moveTo>
                        <a:pt x="603" y="0"/>
                      </a:moveTo>
                      <a:cubicBezTo>
                        <a:pt x="601" y="0"/>
                        <a:pt x="599" y="0"/>
                        <a:pt x="597" y="0"/>
                      </a:cubicBezTo>
                      <a:cubicBezTo>
                        <a:pt x="265" y="4"/>
                        <a:pt x="0" y="276"/>
                        <a:pt x="3" y="608"/>
                      </a:cubicBezTo>
                      <a:cubicBezTo>
                        <a:pt x="7" y="934"/>
                        <a:pt x="273" y="1199"/>
                        <a:pt x="601" y="1199"/>
                      </a:cubicBezTo>
                      <a:cubicBezTo>
                        <a:pt x="603" y="1199"/>
                        <a:pt x="605" y="1199"/>
                        <a:pt x="607" y="1199"/>
                      </a:cubicBezTo>
                      <a:cubicBezTo>
                        <a:pt x="939" y="1195"/>
                        <a:pt x="1204" y="926"/>
                        <a:pt x="1201" y="594"/>
                      </a:cubicBezTo>
                      <a:cubicBezTo>
                        <a:pt x="1198" y="265"/>
                        <a:pt x="929" y="0"/>
                        <a:pt x="60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61" name="Google Shape;161;p5"/>
            <p:cNvSpPr/>
            <p:nvPr/>
          </p:nvSpPr>
          <p:spPr>
            <a:xfrm flipH="1" rot="1859366">
              <a:off x="8861212" y="162277"/>
              <a:ext cx="114784" cy="9904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" name="Google Shape;162;p5"/>
          <p:cNvSpPr txBox="1"/>
          <p:nvPr>
            <p:ph idx="1" type="subTitle"/>
          </p:nvPr>
        </p:nvSpPr>
        <p:spPr>
          <a:xfrm>
            <a:off x="5332250" y="3252200"/>
            <a:ext cx="2947800" cy="9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3" name="Google Shape;163;p5"/>
          <p:cNvSpPr txBox="1"/>
          <p:nvPr>
            <p:ph idx="2" type="subTitle"/>
          </p:nvPr>
        </p:nvSpPr>
        <p:spPr>
          <a:xfrm>
            <a:off x="5332250" y="1628275"/>
            <a:ext cx="2947800" cy="9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/>
          <p:nvPr>
            <p:ph type="title"/>
          </p:nvPr>
        </p:nvSpPr>
        <p:spPr>
          <a:xfrm>
            <a:off x="5557550" y="393735"/>
            <a:ext cx="2722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grpSp>
        <p:nvGrpSpPr>
          <p:cNvPr id="166" name="Google Shape;166;p6"/>
          <p:cNvGrpSpPr/>
          <p:nvPr/>
        </p:nvGrpSpPr>
        <p:grpSpPr>
          <a:xfrm>
            <a:off x="-157159" y="139809"/>
            <a:ext cx="8974124" cy="5053837"/>
            <a:chOff x="-157159" y="139809"/>
            <a:chExt cx="8974124" cy="5053837"/>
          </a:xfrm>
        </p:grpSpPr>
        <p:sp>
          <p:nvSpPr>
            <p:cNvPr id="167" name="Google Shape;167;p6"/>
            <p:cNvSpPr/>
            <p:nvPr/>
          </p:nvSpPr>
          <p:spPr>
            <a:xfrm rot="5400000">
              <a:off x="-157158" y="2348042"/>
              <a:ext cx="447414" cy="447416"/>
            </a:xfrm>
            <a:custGeom>
              <a:rect b="b" l="l" r="r" t="t"/>
              <a:pathLst>
                <a:path extrusionOk="0" h="13068" w="13067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 rot="5400000">
              <a:off x="2668361" y="4925379"/>
              <a:ext cx="269579" cy="266955"/>
            </a:xfrm>
            <a:custGeom>
              <a:rect b="b" l="l" r="r" t="t"/>
              <a:pathLst>
                <a:path extrusionOk="0" h="7775" w="7852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 rot="5400000">
              <a:off x="4490646" y="141680"/>
              <a:ext cx="385533" cy="381791"/>
            </a:xfrm>
            <a:custGeom>
              <a:rect b="b" l="l" r="r" t="t"/>
              <a:pathLst>
                <a:path extrusionOk="0" h="7775" w="7852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 rot="5400000">
              <a:off x="8548699" y="2632592"/>
              <a:ext cx="269579" cy="266955"/>
            </a:xfrm>
            <a:custGeom>
              <a:rect b="b" l="l" r="r" t="t"/>
              <a:pathLst>
                <a:path extrusionOk="0" h="7775" w="7852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 rot="5400000">
              <a:off x="8350928" y="4750146"/>
              <a:ext cx="298518" cy="298426"/>
            </a:xfrm>
            <a:custGeom>
              <a:rect b="b" l="l" r="r" t="t"/>
              <a:pathLst>
                <a:path extrusionOk="0" h="5644" w="5646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2" name="Google Shape;172;p6"/>
            <p:cNvGrpSpPr/>
            <p:nvPr/>
          </p:nvGrpSpPr>
          <p:grpSpPr>
            <a:xfrm>
              <a:off x="250301" y="238304"/>
              <a:ext cx="860224" cy="335461"/>
              <a:chOff x="720001" y="540000"/>
              <a:chExt cx="860224" cy="335461"/>
            </a:xfrm>
          </p:grpSpPr>
          <p:sp>
            <p:nvSpPr>
              <p:cNvPr id="173" name="Google Shape;173;p6"/>
              <p:cNvSpPr/>
              <p:nvPr/>
            </p:nvSpPr>
            <p:spPr>
              <a:xfrm rot="5400000">
                <a:off x="722132" y="797768"/>
                <a:ext cx="77888" cy="77497"/>
              </a:xfrm>
              <a:custGeom>
                <a:rect b="b" l="l" r="r" t="t"/>
                <a:pathLst>
                  <a:path extrusionOk="0" h="1199" w="1205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4"/>
                    </a:cubicBezTo>
                    <a:cubicBezTo>
                      <a:pt x="6" y="934"/>
                      <a:pt x="272" y="1198"/>
                      <a:pt x="601" y="1198"/>
                    </a:cubicBezTo>
                    <a:cubicBezTo>
                      <a:pt x="603" y="1198"/>
                      <a:pt x="605" y="1198"/>
                      <a:pt x="607" y="1198"/>
                    </a:cubicBezTo>
                    <a:cubicBezTo>
                      <a:pt x="939" y="1195"/>
                      <a:pt x="1204" y="922"/>
                      <a:pt x="1201" y="591"/>
                    </a:cubicBezTo>
                    <a:cubicBezTo>
                      <a:pt x="1198" y="264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 rot="5400000">
                <a:off x="719773" y="547467"/>
                <a:ext cx="77953" cy="77497"/>
              </a:xfrm>
              <a:custGeom>
                <a:rect b="b" l="l" r="r" t="t"/>
                <a:pathLst>
                  <a:path extrusionOk="0" h="1199" w="1206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3"/>
                      <a:pt x="4" y="605"/>
                    </a:cubicBezTo>
                    <a:cubicBezTo>
                      <a:pt x="8" y="935"/>
                      <a:pt x="276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5" y="923"/>
                      <a:pt x="1202" y="592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6"/>
              <p:cNvSpPr/>
              <p:nvPr/>
            </p:nvSpPr>
            <p:spPr>
              <a:xfrm rot="5400000">
                <a:off x="917264" y="795764"/>
                <a:ext cx="77953" cy="77562"/>
              </a:xfrm>
              <a:custGeom>
                <a:rect b="b" l="l" r="r" t="t"/>
                <a:pathLst>
                  <a:path extrusionOk="0" h="1200" w="1206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7" y="5"/>
                      <a:pt x="1" y="276"/>
                      <a:pt x="5" y="605"/>
                    </a:cubicBezTo>
                    <a:cubicBezTo>
                      <a:pt x="8" y="934"/>
                      <a:pt x="276" y="1199"/>
                      <a:pt x="603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6" y="927"/>
                      <a:pt x="1202" y="595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6"/>
              <p:cNvSpPr/>
              <p:nvPr/>
            </p:nvSpPr>
            <p:spPr>
              <a:xfrm rot="5400000">
                <a:off x="914937" y="545819"/>
                <a:ext cx="77953" cy="77433"/>
              </a:xfrm>
              <a:custGeom>
                <a:rect b="b" l="l" r="r" t="t"/>
                <a:pathLst>
                  <a:path extrusionOk="0" h="1198" w="1206">
                    <a:moveTo>
                      <a:pt x="600" y="0"/>
                    </a:moveTo>
                    <a:cubicBezTo>
                      <a:pt x="598" y="0"/>
                      <a:pt x="596" y="0"/>
                      <a:pt x="594" y="0"/>
                    </a:cubicBezTo>
                    <a:cubicBezTo>
                      <a:pt x="265" y="3"/>
                      <a:pt x="0" y="276"/>
                      <a:pt x="3" y="605"/>
                    </a:cubicBezTo>
                    <a:cubicBezTo>
                      <a:pt x="7" y="934"/>
                      <a:pt x="272" y="1198"/>
                      <a:pt x="600" y="1198"/>
                    </a:cubicBezTo>
                    <a:cubicBezTo>
                      <a:pt x="603" y="1198"/>
                      <a:pt x="605" y="1198"/>
                      <a:pt x="608" y="1198"/>
                    </a:cubicBezTo>
                    <a:cubicBezTo>
                      <a:pt x="939" y="1195"/>
                      <a:pt x="1205" y="926"/>
                      <a:pt x="1201" y="594"/>
                    </a:cubicBezTo>
                    <a:cubicBezTo>
                      <a:pt x="1198" y="264"/>
                      <a:pt x="930" y="0"/>
                      <a:pt x="6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6"/>
              <p:cNvSpPr/>
              <p:nvPr/>
            </p:nvSpPr>
            <p:spPr>
              <a:xfrm rot="5400000">
                <a:off x="1112332" y="794213"/>
                <a:ext cx="77953" cy="77303"/>
              </a:xfrm>
              <a:custGeom>
                <a:rect b="b" l="l" r="r" t="t"/>
                <a:pathLst>
                  <a:path extrusionOk="0" h="1196" w="1206">
                    <a:moveTo>
                      <a:pt x="600" y="1"/>
                    </a:moveTo>
                    <a:cubicBezTo>
                      <a:pt x="598" y="1"/>
                      <a:pt x="597" y="1"/>
                      <a:pt x="595" y="1"/>
                    </a:cubicBezTo>
                    <a:cubicBezTo>
                      <a:pt x="266" y="1"/>
                      <a:pt x="0" y="273"/>
                      <a:pt x="4" y="605"/>
                    </a:cubicBezTo>
                    <a:cubicBezTo>
                      <a:pt x="7" y="932"/>
                      <a:pt x="273" y="1195"/>
                      <a:pt x="602" y="1195"/>
                    </a:cubicBezTo>
                    <a:cubicBezTo>
                      <a:pt x="604" y="1195"/>
                      <a:pt x="606" y="1195"/>
                      <a:pt x="608" y="1195"/>
                    </a:cubicBezTo>
                    <a:cubicBezTo>
                      <a:pt x="939" y="1195"/>
                      <a:pt x="1205" y="923"/>
                      <a:pt x="1201" y="592"/>
                    </a:cubicBezTo>
                    <a:cubicBezTo>
                      <a:pt x="1198" y="265"/>
                      <a:pt x="930" y="1"/>
                      <a:pt x="6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6"/>
              <p:cNvSpPr/>
              <p:nvPr/>
            </p:nvSpPr>
            <p:spPr>
              <a:xfrm rot="5400000">
                <a:off x="1109876" y="543815"/>
                <a:ext cx="77888" cy="77497"/>
              </a:xfrm>
              <a:custGeom>
                <a:rect b="b" l="l" r="r" t="t"/>
                <a:pathLst>
                  <a:path extrusionOk="0" h="1199" w="1205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2"/>
                      <a:pt x="4" y="604"/>
                    </a:cubicBezTo>
                    <a:cubicBezTo>
                      <a:pt x="7" y="933"/>
                      <a:pt x="279" y="1198"/>
                      <a:pt x="608" y="1198"/>
                    </a:cubicBezTo>
                    <a:cubicBezTo>
                      <a:pt x="940" y="1195"/>
                      <a:pt x="1205" y="923"/>
                      <a:pt x="1202" y="591"/>
                    </a:cubicBezTo>
                    <a:cubicBezTo>
                      <a:pt x="1198" y="265"/>
                      <a:pt x="929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6"/>
              <p:cNvSpPr/>
              <p:nvPr/>
            </p:nvSpPr>
            <p:spPr>
              <a:xfrm rot="5400000">
                <a:off x="1307400" y="792209"/>
                <a:ext cx="77888" cy="77497"/>
              </a:xfrm>
              <a:custGeom>
                <a:rect b="b" l="l" r="r" t="t"/>
                <a:pathLst>
                  <a:path extrusionOk="0" h="1199" w="1205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5"/>
                    </a:cubicBezTo>
                    <a:cubicBezTo>
                      <a:pt x="6" y="934"/>
                      <a:pt x="275" y="1198"/>
                      <a:pt x="600" y="1198"/>
                    </a:cubicBezTo>
                    <a:cubicBezTo>
                      <a:pt x="602" y="1198"/>
                      <a:pt x="604" y="1198"/>
                      <a:pt x="607" y="1198"/>
                    </a:cubicBezTo>
                    <a:cubicBezTo>
                      <a:pt x="939" y="1195"/>
                      <a:pt x="1204" y="923"/>
                      <a:pt x="1201" y="594"/>
                    </a:cubicBezTo>
                    <a:cubicBezTo>
                      <a:pt x="1198" y="264"/>
                      <a:pt x="932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6"/>
              <p:cNvSpPr/>
              <p:nvPr/>
            </p:nvSpPr>
            <p:spPr>
              <a:xfrm rot="5400000">
                <a:off x="1305137" y="542005"/>
                <a:ext cx="77759" cy="77497"/>
              </a:xfrm>
              <a:custGeom>
                <a:rect b="b" l="l" r="r" t="t"/>
                <a:pathLst>
                  <a:path extrusionOk="0" h="1199" w="1203">
                    <a:moveTo>
                      <a:pt x="601" y="1"/>
                    </a:moveTo>
                    <a:cubicBezTo>
                      <a:pt x="599" y="1"/>
                      <a:pt x="597" y="1"/>
                      <a:pt x="595" y="1"/>
                    </a:cubicBezTo>
                    <a:cubicBezTo>
                      <a:pt x="267" y="4"/>
                      <a:pt x="1" y="273"/>
                      <a:pt x="1" y="605"/>
                    </a:cubicBezTo>
                    <a:cubicBezTo>
                      <a:pt x="4" y="935"/>
                      <a:pt x="273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36" y="1195"/>
                      <a:pt x="1202" y="923"/>
                      <a:pt x="1198" y="595"/>
                    </a:cubicBezTo>
                    <a:cubicBezTo>
                      <a:pt x="1195" y="265"/>
                      <a:pt x="930" y="1"/>
                      <a:pt x="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6"/>
              <p:cNvSpPr/>
              <p:nvPr/>
            </p:nvSpPr>
            <p:spPr>
              <a:xfrm rot="5400000">
                <a:off x="1502597" y="790335"/>
                <a:ext cx="77759" cy="77497"/>
              </a:xfrm>
              <a:custGeom>
                <a:rect b="b" l="l" r="r" t="t"/>
                <a:pathLst>
                  <a:path extrusionOk="0" h="1199" w="1203">
                    <a:moveTo>
                      <a:pt x="602" y="0"/>
                    </a:moveTo>
                    <a:cubicBezTo>
                      <a:pt x="600" y="0"/>
                      <a:pt x="597" y="0"/>
                      <a:pt x="595" y="0"/>
                    </a:cubicBezTo>
                    <a:cubicBezTo>
                      <a:pt x="267" y="4"/>
                      <a:pt x="1" y="275"/>
                      <a:pt x="4" y="607"/>
                    </a:cubicBezTo>
                    <a:cubicBezTo>
                      <a:pt x="4" y="934"/>
                      <a:pt x="273" y="1198"/>
                      <a:pt x="603" y="1198"/>
                    </a:cubicBezTo>
                    <a:cubicBezTo>
                      <a:pt x="605" y="1198"/>
                      <a:pt x="607" y="1198"/>
                      <a:pt x="609" y="1198"/>
                    </a:cubicBezTo>
                    <a:cubicBezTo>
                      <a:pt x="937" y="1195"/>
                      <a:pt x="1203" y="926"/>
                      <a:pt x="1199" y="594"/>
                    </a:cubicBezTo>
                    <a:cubicBezTo>
                      <a:pt x="1199" y="265"/>
                      <a:pt x="931" y="0"/>
                      <a:pt x="6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6"/>
              <p:cNvSpPr/>
              <p:nvPr/>
            </p:nvSpPr>
            <p:spPr>
              <a:xfrm rot="5400000">
                <a:off x="1500205" y="540195"/>
                <a:ext cx="77888" cy="77497"/>
              </a:xfrm>
              <a:custGeom>
                <a:rect b="b" l="l" r="r" t="t"/>
                <a:pathLst>
                  <a:path extrusionOk="0" h="1199" w="1205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6"/>
                      <a:pt x="3" y="608"/>
                    </a:cubicBezTo>
                    <a:cubicBezTo>
                      <a:pt x="7" y="934"/>
                      <a:pt x="273" y="1199"/>
                      <a:pt x="601" y="1199"/>
                    </a:cubicBezTo>
                    <a:cubicBezTo>
                      <a:pt x="603" y="1199"/>
                      <a:pt x="605" y="1199"/>
                      <a:pt x="607" y="1199"/>
                    </a:cubicBezTo>
                    <a:cubicBezTo>
                      <a:pt x="939" y="1195"/>
                      <a:pt x="1204" y="926"/>
                      <a:pt x="1201" y="594"/>
                    </a:cubicBezTo>
                    <a:cubicBezTo>
                      <a:pt x="1198" y="265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3" name="Google Shape;183;p6"/>
          <p:cNvSpPr/>
          <p:nvPr/>
        </p:nvSpPr>
        <p:spPr>
          <a:xfrm flipH="1" rot="1859366">
            <a:off x="8861212" y="162277"/>
            <a:ext cx="114784" cy="9904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2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 txBox="1"/>
          <p:nvPr>
            <p:ph type="title"/>
          </p:nvPr>
        </p:nvSpPr>
        <p:spPr>
          <a:xfrm>
            <a:off x="6065175" y="1136400"/>
            <a:ext cx="2214900" cy="12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6" name="Google Shape;186;p7"/>
          <p:cNvSpPr txBox="1"/>
          <p:nvPr>
            <p:ph idx="1" type="subTitle"/>
          </p:nvPr>
        </p:nvSpPr>
        <p:spPr>
          <a:xfrm>
            <a:off x="5364825" y="3297078"/>
            <a:ext cx="2915400" cy="144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7" name="Google Shape;187;p7"/>
          <p:cNvSpPr txBox="1"/>
          <p:nvPr>
            <p:ph hasCustomPrompt="1" idx="2" type="title"/>
          </p:nvPr>
        </p:nvSpPr>
        <p:spPr>
          <a:xfrm>
            <a:off x="6065150" y="411900"/>
            <a:ext cx="22149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grpSp>
        <p:nvGrpSpPr>
          <p:cNvPr id="188" name="Google Shape;188;p7"/>
          <p:cNvGrpSpPr/>
          <p:nvPr/>
        </p:nvGrpSpPr>
        <p:grpSpPr>
          <a:xfrm>
            <a:off x="-157159" y="238304"/>
            <a:ext cx="8806559" cy="4955342"/>
            <a:chOff x="-157159" y="238304"/>
            <a:chExt cx="8806559" cy="4955342"/>
          </a:xfrm>
        </p:grpSpPr>
        <p:sp>
          <p:nvSpPr>
            <p:cNvPr id="189" name="Google Shape;189;p7"/>
            <p:cNvSpPr/>
            <p:nvPr/>
          </p:nvSpPr>
          <p:spPr>
            <a:xfrm rot="5400000">
              <a:off x="-157158" y="2348042"/>
              <a:ext cx="447414" cy="447416"/>
            </a:xfrm>
            <a:custGeom>
              <a:rect b="b" l="l" r="r" t="t"/>
              <a:pathLst>
                <a:path extrusionOk="0" h="13068" w="13067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 rot="5400000">
              <a:off x="2668361" y="4925379"/>
              <a:ext cx="269579" cy="266955"/>
            </a:xfrm>
            <a:custGeom>
              <a:rect b="b" l="l" r="r" t="t"/>
              <a:pathLst>
                <a:path extrusionOk="0" h="7775" w="7852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 rot="5400000">
              <a:off x="8350928" y="4750146"/>
              <a:ext cx="298518" cy="298426"/>
            </a:xfrm>
            <a:custGeom>
              <a:rect b="b" l="l" r="r" t="t"/>
              <a:pathLst>
                <a:path extrusionOk="0" h="5644" w="5646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2" name="Google Shape;192;p7"/>
            <p:cNvGrpSpPr/>
            <p:nvPr/>
          </p:nvGrpSpPr>
          <p:grpSpPr>
            <a:xfrm>
              <a:off x="250301" y="238304"/>
              <a:ext cx="860224" cy="335461"/>
              <a:chOff x="720001" y="540000"/>
              <a:chExt cx="860224" cy="335461"/>
            </a:xfrm>
          </p:grpSpPr>
          <p:sp>
            <p:nvSpPr>
              <p:cNvPr id="193" name="Google Shape;193;p7"/>
              <p:cNvSpPr/>
              <p:nvPr/>
            </p:nvSpPr>
            <p:spPr>
              <a:xfrm rot="5400000">
                <a:off x="722132" y="797768"/>
                <a:ext cx="77888" cy="77497"/>
              </a:xfrm>
              <a:custGeom>
                <a:rect b="b" l="l" r="r" t="t"/>
                <a:pathLst>
                  <a:path extrusionOk="0" h="1199" w="1205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4"/>
                    </a:cubicBezTo>
                    <a:cubicBezTo>
                      <a:pt x="6" y="934"/>
                      <a:pt x="272" y="1198"/>
                      <a:pt x="601" y="1198"/>
                    </a:cubicBezTo>
                    <a:cubicBezTo>
                      <a:pt x="603" y="1198"/>
                      <a:pt x="605" y="1198"/>
                      <a:pt x="607" y="1198"/>
                    </a:cubicBezTo>
                    <a:cubicBezTo>
                      <a:pt x="939" y="1195"/>
                      <a:pt x="1204" y="922"/>
                      <a:pt x="1201" y="591"/>
                    </a:cubicBezTo>
                    <a:cubicBezTo>
                      <a:pt x="1198" y="264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7"/>
              <p:cNvSpPr/>
              <p:nvPr/>
            </p:nvSpPr>
            <p:spPr>
              <a:xfrm rot="5400000">
                <a:off x="719773" y="547467"/>
                <a:ext cx="77953" cy="77497"/>
              </a:xfrm>
              <a:custGeom>
                <a:rect b="b" l="l" r="r" t="t"/>
                <a:pathLst>
                  <a:path extrusionOk="0" h="1199" w="1206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3"/>
                      <a:pt x="4" y="605"/>
                    </a:cubicBezTo>
                    <a:cubicBezTo>
                      <a:pt x="8" y="935"/>
                      <a:pt x="276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5" y="923"/>
                      <a:pt x="1202" y="592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7"/>
              <p:cNvSpPr/>
              <p:nvPr/>
            </p:nvSpPr>
            <p:spPr>
              <a:xfrm rot="5400000">
                <a:off x="917264" y="795764"/>
                <a:ext cx="77953" cy="77562"/>
              </a:xfrm>
              <a:custGeom>
                <a:rect b="b" l="l" r="r" t="t"/>
                <a:pathLst>
                  <a:path extrusionOk="0" h="1200" w="1206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7" y="5"/>
                      <a:pt x="1" y="276"/>
                      <a:pt x="5" y="605"/>
                    </a:cubicBezTo>
                    <a:cubicBezTo>
                      <a:pt x="8" y="934"/>
                      <a:pt x="276" y="1199"/>
                      <a:pt x="603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6" y="927"/>
                      <a:pt x="1202" y="595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7"/>
              <p:cNvSpPr/>
              <p:nvPr/>
            </p:nvSpPr>
            <p:spPr>
              <a:xfrm rot="5400000">
                <a:off x="914937" y="545819"/>
                <a:ext cx="77953" cy="77433"/>
              </a:xfrm>
              <a:custGeom>
                <a:rect b="b" l="l" r="r" t="t"/>
                <a:pathLst>
                  <a:path extrusionOk="0" h="1198" w="1206">
                    <a:moveTo>
                      <a:pt x="600" y="0"/>
                    </a:moveTo>
                    <a:cubicBezTo>
                      <a:pt x="598" y="0"/>
                      <a:pt x="596" y="0"/>
                      <a:pt x="594" y="0"/>
                    </a:cubicBezTo>
                    <a:cubicBezTo>
                      <a:pt x="265" y="3"/>
                      <a:pt x="0" y="276"/>
                      <a:pt x="3" y="605"/>
                    </a:cubicBezTo>
                    <a:cubicBezTo>
                      <a:pt x="7" y="934"/>
                      <a:pt x="272" y="1198"/>
                      <a:pt x="600" y="1198"/>
                    </a:cubicBezTo>
                    <a:cubicBezTo>
                      <a:pt x="603" y="1198"/>
                      <a:pt x="605" y="1198"/>
                      <a:pt x="608" y="1198"/>
                    </a:cubicBezTo>
                    <a:cubicBezTo>
                      <a:pt x="939" y="1195"/>
                      <a:pt x="1205" y="926"/>
                      <a:pt x="1201" y="594"/>
                    </a:cubicBezTo>
                    <a:cubicBezTo>
                      <a:pt x="1198" y="264"/>
                      <a:pt x="930" y="0"/>
                      <a:pt x="6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7"/>
              <p:cNvSpPr/>
              <p:nvPr/>
            </p:nvSpPr>
            <p:spPr>
              <a:xfrm rot="5400000">
                <a:off x="1112332" y="794213"/>
                <a:ext cx="77953" cy="77303"/>
              </a:xfrm>
              <a:custGeom>
                <a:rect b="b" l="l" r="r" t="t"/>
                <a:pathLst>
                  <a:path extrusionOk="0" h="1196" w="1206">
                    <a:moveTo>
                      <a:pt x="600" y="1"/>
                    </a:moveTo>
                    <a:cubicBezTo>
                      <a:pt x="598" y="1"/>
                      <a:pt x="597" y="1"/>
                      <a:pt x="595" y="1"/>
                    </a:cubicBezTo>
                    <a:cubicBezTo>
                      <a:pt x="266" y="1"/>
                      <a:pt x="0" y="273"/>
                      <a:pt x="4" y="605"/>
                    </a:cubicBezTo>
                    <a:cubicBezTo>
                      <a:pt x="7" y="932"/>
                      <a:pt x="273" y="1195"/>
                      <a:pt x="602" y="1195"/>
                    </a:cubicBezTo>
                    <a:cubicBezTo>
                      <a:pt x="604" y="1195"/>
                      <a:pt x="606" y="1195"/>
                      <a:pt x="608" y="1195"/>
                    </a:cubicBezTo>
                    <a:cubicBezTo>
                      <a:pt x="939" y="1195"/>
                      <a:pt x="1205" y="923"/>
                      <a:pt x="1201" y="592"/>
                    </a:cubicBezTo>
                    <a:cubicBezTo>
                      <a:pt x="1198" y="265"/>
                      <a:pt x="930" y="1"/>
                      <a:pt x="6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7"/>
              <p:cNvSpPr/>
              <p:nvPr/>
            </p:nvSpPr>
            <p:spPr>
              <a:xfrm rot="5400000">
                <a:off x="1109876" y="543815"/>
                <a:ext cx="77888" cy="77497"/>
              </a:xfrm>
              <a:custGeom>
                <a:rect b="b" l="l" r="r" t="t"/>
                <a:pathLst>
                  <a:path extrusionOk="0" h="1199" w="1205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2"/>
                      <a:pt x="4" y="604"/>
                    </a:cubicBezTo>
                    <a:cubicBezTo>
                      <a:pt x="7" y="933"/>
                      <a:pt x="279" y="1198"/>
                      <a:pt x="608" y="1198"/>
                    </a:cubicBezTo>
                    <a:cubicBezTo>
                      <a:pt x="940" y="1195"/>
                      <a:pt x="1205" y="923"/>
                      <a:pt x="1202" y="591"/>
                    </a:cubicBezTo>
                    <a:cubicBezTo>
                      <a:pt x="1198" y="265"/>
                      <a:pt x="929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7"/>
              <p:cNvSpPr/>
              <p:nvPr/>
            </p:nvSpPr>
            <p:spPr>
              <a:xfrm rot="5400000">
                <a:off x="1307400" y="792209"/>
                <a:ext cx="77888" cy="77497"/>
              </a:xfrm>
              <a:custGeom>
                <a:rect b="b" l="l" r="r" t="t"/>
                <a:pathLst>
                  <a:path extrusionOk="0" h="1199" w="1205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5"/>
                    </a:cubicBezTo>
                    <a:cubicBezTo>
                      <a:pt x="6" y="934"/>
                      <a:pt x="275" y="1198"/>
                      <a:pt x="600" y="1198"/>
                    </a:cubicBezTo>
                    <a:cubicBezTo>
                      <a:pt x="602" y="1198"/>
                      <a:pt x="604" y="1198"/>
                      <a:pt x="607" y="1198"/>
                    </a:cubicBezTo>
                    <a:cubicBezTo>
                      <a:pt x="939" y="1195"/>
                      <a:pt x="1204" y="923"/>
                      <a:pt x="1201" y="594"/>
                    </a:cubicBezTo>
                    <a:cubicBezTo>
                      <a:pt x="1198" y="264"/>
                      <a:pt x="932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7"/>
              <p:cNvSpPr/>
              <p:nvPr/>
            </p:nvSpPr>
            <p:spPr>
              <a:xfrm rot="5400000">
                <a:off x="1305137" y="542005"/>
                <a:ext cx="77759" cy="77497"/>
              </a:xfrm>
              <a:custGeom>
                <a:rect b="b" l="l" r="r" t="t"/>
                <a:pathLst>
                  <a:path extrusionOk="0" h="1199" w="1203">
                    <a:moveTo>
                      <a:pt x="601" y="1"/>
                    </a:moveTo>
                    <a:cubicBezTo>
                      <a:pt x="599" y="1"/>
                      <a:pt x="597" y="1"/>
                      <a:pt x="595" y="1"/>
                    </a:cubicBezTo>
                    <a:cubicBezTo>
                      <a:pt x="267" y="4"/>
                      <a:pt x="1" y="273"/>
                      <a:pt x="1" y="605"/>
                    </a:cubicBezTo>
                    <a:cubicBezTo>
                      <a:pt x="4" y="935"/>
                      <a:pt x="273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36" y="1195"/>
                      <a:pt x="1202" y="923"/>
                      <a:pt x="1198" y="595"/>
                    </a:cubicBezTo>
                    <a:cubicBezTo>
                      <a:pt x="1195" y="265"/>
                      <a:pt x="930" y="1"/>
                      <a:pt x="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7"/>
              <p:cNvSpPr/>
              <p:nvPr/>
            </p:nvSpPr>
            <p:spPr>
              <a:xfrm rot="5400000">
                <a:off x="1502597" y="790335"/>
                <a:ext cx="77759" cy="77497"/>
              </a:xfrm>
              <a:custGeom>
                <a:rect b="b" l="l" r="r" t="t"/>
                <a:pathLst>
                  <a:path extrusionOk="0" h="1199" w="1203">
                    <a:moveTo>
                      <a:pt x="602" y="0"/>
                    </a:moveTo>
                    <a:cubicBezTo>
                      <a:pt x="600" y="0"/>
                      <a:pt x="597" y="0"/>
                      <a:pt x="595" y="0"/>
                    </a:cubicBezTo>
                    <a:cubicBezTo>
                      <a:pt x="267" y="4"/>
                      <a:pt x="1" y="275"/>
                      <a:pt x="4" y="607"/>
                    </a:cubicBezTo>
                    <a:cubicBezTo>
                      <a:pt x="4" y="934"/>
                      <a:pt x="273" y="1198"/>
                      <a:pt x="603" y="1198"/>
                    </a:cubicBezTo>
                    <a:cubicBezTo>
                      <a:pt x="605" y="1198"/>
                      <a:pt x="607" y="1198"/>
                      <a:pt x="609" y="1198"/>
                    </a:cubicBezTo>
                    <a:cubicBezTo>
                      <a:pt x="937" y="1195"/>
                      <a:pt x="1203" y="926"/>
                      <a:pt x="1199" y="594"/>
                    </a:cubicBezTo>
                    <a:cubicBezTo>
                      <a:pt x="1199" y="265"/>
                      <a:pt x="931" y="0"/>
                      <a:pt x="6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7"/>
              <p:cNvSpPr/>
              <p:nvPr/>
            </p:nvSpPr>
            <p:spPr>
              <a:xfrm rot="5400000">
                <a:off x="1500205" y="540195"/>
                <a:ext cx="77888" cy="77497"/>
              </a:xfrm>
              <a:custGeom>
                <a:rect b="b" l="l" r="r" t="t"/>
                <a:pathLst>
                  <a:path extrusionOk="0" h="1199" w="1205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6"/>
                      <a:pt x="3" y="608"/>
                    </a:cubicBezTo>
                    <a:cubicBezTo>
                      <a:pt x="7" y="934"/>
                      <a:pt x="273" y="1199"/>
                      <a:pt x="601" y="1199"/>
                    </a:cubicBezTo>
                    <a:cubicBezTo>
                      <a:pt x="603" y="1199"/>
                      <a:pt x="605" y="1199"/>
                      <a:pt x="607" y="1199"/>
                    </a:cubicBezTo>
                    <a:cubicBezTo>
                      <a:pt x="939" y="1195"/>
                      <a:pt x="1204" y="926"/>
                      <a:pt x="1201" y="594"/>
                    </a:cubicBezTo>
                    <a:cubicBezTo>
                      <a:pt x="1198" y="265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3" name="Google Shape;203;p7"/>
            <p:cNvSpPr/>
            <p:nvPr/>
          </p:nvSpPr>
          <p:spPr>
            <a:xfrm rot="5400000">
              <a:off x="3755341" y="337380"/>
              <a:ext cx="733966" cy="726846"/>
            </a:xfrm>
            <a:custGeom>
              <a:rect b="b" l="l" r="r" t="t"/>
              <a:pathLst>
                <a:path extrusionOk="0" h="7775" w="7852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 rot="5400000">
              <a:off x="450987" y="4279287"/>
              <a:ext cx="615527" cy="615351"/>
            </a:xfrm>
            <a:custGeom>
              <a:rect b="b" l="l" r="r" t="t"/>
              <a:pathLst>
                <a:path extrusionOk="0" h="5644" w="5646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5" name="Google Shape;205;p7"/>
            <p:cNvGrpSpPr/>
            <p:nvPr/>
          </p:nvGrpSpPr>
          <p:grpSpPr>
            <a:xfrm>
              <a:off x="4437292" y="1869476"/>
              <a:ext cx="707163" cy="702268"/>
              <a:chOff x="2129325" y="-868925"/>
              <a:chExt cx="343100" cy="340725"/>
            </a:xfrm>
          </p:grpSpPr>
          <p:sp>
            <p:nvSpPr>
              <p:cNvPr id="206" name="Google Shape;206;p7"/>
              <p:cNvSpPr/>
              <p:nvPr/>
            </p:nvSpPr>
            <p:spPr>
              <a:xfrm>
                <a:off x="2283775" y="-550975"/>
                <a:ext cx="25075" cy="22775"/>
              </a:xfrm>
              <a:custGeom>
                <a:rect b="b" l="l" r="r" t="t"/>
                <a:pathLst>
                  <a:path extrusionOk="0" h="911" w="1003">
                    <a:moveTo>
                      <a:pt x="501" y="1"/>
                    </a:moveTo>
                    <a:cubicBezTo>
                      <a:pt x="386" y="1"/>
                      <a:pt x="271" y="44"/>
                      <a:pt x="183" y="131"/>
                    </a:cubicBezTo>
                    <a:cubicBezTo>
                      <a:pt x="4" y="307"/>
                      <a:pt x="0" y="595"/>
                      <a:pt x="176" y="774"/>
                    </a:cubicBezTo>
                    <a:cubicBezTo>
                      <a:pt x="266" y="865"/>
                      <a:pt x="384" y="911"/>
                      <a:pt x="502" y="911"/>
                    </a:cubicBezTo>
                    <a:cubicBezTo>
                      <a:pt x="617" y="911"/>
                      <a:pt x="732" y="868"/>
                      <a:pt x="820" y="781"/>
                    </a:cubicBezTo>
                    <a:cubicBezTo>
                      <a:pt x="999" y="605"/>
                      <a:pt x="1003" y="316"/>
                      <a:pt x="827" y="137"/>
                    </a:cubicBezTo>
                    <a:cubicBezTo>
                      <a:pt x="738" y="46"/>
                      <a:pt x="620" y="1"/>
                      <a:pt x="5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7"/>
              <p:cNvSpPr/>
              <p:nvPr/>
            </p:nvSpPr>
            <p:spPr>
              <a:xfrm>
                <a:off x="2232275" y="-603400"/>
                <a:ext cx="25075" cy="22750"/>
              </a:xfrm>
              <a:custGeom>
                <a:rect b="b" l="l" r="r" t="t"/>
                <a:pathLst>
                  <a:path extrusionOk="0" h="910" w="1003">
                    <a:moveTo>
                      <a:pt x="501" y="1"/>
                    </a:moveTo>
                    <a:cubicBezTo>
                      <a:pt x="386" y="1"/>
                      <a:pt x="271" y="44"/>
                      <a:pt x="183" y="131"/>
                    </a:cubicBezTo>
                    <a:cubicBezTo>
                      <a:pt x="3" y="306"/>
                      <a:pt x="0" y="595"/>
                      <a:pt x="176" y="774"/>
                    </a:cubicBezTo>
                    <a:cubicBezTo>
                      <a:pt x="264" y="864"/>
                      <a:pt x="381" y="909"/>
                      <a:pt x="498" y="909"/>
                    </a:cubicBezTo>
                    <a:cubicBezTo>
                      <a:pt x="614" y="909"/>
                      <a:pt x="731" y="865"/>
                      <a:pt x="820" y="778"/>
                    </a:cubicBezTo>
                    <a:cubicBezTo>
                      <a:pt x="999" y="602"/>
                      <a:pt x="1002" y="316"/>
                      <a:pt x="826" y="137"/>
                    </a:cubicBezTo>
                    <a:cubicBezTo>
                      <a:pt x="737" y="46"/>
                      <a:pt x="619" y="1"/>
                      <a:pt x="5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7"/>
              <p:cNvSpPr/>
              <p:nvPr/>
            </p:nvSpPr>
            <p:spPr>
              <a:xfrm>
                <a:off x="2180825" y="-655900"/>
                <a:ext cx="25000" cy="22775"/>
              </a:xfrm>
              <a:custGeom>
                <a:rect b="b" l="l" r="r" t="t"/>
                <a:pathLst>
                  <a:path extrusionOk="0" h="911" w="1000">
                    <a:moveTo>
                      <a:pt x="500" y="0"/>
                    </a:moveTo>
                    <a:cubicBezTo>
                      <a:pt x="386" y="0"/>
                      <a:pt x="272" y="43"/>
                      <a:pt x="184" y="130"/>
                    </a:cubicBezTo>
                    <a:cubicBezTo>
                      <a:pt x="5" y="306"/>
                      <a:pt x="1" y="594"/>
                      <a:pt x="177" y="774"/>
                    </a:cubicBezTo>
                    <a:cubicBezTo>
                      <a:pt x="266" y="865"/>
                      <a:pt x="385" y="910"/>
                      <a:pt x="503" y="910"/>
                    </a:cubicBezTo>
                    <a:cubicBezTo>
                      <a:pt x="618" y="910"/>
                      <a:pt x="733" y="867"/>
                      <a:pt x="821" y="781"/>
                    </a:cubicBezTo>
                    <a:cubicBezTo>
                      <a:pt x="1000" y="605"/>
                      <a:pt x="1000" y="316"/>
                      <a:pt x="824" y="137"/>
                    </a:cubicBezTo>
                    <a:cubicBezTo>
                      <a:pt x="735" y="46"/>
                      <a:pt x="618" y="0"/>
                      <a:pt x="5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7"/>
              <p:cNvSpPr/>
              <p:nvPr/>
            </p:nvSpPr>
            <p:spPr>
              <a:xfrm>
                <a:off x="2129325" y="-708325"/>
                <a:ext cx="25075" cy="22775"/>
              </a:xfrm>
              <a:custGeom>
                <a:rect b="b" l="l" r="r" t="t"/>
                <a:pathLst>
                  <a:path extrusionOk="0" h="911" w="1003">
                    <a:moveTo>
                      <a:pt x="501" y="0"/>
                    </a:moveTo>
                    <a:cubicBezTo>
                      <a:pt x="386" y="0"/>
                      <a:pt x="271" y="44"/>
                      <a:pt x="183" y="130"/>
                    </a:cubicBezTo>
                    <a:cubicBezTo>
                      <a:pt x="4" y="306"/>
                      <a:pt x="1" y="595"/>
                      <a:pt x="177" y="774"/>
                    </a:cubicBezTo>
                    <a:cubicBezTo>
                      <a:pt x="266" y="865"/>
                      <a:pt x="384" y="910"/>
                      <a:pt x="502" y="910"/>
                    </a:cubicBezTo>
                    <a:cubicBezTo>
                      <a:pt x="617" y="910"/>
                      <a:pt x="732" y="867"/>
                      <a:pt x="820" y="780"/>
                    </a:cubicBezTo>
                    <a:cubicBezTo>
                      <a:pt x="999" y="605"/>
                      <a:pt x="1002" y="316"/>
                      <a:pt x="826" y="137"/>
                    </a:cubicBezTo>
                    <a:cubicBezTo>
                      <a:pt x="738" y="46"/>
                      <a:pt x="620" y="0"/>
                      <a:pt x="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7"/>
              <p:cNvSpPr/>
              <p:nvPr/>
            </p:nvSpPr>
            <p:spPr>
              <a:xfrm>
                <a:off x="2324675" y="-591125"/>
                <a:ext cx="25075" cy="22800"/>
              </a:xfrm>
              <a:custGeom>
                <a:rect b="b" l="l" r="r" t="t"/>
                <a:pathLst>
                  <a:path extrusionOk="0" h="912" w="1003">
                    <a:moveTo>
                      <a:pt x="501" y="1"/>
                    </a:moveTo>
                    <a:cubicBezTo>
                      <a:pt x="386" y="1"/>
                      <a:pt x="271" y="44"/>
                      <a:pt x="183" y="130"/>
                    </a:cubicBezTo>
                    <a:cubicBezTo>
                      <a:pt x="4" y="306"/>
                      <a:pt x="0" y="595"/>
                      <a:pt x="176" y="775"/>
                    </a:cubicBezTo>
                    <a:cubicBezTo>
                      <a:pt x="265" y="865"/>
                      <a:pt x="383" y="911"/>
                      <a:pt x="502" y="911"/>
                    </a:cubicBezTo>
                    <a:cubicBezTo>
                      <a:pt x="617" y="911"/>
                      <a:pt x="732" y="868"/>
                      <a:pt x="820" y="781"/>
                    </a:cubicBezTo>
                    <a:cubicBezTo>
                      <a:pt x="999" y="605"/>
                      <a:pt x="1003" y="317"/>
                      <a:pt x="827" y="138"/>
                    </a:cubicBezTo>
                    <a:cubicBezTo>
                      <a:pt x="737" y="47"/>
                      <a:pt x="619" y="1"/>
                      <a:pt x="5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7"/>
              <p:cNvSpPr/>
              <p:nvPr/>
            </p:nvSpPr>
            <p:spPr>
              <a:xfrm>
                <a:off x="2273150" y="-643550"/>
                <a:ext cx="25075" cy="22725"/>
              </a:xfrm>
              <a:custGeom>
                <a:rect b="b" l="l" r="r" t="t"/>
                <a:pathLst>
                  <a:path extrusionOk="0" h="909" w="1003">
                    <a:moveTo>
                      <a:pt x="502" y="1"/>
                    </a:moveTo>
                    <a:cubicBezTo>
                      <a:pt x="387" y="1"/>
                      <a:pt x="272" y="44"/>
                      <a:pt x="183" y="131"/>
                    </a:cubicBezTo>
                    <a:cubicBezTo>
                      <a:pt x="4" y="307"/>
                      <a:pt x="1" y="595"/>
                      <a:pt x="177" y="774"/>
                    </a:cubicBezTo>
                    <a:cubicBezTo>
                      <a:pt x="265" y="864"/>
                      <a:pt x="382" y="909"/>
                      <a:pt x="499" y="909"/>
                    </a:cubicBezTo>
                    <a:cubicBezTo>
                      <a:pt x="615" y="909"/>
                      <a:pt x="731" y="865"/>
                      <a:pt x="820" y="777"/>
                    </a:cubicBezTo>
                    <a:cubicBezTo>
                      <a:pt x="1000" y="602"/>
                      <a:pt x="1003" y="316"/>
                      <a:pt x="827" y="137"/>
                    </a:cubicBezTo>
                    <a:cubicBezTo>
                      <a:pt x="738" y="46"/>
                      <a:pt x="620" y="1"/>
                      <a:pt x="5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7"/>
              <p:cNvSpPr/>
              <p:nvPr/>
            </p:nvSpPr>
            <p:spPr>
              <a:xfrm>
                <a:off x="2221750" y="-696000"/>
                <a:ext cx="24975" cy="22725"/>
              </a:xfrm>
              <a:custGeom>
                <a:rect b="b" l="l" r="r" t="t"/>
                <a:pathLst>
                  <a:path extrusionOk="0" h="909" w="999">
                    <a:moveTo>
                      <a:pt x="502" y="0"/>
                    </a:moveTo>
                    <a:cubicBezTo>
                      <a:pt x="387" y="0"/>
                      <a:pt x="272" y="44"/>
                      <a:pt x="182" y="132"/>
                    </a:cubicBezTo>
                    <a:cubicBezTo>
                      <a:pt x="0" y="307"/>
                      <a:pt x="0" y="593"/>
                      <a:pt x="175" y="772"/>
                    </a:cubicBezTo>
                    <a:cubicBezTo>
                      <a:pt x="264" y="863"/>
                      <a:pt x="383" y="909"/>
                      <a:pt x="501" y="909"/>
                    </a:cubicBezTo>
                    <a:cubicBezTo>
                      <a:pt x="616" y="909"/>
                      <a:pt x="731" y="865"/>
                      <a:pt x="819" y="779"/>
                    </a:cubicBezTo>
                    <a:cubicBezTo>
                      <a:pt x="999" y="603"/>
                      <a:pt x="999" y="314"/>
                      <a:pt x="823" y="135"/>
                    </a:cubicBezTo>
                    <a:cubicBezTo>
                      <a:pt x="734" y="45"/>
                      <a:pt x="618" y="0"/>
                      <a:pt x="5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7"/>
              <p:cNvSpPr/>
              <p:nvPr/>
            </p:nvSpPr>
            <p:spPr>
              <a:xfrm>
                <a:off x="2170225" y="-748475"/>
                <a:ext cx="25050" cy="22775"/>
              </a:xfrm>
              <a:custGeom>
                <a:rect b="b" l="l" r="r" t="t"/>
                <a:pathLst>
                  <a:path extrusionOk="0" h="911" w="1002">
                    <a:moveTo>
                      <a:pt x="501" y="0"/>
                    </a:moveTo>
                    <a:cubicBezTo>
                      <a:pt x="386" y="0"/>
                      <a:pt x="271" y="43"/>
                      <a:pt x="183" y="130"/>
                    </a:cubicBezTo>
                    <a:cubicBezTo>
                      <a:pt x="3" y="306"/>
                      <a:pt x="0" y="595"/>
                      <a:pt x="176" y="774"/>
                    </a:cubicBezTo>
                    <a:cubicBezTo>
                      <a:pt x="266" y="865"/>
                      <a:pt x="384" y="911"/>
                      <a:pt x="502" y="911"/>
                    </a:cubicBezTo>
                    <a:cubicBezTo>
                      <a:pt x="617" y="911"/>
                      <a:pt x="731" y="867"/>
                      <a:pt x="820" y="781"/>
                    </a:cubicBezTo>
                    <a:cubicBezTo>
                      <a:pt x="999" y="605"/>
                      <a:pt x="1002" y="316"/>
                      <a:pt x="827" y="137"/>
                    </a:cubicBezTo>
                    <a:cubicBezTo>
                      <a:pt x="738" y="46"/>
                      <a:pt x="619" y="0"/>
                      <a:pt x="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7"/>
              <p:cNvSpPr/>
              <p:nvPr/>
            </p:nvSpPr>
            <p:spPr>
              <a:xfrm>
                <a:off x="2365575" y="-631250"/>
                <a:ext cx="25075" cy="22750"/>
              </a:xfrm>
              <a:custGeom>
                <a:rect b="b" l="l" r="r" t="t"/>
                <a:pathLst>
                  <a:path extrusionOk="0" h="910" w="1003">
                    <a:moveTo>
                      <a:pt x="501" y="0"/>
                    </a:moveTo>
                    <a:cubicBezTo>
                      <a:pt x="386" y="0"/>
                      <a:pt x="271" y="43"/>
                      <a:pt x="183" y="130"/>
                    </a:cubicBezTo>
                    <a:cubicBezTo>
                      <a:pt x="4" y="305"/>
                      <a:pt x="0" y="594"/>
                      <a:pt x="176" y="773"/>
                    </a:cubicBezTo>
                    <a:cubicBezTo>
                      <a:pt x="265" y="864"/>
                      <a:pt x="383" y="910"/>
                      <a:pt x="501" y="910"/>
                    </a:cubicBezTo>
                    <a:cubicBezTo>
                      <a:pt x="616" y="910"/>
                      <a:pt x="731" y="867"/>
                      <a:pt x="820" y="780"/>
                    </a:cubicBezTo>
                    <a:cubicBezTo>
                      <a:pt x="999" y="604"/>
                      <a:pt x="1002" y="316"/>
                      <a:pt x="826" y="136"/>
                    </a:cubicBezTo>
                    <a:cubicBezTo>
                      <a:pt x="737" y="46"/>
                      <a:pt x="619" y="0"/>
                      <a:pt x="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7"/>
              <p:cNvSpPr/>
              <p:nvPr/>
            </p:nvSpPr>
            <p:spPr>
              <a:xfrm>
                <a:off x="2314050" y="-683700"/>
                <a:ext cx="25075" cy="22800"/>
              </a:xfrm>
              <a:custGeom>
                <a:rect b="b" l="l" r="r" t="t"/>
                <a:pathLst>
                  <a:path extrusionOk="0" h="912" w="1003">
                    <a:moveTo>
                      <a:pt x="501" y="1"/>
                    </a:moveTo>
                    <a:cubicBezTo>
                      <a:pt x="386" y="1"/>
                      <a:pt x="271" y="44"/>
                      <a:pt x="183" y="131"/>
                    </a:cubicBezTo>
                    <a:cubicBezTo>
                      <a:pt x="4" y="307"/>
                      <a:pt x="1" y="596"/>
                      <a:pt x="177" y="775"/>
                    </a:cubicBezTo>
                    <a:cubicBezTo>
                      <a:pt x="266" y="866"/>
                      <a:pt x="384" y="911"/>
                      <a:pt x="502" y="911"/>
                    </a:cubicBezTo>
                    <a:cubicBezTo>
                      <a:pt x="617" y="911"/>
                      <a:pt x="732" y="868"/>
                      <a:pt x="820" y="781"/>
                    </a:cubicBezTo>
                    <a:cubicBezTo>
                      <a:pt x="999" y="605"/>
                      <a:pt x="1002" y="317"/>
                      <a:pt x="827" y="138"/>
                    </a:cubicBezTo>
                    <a:cubicBezTo>
                      <a:pt x="738" y="47"/>
                      <a:pt x="619" y="1"/>
                      <a:pt x="5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7"/>
              <p:cNvSpPr/>
              <p:nvPr/>
            </p:nvSpPr>
            <p:spPr>
              <a:xfrm>
                <a:off x="2262625" y="-736150"/>
                <a:ext cx="25000" cy="22725"/>
              </a:xfrm>
              <a:custGeom>
                <a:rect b="b" l="l" r="r" t="t"/>
                <a:pathLst>
                  <a:path extrusionOk="0" h="909" w="1000">
                    <a:moveTo>
                      <a:pt x="502" y="0"/>
                    </a:moveTo>
                    <a:cubicBezTo>
                      <a:pt x="387" y="0"/>
                      <a:pt x="271" y="44"/>
                      <a:pt x="180" y="132"/>
                    </a:cubicBezTo>
                    <a:cubicBezTo>
                      <a:pt x="1" y="308"/>
                      <a:pt x="1" y="593"/>
                      <a:pt x="177" y="772"/>
                    </a:cubicBezTo>
                    <a:cubicBezTo>
                      <a:pt x="265" y="863"/>
                      <a:pt x="383" y="908"/>
                      <a:pt x="500" y="908"/>
                    </a:cubicBezTo>
                    <a:cubicBezTo>
                      <a:pt x="615" y="908"/>
                      <a:pt x="730" y="865"/>
                      <a:pt x="820" y="778"/>
                    </a:cubicBezTo>
                    <a:cubicBezTo>
                      <a:pt x="999" y="603"/>
                      <a:pt x="999" y="314"/>
                      <a:pt x="823" y="135"/>
                    </a:cubicBezTo>
                    <a:cubicBezTo>
                      <a:pt x="735" y="45"/>
                      <a:pt x="619" y="0"/>
                      <a:pt x="5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7"/>
              <p:cNvSpPr/>
              <p:nvPr/>
            </p:nvSpPr>
            <p:spPr>
              <a:xfrm>
                <a:off x="2211100" y="-788625"/>
                <a:ext cx="25100" cy="22775"/>
              </a:xfrm>
              <a:custGeom>
                <a:rect b="b" l="l" r="r" t="t"/>
                <a:pathLst>
                  <a:path extrusionOk="0" h="911" w="1004">
                    <a:moveTo>
                      <a:pt x="501" y="1"/>
                    </a:moveTo>
                    <a:cubicBezTo>
                      <a:pt x="386" y="1"/>
                      <a:pt x="271" y="44"/>
                      <a:pt x="183" y="130"/>
                    </a:cubicBezTo>
                    <a:cubicBezTo>
                      <a:pt x="4" y="306"/>
                      <a:pt x="1" y="595"/>
                      <a:pt x="177" y="774"/>
                    </a:cubicBezTo>
                    <a:cubicBezTo>
                      <a:pt x="266" y="865"/>
                      <a:pt x="384" y="911"/>
                      <a:pt x="502" y="911"/>
                    </a:cubicBezTo>
                    <a:cubicBezTo>
                      <a:pt x="617" y="911"/>
                      <a:pt x="732" y="868"/>
                      <a:pt x="820" y="781"/>
                    </a:cubicBezTo>
                    <a:cubicBezTo>
                      <a:pt x="999" y="605"/>
                      <a:pt x="1003" y="316"/>
                      <a:pt x="827" y="137"/>
                    </a:cubicBezTo>
                    <a:cubicBezTo>
                      <a:pt x="738" y="46"/>
                      <a:pt x="620" y="1"/>
                      <a:pt x="5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7"/>
              <p:cNvSpPr/>
              <p:nvPr/>
            </p:nvSpPr>
            <p:spPr>
              <a:xfrm>
                <a:off x="2406475" y="-671425"/>
                <a:ext cx="25050" cy="22775"/>
              </a:xfrm>
              <a:custGeom>
                <a:rect b="b" l="l" r="r" t="t"/>
                <a:pathLst>
                  <a:path extrusionOk="0" h="911" w="1002">
                    <a:moveTo>
                      <a:pt x="501" y="1"/>
                    </a:moveTo>
                    <a:cubicBezTo>
                      <a:pt x="386" y="1"/>
                      <a:pt x="271" y="44"/>
                      <a:pt x="182" y="131"/>
                    </a:cubicBezTo>
                    <a:cubicBezTo>
                      <a:pt x="3" y="307"/>
                      <a:pt x="0" y="595"/>
                      <a:pt x="176" y="774"/>
                    </a:cubicBezTo>
                    <a:cubicBezTo>
                      <a:pt x="265" y="865"/>
                      <a:pt x="383" y="911"/>
                      <a:pt x="501" y="911"/>
                    </a:cubicBezTo>
                    <a:cubicBezTo>
                      <a:pt x="616" y="911"/>
                      <a:pt x="731" y="868"/>
                      <a:pt x="820" y="781"/>
                    </a:cubicBezTo>
                    <a:cubicBezTo>
                      <a:pt x="999" y="605"/>
                      <a:pt x="1002" y="316"/>
                      <a:pt x="826" y="137"/>
                    </a:cubicBezTo>
                    <a:cubicBezTo>
                      <a:pt x="737" y="46"/>
                      <a:pt x="619" y="1"/>
                      <a:pt x="5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7"/>
              <p:cNvSpPr/>
              <p:nvPr/>
            </p:nvSpPr>
            <p:spPr>
              <a:xfrm>
                <a:off x="2354950" y="-723825"/>
                <a:ext cx="25075" cy="22750"/>
              </a:xfrm>
              <a:custGeom>
                <a:rect b="b" l="l" r="r" t="t"/>
                <a:pathLst>
                  <a:path extrusionOk="0" h="910" w="1003">
                    <a:moveTo>
                      <a:pt x="501" y="0"/>
                    </a:moveTo>
                    <a:cubicBezTo>
                      <a:pt x="386" y="0"/>
                      <a:pt x="271" y="43"/>
                      <a:pt x="183" y="130"/>
                    </a:cubicBezTo>
                    <a:cubicBezTo>
                      <a:pt x="3" y="305"/>
                      <a:pt x="0" y="594"/>
                      <a:pt x="176" y="774"/>
                    </a:cubicBezTo>
                    <a:cubicBezTo>
                      <a:pt x="265" y="864"/>
                      <a:pt x="383" y="910"/>
                      <a:pt x="501" y="910"/>
                    </a:cubicBezTo>
                    <a:cubicBezTo>
                      <a:pt x="616" y="910"/>
                      <a:pt x="731" y="867"/>
                      <a:pt x="820" y="780"/>
                    </a:cubicBezTo>
                    <a:cubicBezTo>
                      <a:pt x="999" y="604"/>
                      <a:pt x="1003" y="316"/>
                      <a:pt x="827" y="137"/>
                    </a:cubicBezTo>
                    <a:cubicBezTo>
                      <a:pt x="738" y="46"/>
                      <a:pt x="619" y="0"/>
                      <a:pt x="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7"/>
              <p:cNvSpPr/>
              <p:nvPr/>
            </p:nvSpPr>
            <p:spPr>
              <a:xfrm>
                <a:off x="2303525" y="-776300"/>
                <a:ext cx="24975" cy="22775"/>
              </a:xfrm>
              <a:custGeom>
                <a:rect b="b" l="l" r="r" t="t"/>
                <a:pathLst>
                  <a:path extrusionOk="0" h="911" w="999">
                    <a:moveTo>
                      <a:pt x="499" y="1"/>
                    </a:moveTo>
                    <a:cubicBezTo>
                      <a:pt x="384" y="1"/>
                      <a:pt x="268" y="45"/>
                      <a:pt x="180" y="132"/>
                    </a:cubicBezTo>
                    <a:cubicBezTo>
                      <a:pt x="0" y="308"/>
                      <a:pt x="0" y="597"/>
                      <a:pt x="176" y="776"/>
                    </a:cubicBezTo>
                    <a:cubicBezTo>
                      <a:pt x="265" y="866"/>
                      <a:pt x="381" y="911"/>
                      <a:pt x="497" y="911"/>
                    </a:cubicBezTo>
                    <a:cubicBezTo>
                      <a:pt x="612" y="911"/>
                      <a:pt x="727" y="867"/>
                      <a:pt x="817" y="779"/>
                    </a:cubicBezTo>
                    <a:cubicBezTo>
                      <a:pt x="999" y="603"/>
                      <a:pt x="999" y="318"/>
                      <a:pt x="823" y="139"/>
                    </a:cubicBezTo>
                    <a:cubicBezTo>
                      <a:pt x="734" y="46"/>
                      <a:pt x="617" y="1"/>
                      <a:pt x="4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7"/>
              <p:cNvSpPr/>
              <p:nvPr/>
            </p:nvSpPr>
            <p:spPr>
              <a:xfrm>
                <a:off x="2252000" y="-828775"/>
                <a:ext cx="25100" cy="22775"/>
              </a:xfrm>
              <a:custGeom>
                <a:rect b="b" l="l" r="r" t="t"/>
                <a:pathLst>
                  <a:path extrusionOk="0" h="911" w="1004">
                    <a:moveTo>
                      <a:pt x="502" y="1"/>
                    </a:moveTo>
                    <a:cubicBezTo>
                      <a:pt x="387" y="1"/>
                      <a:pt x="272" y="44"/>
                      <a:pt x="184" y="131"/>
                    </a:cubicBezTo>
                    <a:cubicBezTo>
                      <a:pt x="4" y="307"/>
                      <a:pt x="0" y="595"/>
                      <a:pt x="176" y="774"/>
                    </a:cubicBezTo>
                    <a:cubicBezTo>
                      <a:pt x="266" y="865"/>
                      <a:pt x="384" y="911"/>
                      <a:pt x="502" y="911"/>
                    </a:cubicBezTo>
                    <a:cubicBezTo>
                      <a:pt x="617" y="911"/>
                      <a:pt x="732" y="867"/>
                      <a:pt x="821" y="781"/>
                    </a:cubicBezTo>
                    <a:cubicBezTo>
                      <a:pt x="1000" y="605"/>
                      <a:pt x="1003" y="316"/>
                      <a:pt x="827" y="137"/>
                    </a:cubicBezTo>
                    <a:cubicBezTo>
                      <a:pt x="738" y="46"/>
                      <a:pt x="620" y="1"/>
                      <a:pt x="5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7"/>
              <p:cNvSpPr/>
              <p:nvPr/>
            </p:nvSpPr>
            <p:spPr>
              <a:xfrm>
                <a:off x="2447350" y="-711550"/>
                <a:ext cx="25075" cy="22775"/>
              </a:xfrm>
              <a:custGeom>
                <a:rect b="b" l="l" r="r" t="t"/>
                <a:pathLst>
                  <a:path extrusionOk="0" h="911" w="1003">
                    <a:moveTo>
                      <a:pt x="501" y="0"/>
                    </a:moveTo>
                    <a:cubicBezTo>
                      <a:pt x="386" y="0"/>
                      <a:pt x="271" y="43"/>
                      <a:pt x="183" y="130"/>
                    </a:cubicBezTo>
                    <a:cubicBezTo>
                      <a:pt x="4" y="306"/>
                      <a:pt x="1" y="595"/>
                      <a:pt x="177" y="774"/>
                    </a:cubicBezTo>
                    <a:cubicBezTo>
                      <a:pt x="266" y="865"/>
                      <a:pt x="384" y="910"/>
                      <a:pt x="502" y="910"/>
                    </a:cubicBezTo>
                    <a:cubicBezTo>
                      <a:pt x="617" y="910"/>
                      <a:pt x="732" y="867"/>
                      <a:pt x="820" y="780"/>
                    </a:cubicBezTo>
                    <a:cubicBezTo>
                      <a:pt x="999" y="604"/>
                      <a:pt x="1003" y="316"/>
                      <a:pt x="827" y="137"/>
                    </a:cubicBezTo>
                    <a:cubicBezTo>
                      <a:pt x="738" y="46"/>
                      <a:pt x="619" y="0"/>
                      <a:pt x="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7"/>
              <p:cNvSpPr/>
              <p:nvPr/>
            </p:nvSpPr>
            <p:spPr>
              <a:xfrm>
                <a:off x="2395825" y="-764000"/>
                <a:ext cx="25100" cy="22775"/>
              </a:xfrm>
              <a:custGeom>
                <a:rect b="b" l="l" r="r" t="t"/>
                <a:pathLst>
                  <a:path extrusionOk="0" h="911" w="1004">
                    <a:moveTo>
                      <a:pt x="502" y="1"/>
                    </a:moveTo>
                    <a:cubicBezTo>
                      <a:pt x="387" y="1"/>
                      <a:pt x="272" y="44"/>
                      <a:pt x="184" y="131"/>
                    </a:cubicBezTo>
                    <a:cubicBezTo>
                      <a:pt x="5" y="307"/>
                      <a:pt x="1" y="595"/>
                      <a:pt x="177" y="774"/>
                    </a:cubicBezTo>
                    <a:cubicBezTo>
                      <a:pt x="266" y="865"/>
                      <a:pt x="385" y="911"/>
                      <a:pt x="503" y="911"/>
                    </a:cubicBezTo>
                    <a:cubicBezTo>
                      <a:pt x="618" y="911"/>
                      <a:pt x="733" y="868"/>
                      <a:pt x="821" y="782"/>
                    </a:cubicBezTo>
                    <a:cubicBezTo>
                      <a:pt x="1000" y="606"/>
                      <a:pt x="1003" y="316"/>
                      <a:pt x="827" y="137"/>
                    </a:cubicBezTo>
                    <a:cubicBezTo>
                      <a:pt x="738" y="47"/>
                      <a:pt x="620" y="1"/>
                      <a:pt x="5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7"/>
              <p:cNvSpPr/>
              <p:nvPr/>
            </p:nvSpPr>
            <p:spPr>
              <a:xfrm>
                <a:off x="2344400" y="-816400"/>
                <a:ext cx="25000" cy="22725"/>
              </a:xfrm>
              <a:custGeom>
                <a:rect b="b" l="l" r="r" t="t"/>
                <a:pathLst>
                  <a:path extrusionOk="0" h="909" w="1000">
                    <a:moveTo>
                      <a:pt x="499" y="0"/>
                    </a:moveTo>
                    <a:cubicBezTo>
                      <a:pt x="384" y="0"/>
                      <a:pt x="269" y="43"/>
                      <a:pt x="180" y="130"/>
                    </a:cubicBezTo>
                    <a:cubicBezTo>
                      <a:pt x="1" y="305"/>
                      <a:pt x="1" y="594"/>
                      <a:pt x="177" y="774"/>
                    </a:cubicBezTo>
                    <a:cubicBezTo>
                      <a:pt x="265" y="864"/>
                      <a:pt x="381" y="908"/>
                      <a:pt x="497" y="908"/>
                    </a:cubicBezTo>
                    <a:cubicBezTo>
                      <a:pt x="613" y="908"/>
                      <a:pt x="728" y="864"/>
                      <a:pt x="817" y="777"/>
                    </a:cubicBezTo>
                    <a:cubicBezTo>
                      <a:pt x="996" y="601"/>
                      <a:pt x="1000" y="316"/>
                      <a:pt x="824" y="137"/>
                    </a:cubicBezTo>
                    <a:cubicBezTo>
                      <a:pt x="735" y="46"/>
                      <a:pt x="617" y="0"/>
                      <a:pt x="4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7"/>
              <p:cNvSpPr/>
              <p:nvPr/>
            </p:nvSpPr>
            <p:spPr>
              <a:xfrm>
                <a:off x="2292900" y="-868925"/>
                <a:ext cx="25075" cy="22775"/>
              </a:xfrm>
              <a:custGeom>
                <a:rect b="b" l="l" r="r" t="t"/>
                <a:pathLst>
                  <a:path extrusionOk="0" h="911" w="1003">
                    <a:moveTo>
                      <a:pt x="501" y="1"/>
                    </a:moveTo>
                    <a:cubicBezTo>
                      <a:pt x="387" y="1"/>
                      <a:pt x="272" y="44"/>
                      <a:pt x="183" y="131"/>
                    </a:cubicBezTo>
                    <a:cubicBezTo>
                      <a:pt x="4" y="310"/>
                      <a:pt x="1" y="595"/>
                      <a:pt x="176" y="774"/>
                    </a:cubicBezTo>
                    <a:cubicBezTo>
                      <a:pt x="265" y="865"/>
                      <a:pt x="384" y="911"/>
                      <a:pt x="502" y="911"/>
                    </a:cubicBezTo>
                    <a:cubicBezTo>
                      <a:pt x="617" y="911"/>
                      <a:pt x="732" y="868"/>
                      <a:pt x="820" y="781"/>
                    </a:cubicBezTo>
                    <a:cubicBezTo>
                      <a:pt x="999" y="605"/>
                      <a:pt x="1003" y="316"/>
                      <a:pt x="827" y="137"/>
                    </a:cubicBezTo>
                    <a:cubicBezTo>
                      <a:pt x="738" y="46"/>
                      <a:pt x="619" y="1"/>
                      <a:pt x="5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"/>
          <p:cNvSpPr txBox="1"/>
          <p:nvPr>
            <p:ph type="title"/>
          </p:nvPr>
        </p:nvSpPr>
        <p:spPr>
          <a:xfrm>
            <a:off x="720000" y="1616400"/>
            <a:ext cx="3147000" cy="19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8" name="Google Shape;228;p8"/>
          <p:cNvSpPr/>
          <p:nvPr/>
        </p:nvSpPr>
        <p:spPr>
          <a:xfrm rot="5400000">
            <a:off x="8027849" y="4383258"/>
            <a:ext cx="484261" cy="479329"/>
          </a:xfrm>
          <a:custGeom>
            <a:rect b="b" l="l" r="r" t="t"/>
            <a:pathLst>
              <a:path extrusionOk="0" h="7775" w="7855">
                <a:moveTo>
                  <a:pt x="442" y="0"/>
                </a:moveTo>
                <a:cubicBezTo>
                  <a:pt x="408" y="0"/>
                  <a:pt x="373" y="5"/>
                  <a:pt x="339" y="14"/>
                </a:cubicBezTo>
                <a:cubicBezTo>
                  <a:pt x="126" y="74"/>
                  <a:pt x="0" y="293"/>
                  <a:pt x="60" y="504"/>
                </a:cubicBezTo>
                <a:lnTo>
                  <a:pt x="727" y="2901"/>
                </a:lnTo>
                <a:cubicBezTo>
                  <a:pt x="775" y="3070"/>
                  <a:pt x="929" y="3189"/>
                  <a:pt x="1107" y="3189"/>
                </a:cubicBezTo>
                <a:cubicBezTo>
                  <a:pt x="1114" y="3189"/>
                  <a:pt x="1121" y="3189"/>
                  <a:pt x="1129" y="3189"/>
                </a:cubicBezTo>
                <a:lnTo>
                  <a:pt x="3295" y="3103"/>
                </a:lnTo>
                <a:lnTo>
                  <a:pt x="3876" y="5190"/>
                </a:lnTo>
                <a:cubicBezTo>
                  <a:pt x="3924" y="5364"/>
                  <a:pt x="4082" y="5482"/>
                  <a:pt x="4261" y="5482"/>
                </a:cubicBezTo>
                <a:cubicBezTo>
                  <a:pt x="4267" y="5482"/>
                  <a:pt x="4272" y="5482"/>
                  <a:pt x="4277" y="5481"/>
                </a:cubicBezTo>
                <a:lnTo>
                  <a:pt x="6444" y="5392"/>
                </a:lnTo>
                <a:lnTo>
                  <a:pt x="7025" y="7483"/>
                </a:lnTo>
                <a:cubicBezTo>
                  <a:pt x="7051" y="7572"/>
                  <a:pt x="7104" y="7645"/>
                  <a:pt x="7173" y="7698"/>
                </a:cubicBezTo>
                <a:cubicBezTo>
                  <a:pt x="7241" y="7747"/>
                  <a:pt x="7322" y="7774"/>
                  <a:pt x="7406" y="7774"/>
                </a:cubicBezTo>
                <a:cubicBezTo>
                  <a:pt x="7443" y="7774"/>
                  <a:pt x="7480" y="7769"/>
                  <a:pt x="7516" y="7758"/>
                </a:cubicBezTo>
                <a:cubicBezTo>
                  <a:pt x="7728" y="7702"/>
                  <a:pt x="7854" y="7479"/>
                  <a:pt x="7795" y="7267"/>
                </a:cubicBezTo>
                <a:lnTo>
                  <a:pt x="7127" y="4875"/>
                </a:lnTo>
                <a:cubicBezTo>
                  <a:pt x="7079" y="4700"/>
                  <a:pt x="6920" y="4582"/>
                  <a:pt x="6740" y="4582"/>
                </a:cubicBezTo>
                <a:cubicBezTo>
                  <a:pt x="6735" y="4582"/>
                  <a:pt x="6731" y="4582"/>
                  <a:pt x="6726" y="4582"/>
                </a:cubicBezTo>
                <a:lnTo>
                  <a:pt x="4559" y="4672"/>
                </a:lnTo>
                <a:lnTo>
                  <a:pt x="3979" y="2582"/>
                </a:lnTo>
                <a:cubicBezTo>
                  <a:pt x="3930" y="2412"/>
                  <a:pt x="3775" y="2292"/>
                  <a:pt x="3598" y="2292"/>
                </a:cubicBezTo>
                <a:cubicBezTo>
                  <a:pt x="3591" y="2292"/>
                  <a:pt x="3584" y="2293"/>
                  <a:pt x="3577" y="2293"/>
                </a:cubicBezTo>
                <a:lnTo>
                  <a:pt x="1410" y="2380"/>
                </a:lnTo>
                <a:lnTo>
                  <a:pt x="827" y="293"/>
                </a:lnTo>
                <a:cubicBezTo>
                  <a:pt x="780" y="115"/>
                  <a:pt x="617" y="0"/>
                  <a:pt x="4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8"/>
          <p:cNvSpPr/>
          <p:nvPr/>
        </p:nvSpPr>
        <p:spPr>
          <a:xfrm rot="5400000">
            <a:off x="2403592" y="4474645"/>
            <a:ext cx="367552" cy="363967"/>
          </a:xfrm>
          <a:custGeom>
            <a:rect b="b" l="l" r="r" t="t"/>
            <a:pathLst>
              <a:path extrusionOk="0" h="7775" w="7852">
                <a:moveTo>
                  <a:pt x="444" y="1"/>
                </a:moveTo>
                <a:cubicBezTo>
                  <a:pt x="408" y="1"/>
                  <a:pt x="372" y="5"/>
                  <a:pt x="336" y="16"/>
                </a:cubicBezTo>
                <a:cubicBezTo>
                  <a:pt x="124" y="75"/>
                  <a:pt x="1" y="294"/>
                  <a:pt x="61" y="507"/>
                </a:cubicBezTo>
                <a:lnTo>
                  <a:pt x="728" y="2899"/>
                </a:lnTo>
                <a:cubicBezTo>
                  <a:pt x="776" y="3074"/>
                  <a:pt x="935" y="3191"/>
                  <a:pt x="1112" y="3191"/>
                </a:cubicBezTo>
                <a:cubicBezTo>
                  <a:pt x="1117" y="3191"/>
                  <a:pt x="1121" y="3191"/>
                  <a:pt x="1126" y="3191"/>
                </a:cubicBezTo>
                <a:lnTo>
                  <a:pt x="3292" y="3101"/>
                </a:lnTo>
                <a:lnTo>
                  <a:pt x="3877" y="5192"/>
                </a:lnTo>
                <a:cubicBezTo>
                  <a:pt x="3924" y="5361"/>
                  <a:pt x="4080" y="5481"/>
                  <a:pt x="4255" y="5481"/>
                </a:cubicBezTo>
                <a:cubicBezTo>
                  <a:pt x="4262" y="5481"/>
                  <a:pt x="4268" y="5481"/>
                  <a:pt x="4275" y="5481"/>
                </a:cubicBezTo>
                <a:lnTo>
                  <a:pt x="6445" y="5394"/>
                </a:lnTo>
                <a:lnTo>
                  <a:pt x="7025" y="7481"/>
                </a:lnTo>
                <a:cubicBezTo>
                  <a:pt x="7052" y="7574"/>
                  <a:pt x="7105" y="7647"/>
                  <a:pt x="7174" y="7697"/>
                </a:cubicBezTo>
                <a:cubicBezTo>
                  <a:pt x="7243" y="7746"/>
                  <a:pt x="7325" y="7774"/>
                  <a:pt x="7410" y="7774"/>
                </a:cubicBezTo>
                <a:cubicBezTo>
                  <a:pt x="7445" y="7774"/>
                  <a:pt x="7481" y="7769"/>
                  <a:pt x="7517" y="7760"/>
                </a:cubicBezTo>
                <a:cubicBezTo>
                  <a:pt x="7728" y="7700"/>
                  <a:pt x="7851" y="7481"/>
                  <a:pt x="7791" y="7268"/>
                </a:cubicBezTo>
                <a:lnTo>
                  <a:pt x="7125" y="4876"/>
                </a:lnTo>
                <a:cubicBezTo>
                  <a:pt x="7076" y="4702"/>
                  <a:pt x="6918" y="4585"/>
                  <a:pt x="6742" y="4585"/>
                </a:cubicBezTo>
                <a:cubicBezTo>
                  <a:pt x="6737" y="4585"/>
                  <a:pt x="6732" y="4585"/>
                  <a:pt x="6727" y="4585"/>
                </a:cubicBezTo>
                <a:lnTo>
                  <a:pt x="4560" y="4674"/>
                </a:lnTo>
                <a:lnTo>
                  <a:pt x="3976" y="2584"/>
                </a:lnTo>
                <a:cubicBezTo>
                  <a:pt x="3927" y="2409"/>
                  <a:pt x="3769" y="2291"/>
                  <a:pt x="3592" y="2291"/>
                </a:cubicBezTo>
                <a:cubicBezTo>
                  <a:pt x="3587" y="2291"/>
                  <a:pt x="3583" y="2291"/>
                  <a:pt x="3578" y="2291"/>
                </a:cubicBezTo>
                <a:lnTo>
                  <a:pt x="1411" y="2381"/>
                </a:lnTo>
                <a:lnTo>
                  <a:pt x="828" y="291"/>
                </a:lnTo>
                <a:cubicBezTo>
                  <a:pt x="778" y="117"/>
                  <a:pt x="618" y="1"/>
                  <a:pt x="44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8"/>
          <p:cNvSpPr/>
          <p:nvPr/>
        </p:nvSpPr>
        <p:spPr>
          <a:xfrm rot="5400000">
            <a:off x="7456345" y="1987564"/>
            <a:ext cx="290969" cy="288081"/>
          </a:xfrm>
          <a:custGeom>
            <a:rect b="b" l="l" r="r" t="t"/>
            <a:pathLst>
              <a:path extrusionOk="0" h="7776" w="7855">
                <a:moveTo>
                  <a:pt x="443" y="1"/>
                </a:moveTo>
                <a:cubicBezTo>
                  <a:pt x="409" y="1"/>
                  <a:pt x="374" y="5"/>
                  <a:pt x="339" y="14"/>
                </a:cubicBezTo>
                <a:cubicBezTo>
                  <a:pt x="126" y="74"/>
                  <a:pt x="1" y="293"/>
                  <a:pt x="60" y="506"/>
                </a:cubicBezTo>
                <a:lnTo>
                  <a:pt x="728" y="2901"/>
                </a:lnTo>
                <a:cubicBezTo>
                  <a:pt x="775" y="3071"/>
                  <a:pt x="931" y="3191"/>
                  <a:pt x="1109" y="3191"/>
                </a:cubicBezTo>
                <a:cubicBezTo>
                  <a:pt x="1115" y="3191"/>
                  <a:pt x="1122" y="3191"/>
                  <a:pt x="1129" y="3190"/>
                </a:cubicBezTo>
                <a:lnTo>
                  <a:pt x="3296" y="3103"/>
                </a:lnTo>
                <a:lnTo>
                  <a:pt x="3876" y="5191"/>
                </a:lnTo>
                <a:cubicBezTo>
                  <a:pt x="3924" y="5365"/>
                  <a:pt x="4084" y="5483"/>
                  <a:pt x="4264" y="5483"/>
                </a:cubicBezTo>
                <a:cubicBezTo>
                  <a:pt x="4268" y="5483"/>
                  <a:pt x="4273" y="5483"/>
                  <a:pt x="4278" y="5483"/>
                </a:cubicBezTo>
                <a:lnTo>
                  <a:pt x="6444" y="5393"/>
                </a:lnTo>
                <a:lnTo>
                  <a:pt x="7025" y="7483"/>
                </a:lnTo>
                <a:cubicBezTo>
                  <a:pt x="7051" y="7573"/>
                  <a:pt x="7105" y="7646"/>
                  <a:pt x="7174" y="7699"/>
                </a:cubicBezTo>
                <a:cubicBezTo>
                  <a:pt x="7241" y="7748"/>
                  <a:pt x="7322" y="7775"/>
                  <a:pt x="7406" y="7775"/>
                </a:cubicBezTo>
                <a:cubicBezTo>
                  <a:pt x="7443" y="7775"/>
                  <a:pt x="7480" y="7770"/>
                  <a:pt x="7516" y="7759"/>
                </a:cubicBezTo>
                <a:cubicBezTo>
                  <a:pt x="7728" y="7702"/>
                  <a:pt x="7855" y="7480"/>
                  <a:pt x="7795" y="7268"/>
                </a:cubicBezTo>
                <a:lnTo>
                  <a:pt x="7128" y="4875"/>
                </a:lnTo>
                <a:cubicBezTo>
                  <a:pt x="7080" y="4701"/>
                  <a:pt x="6921" y="4583"/>
                  <a:pt x="6742" y="4583"/>
                </a:cubicBezTo>
                <a:cubicBezTo>
                  <a:pt x="6737" y="4583"/>
                  <a:pt x="6732" y="4584"/>
                  <a:pt x="6726" y="4584"/>
                </a:cubicBezTo>
                <a:lnTo>
                  <a:pt x="4560" y="4673"/>
                </a:lnTo>
                <a:lnTo>
                  <a:pt x="3979" y="2583"/>
                </a:lnTo>
                <a:cubicBezTo>
                  <a:pt x="3931" y="2414"/>
                  <a:pt x="3776" y="2294"/>
                  <a:pt x="3600" y="2294"/>
                </a:cubicBezTo>
                <a:cubicBezTo>
                  <a:pt x="3592" y="2294"/>
                  <a:pt x="3585" y="2294"/>
                  <a:pt x="3578" y="2294"/>
                </a:cubicBezTo>
                <a:lnTo>
                  <a:pt x="1411" y="2380"/>
                </a:lnTo>
                <a:lnTo>
                  <a:pt x="830" y="293"/>
                </a:lnTo>
                <a:cubicBezTo>
                  <a:pt x="780" y="116"/>
                  <a:pt x="619" y="1"/>
                  <a:pt x="4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8"/>
          <p:cNvSpPr/>
          <p:nvPr/>
        </p:nvSpPr>
        <p:spPr>
          <a:xfrm rot="5400000">
            <a:off x="3409810" y="164466"/>
            <a:ext cx="484261" cy="479267"/>
          </a:xfrm>
          <a:custGeom>
            <a:rect b="b" l="l" r="r" t="t"/>
            <a:pathLst>
              <a:path extrusionOk="0" h="7774" w="7855">
                <a:moveTo>
                  <a:pt x="445" y="0"/>
                </a:moveTo>
                <a:cubicBezTo>
                  <a:pt x="410" y="0"/>
                  <a:pt x="374" y="5"/>
                  <a:pt x="339" y="15"/>
                </a:cubicBezTo>
                <a:cubicBezTo>
                  <a:pt x="127" y="75"/>
                  <a:pt x="1" y="294"/>
                  <a:pt x="60" y="506"/>
                </a:cubicBezTo>
                <a:lnTo>
                  <a:pt x="728" y="2898"/>
                </a:lnTo>
                <a:cubicBezTo>
                  <a:pt x="776" y="3073"/>
                  <a:pt x="935" y="3191"/>
                  <a:pt x="1115" y="3191"/>
                </a:cubicBezTo>
                <a:cubicBezTo>
                  <a:pt x="1120" y="3191"/>
                  <a:pt x="1124" y="3191"/>
                  <a:pt x="1129" y="3191"/>
                </a:cubicBezTo>
                <a:lnTo>
                  <a:pt x="3296" y="3101"/>
                </a:lnTo>
                <a:lnTo>
                  <a:pt x="3876" y="5191"/>
                </a:lnTo>
                <a:cubicBezTo>
                  <a:pt x="3924" y="5363"/>
                  <a:pt x="4084" y="5483"/>
                  <a:pt x="4264" y="5483"/>
                </a:cubicBezTo>
                <a:cubicBezTo>
                  <a:pt x="4268" y="5483"/>
                  <a:pt x="4273" y="5483"/>
                  <a:pt x="4278" y="5483"/>
                </a:cubicBezTo>
                <a:lnTo>
                  <a:pt x="6444" y="5393"/>
                </a:lnTo>
                <a:lnTo>
                  <a:pt x="7025" y="7480"/>
                </a:lnTo>
                <a:cubicBezTo>
                  <a:pt x="7051" y="7574"/>
                  <a:pt x="7105" y="7646"/>
                  <a:pt x="7175" y="7696"/>
                </a:cubicBezTo>
                <a:cubicBezTo>
                  <a:pt x="7243" y="7745"/>
                  <a:pt x="7325" y="7773"/>
                  <a:pt x="7411" y="7773"/>
                </a:cubicBezTo>
                <a:cubicBezTo>
                  <a:pt x="7445" y="7773"/>
                  <a:pt x="7481" y="7769"/>
                  <a:pt x="7516" y="7759"/>
                </a:cubicBezTo>
                <a:cubicBezTo>
                  <a:pt x="7728" y="7699"/>
                  <a:pt x="7855" y="7480"/>
                  <a:pt x="7795" y="7268"/>
                </a:cubicBezTo>
                <a:lnTo>
                  <a:pt x="7128" y="4876"/>
                </a:lnTo>
                <a:cubicBezTo>
                  <a:pt x="7080" y="4702"/>
                  <a:pt x="6921" y="4584"/>
                  <a:pt x="6742" y="4584"/>
                </a:cubicBezTo>
                <a:cubicBezTo>
                  <a:pt x="6737" y="4584"/>
                  <a:pt x="6732" y="4584"/>
                  <a:pt x="6726" y="4584"/>
                </a:cubicBezTo>
                <a:lnTo>
                  <a:pt x="4560" y="4673"/>
                </a:lnTo>
                <a:lnTo>
                  <a:pt x="3979" y="2583"/>
                </a:lnTo>
                <a:cubicBezTo>
                  <a:pt x="3931" y="2408"/>
                  <a:pt x="3772" y="2291"/>
                  <a:pt x="3592" y="2291"/>
                </a:cubicBezTo>
                <a:cubicBezTo>
                  <a:pt x="3587" y="2291"/>
                  <a:pt x="3582" y="2291"/>
                  <a:pt x="3578" y="2291"/>
                </a:cubicBezTo>
                <a:lnTo>
                  <a:pt x="1411" y="2381"/>
                </a:lnTo>
                <a:lnTo>
                  <a:pt x="827" y="290"/>
                </a:lnTo>
                <a:cubicBezTo>
                  <a:pt x="780" y="116"/>
                  <a:pt x="619" y="0"/>
                  <a:pt x="4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8"/>
          <p:cNvSpPr/>
          <p:nvPr/>
        </p:nvSpPr>
        <p:spPr>
          <a:xfrm rot="5400000">
            <a:off x="1464177" y="1988619"/>
            <a:ext cx="484261" cy="479267"/>
          </a:xfrm>
          <a:custGeom>
            <a:rect b="b" l="l" r="r" t="t"/>
            <a:pathLst>
              <a:path extrusionOk="0" h="7774" w="7855">
                <a:moveTo>
                  <a:pt x="446" y="0"/>
                </a:moveTo>
                <a:cubicBezTo>
                  <a:pt x="411" y="0"/>
                  <a:pt x="375" y="5"/>
                  <a:pt x="339" y="15"/>
                </a:cubicBezTo>
                <a:cubicBezTo>
                  <a:pt x="127" y="75"/>
                  <a:pt x="1" y="294"/>
                  <a:pt x="61" y="506"/>
                </a:cubicBezTo>
                <a:lnTo>
                  <a:pt x="727" y="2899"/>
                </a:lnTo>
                <a:cubicBezTo>
                  <a:pt x="776" y="3073"/>
                  <a:pt x="935" y="3191"/>
                  <a:pt x="1114" y="3191"/>
                </a:cubicBezTo>
                <a:cubicBezTo>
                  <a:pt x="1119" y="3191"/>
                  <a:pt x="1124" y="3191"/>
                  <a:pt x="1129" y="3191"/>
                </a:cubicBezTo>
                <a:lnTo>
                  <a:pt x="3295" y="3101"/>
                </a:lnTo>
                <a:lnTo>
                  <a:pt x="3876" y="5191"/>
                </a:lnTo>
                <a:cubicBezTo>
                  <a:pt x="3925" y="5366"/>
                  <a:pt x="4083" y="5484"/>
                  <a:pt x="4263" y="5484"/>
                </a:cubicBezTo>
                <a:cubicBezTo>
                  <a:pt x="4268" y="5484"/>
                  <a:pt x="4272" y="5484"/>
                  <a:pt x="4277" y="5483"/>
                </a:cubicBezTo>
                <a:lnTo>
                  <a:pt x="6444" y="5393"/>
                </a:lnTo>
                <a:lnTo>
                  <a:pt x="7029" y="7484"/>
                </a:lnTo>
                <a:cubicBezTo>
                  <a:pt x="7052" y="7574"/>
                  <a:pt x="7104" y="7646"/>
                  <a:pt x="7174" y="7696"/>
                </a:cubicBezTo>
                <a:cubicBezTo>
                  <a:pt x="7243" y="7746"/>
                  <a:pt x="7326" y="7774"/>
                  <a:pt x="7412" y="7774"/>
                </a:cubicBezTo>
                <a:cubicBezTo>
                  <a:pt x="7446" y="7774"/>
                  <a:pt x="7481" y="7769"/>
                  <a:pt x="7516" y="7759"/>
                </a:cubicBezTo>
                <a:cubicBezTo>
                  <a:pt x="7728" y="7700"/>
                  <a:pt x="7854" y="7481"/>
                  <a:pt x="7795" y="7268"/>
                </a:cubicBezTo>
                <a:lnTo>
                  <a:pt x="7128" y="4876"/>
                </a:lnTo>
                <a:cubicBezTo>
                  <a:pt x="7079" y="4702"/>
                  <a:pt x="6922" y="4584"/>
                  <a:pt x="6742" y="4584"/>
                </a:cubicBezTo>
                <a:cubicBezTo>
                  <a:pt x="6737" y="4584"/>
                  <a:pt x="6731" y="4584"/>
                  <a:pt x="6726" y="4584"/>
                </a:cubicBezTo>
                <a:lnTo>
                  <a:pt x="4560" y="4674"/>
                </a:lnTo>
                <a:lnTo>
                  <a:pt x="3979" y="2583"/>
                </a:lnTo>
                <a:cubicBezTo>
                  <a:pt x="3930" y="2409"/>
                  <a:pt x="3772" y="2291"/>
                  <a:pt x="3591" y="2291"/>
                </a:cubicBezTo>
                <a:cubicBezTo>
                  <a:pt x="3587" y="2291"/>
                  <a:pt x="3582" y="2291"/>
                  <a:pt x="3577" y="2291"/>
                </a:cubicBezTo>
                <a:lnTo>
                  <a:pt x="1410" y="2381"/>
                </a:lnTo>
                <a:lnTo>
                  <a:pt x="830" y="294"/>
                </a:lnTo>
                <a:cubicBezTo>
                  <a:pt x="780" y="117"/>
                  <a:pt x="621" y="0"/>
                  <a:pt x="44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8"/>
          <p:cNvSpPr/>
          <p:nvPr/>
        </p:nvSpPr>
        <p:spPr>
          <a:xfrm rot="5400000">
            <a:off x="8423968" y="2910805"/>
            <a:ext cx="511263" cy="511202"/>
          </a:xfrm>
          <a:custGeom>
            <a:rect b="b" l="l" r="r" t="t"/>
            <a:pathLst>
              <a:path extrusionOk="0" h="8292" w="8293">
                <a:moveTo>
                  <a:pt x="4583" y="0"/>
                </a:moveTo>
                <a:lnTo>
                  <a:pt x="3491" y="2253"/>
                </a:lnTo>
                <a:lnTo>
                  <a:pt x="1238" y="1161"/>
                </a:lnTo>
                <a:lnTo>
                  <a:pt x="1" y="3710"/>
                </a:lnTo>
                <a:lnTo>
                  <a:pt x="2253" y="4804"/>
                </a:lnTo>
                <a:lnTo>
                  <a:pt x="1162" y="7057"/>
                </a:lnTo>
                <a:lnTo>
                  <a:pt x="3710" y="8292"/>
                </a:lnTo>
                <a:lnTo>
                  <a:pt x="4802" y="6039"/>
                </a:lnTo>
                <a:lnTo>
                  <a:pt x="7054" y="7134"/>
                </a:lnTo>
                <a:lnTo>
                  <a:pt x="8293" y="4582"/>
                </a:lnTo>
                <a:lnTo>
                  <a:pt x="6039" y="3491"/>
                </a:lnTo>
                <a:lnTo>
                  <a:pt x="7131" y="1238"/>
                </a:lnTo>
                <a:lnTo>
                  <a:pt x="45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8"/>
          <p:cNvSpPr/>
          <p:nvPr/>
        </p:nvSpPr>
        <p:spPr>
          <a:xfrm rot="5400000">
            <a:off x="483258" y="273288"/>
            <a:ext cx="236736" cy="236736"/>
          </a:xfrm>
          <a:custGeom>
            <a:rect b="b" l="l" r="r" t="t"/>
            <a:pathLst>
              <a:path extrusionOk="0" h="3840" w="3840">
                <a:moveTo>
                  <a:pt x="2121" y="0"/>
                </a:moveTo>
                <a:lnTo>
                  <a:pt x="1617" y="1042"/>
                </a:lnTo>
                <a:lnTo>
                  <a:pt x="572" y="538"/>
                </a:lnTo>
                <a:lnTo>
                  <a:pt x="1" y="1719"/>
                </a:lnTo>
                <a:lnTo>
                  <a:pt x="1042" y="2223"/>
                </a:lnTo>
                <a:lnTo>
                  <a:pt x="538" y="3268"/>
                </a:lnTo>
                <a:lnTo>
                  <a:pt x="1719" y="3839"/>
                </a:lnTo>
                <a:lnTo>
                  <a:pt x="2224" y="2797"/>
                </a:lnTo>
                <a:lnTo>
                  <a:pt x="3269" y="3302"/>
                </a:lnTo>
                <a:lnTo>
                  <a:pt x="3840" y="2123"/>
                </a:lnTo>
                <a:lnTo>
                  <a:pt x="2797" y="1616"/>
                </a:lnTo>
                <a:lnTo>
                  <a:pt x="3302" y="570"/>
                </a:lnTo>
                <a:lnTo>
                  <a:pt x="212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8"/>
          <p:cNvSpPr/>
          <p:nvPr/>
        </p:nvSpPr>
        <p:spPr>
          <a:xfrm rot="5400000">
            <a:off x="5857495" y="4538259"/>
            <a:ext cx="236921" cy="236736"/>
          </a:xfrm>
          <a:custGeom>
            <a:rect b="b" l="l" r="r" t="t"/>
            <a:pathLst>
              <a:path extrusionOk="0" h="3840" w="3843">
                <a:moveTo>
                  <a:pt x="2124" y="0"/>
                </a:moveTo>
                <a:lnTo>
                  <a:pt x="1616" y="1042"/>
                </a:lnTo>
                <a:lnTo>
                  <a:pt x="574" y="538"/>
                </a:lnTo>
                <a:lnTo>
                  <a:pt x="0" y="1719"/>
                </a:lnTo>
                <a:lnTo>
                  <a:pt x="1046" y="2224"/>
                </a:lnTo>
                <a:lnTo>
                  <a:pt x="538" y="3269"/>
                </a:lnTo>
                <a:lnTo>
                  <a:pt x="1719" y="3839"/>
                </a:lnTo>
                <a:lnTo>
                  <a:pt x="2223" y="2798"/>
                </a:lnTo>
                <a:lnTo>
                  <a:pt x="3268" y="3302"/>
                </a:lnTo>
                <a:lnTo>
                  <a:pt x="3842" y="2124"/>
                </a:lnTo>
                <a:lnTo>
                  <a:pt x="2798" y="1616"/>
                </a:lnTo>
                <a:lnTo>
                  <a:pt x="3305" y="571"/>
                </a:lnTo>
                <a:lnTo>
                  <a:pt x="21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8"/>
          <p:cNvSpPr/>
          <p:nvPr/>
        </p:nvSpPr>
        <p:spPr>
          <a:xfrm rot="5400000">
            <a:off x="4428174" y="3422043"/>
            <a:ext cx="287670" cy="287670"/>
          </a:xfrm>
          <a:custGeom>
            <a:rect b="b" l="l" r="r" t="t"/>
            <a:pathLst>
              <a:path extrusionOk="0" h="13067" w="13067">
                <a:moveTo>
                  <a:pt x="5509" y="0"/>
                </a:moveTo>
                <a:lnTo>
                  <a:pt x="0" y="7559"/>
                </a:lnTo>
                <a:lnTo>
                  <a:pt x="7559" y="13067"/>
                </a:lnTo>
                <a:lnTo>
                  <a:pt x="13066" y="5509"/>
                </a:lnTo>
                <a:lnTo>
                  <a:pt x="550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7" name="Google Shape;237;p8"/>
          <p:cNvGrpSpPr/>
          <p:nvPr/>
        </p:nvGrpSpPr>
        <p:grpSpPr>
          <a:xfrm>
            <a:off x="7983344" y="242988"/>
            <a:ext cx="917644" cy="1153279"/>
            <a:chOff x="7360481" y="-279362"/>
            <a:chExt cx="917644" cy="1153279"/>
          </a:xfrm>
        </p:grpSpPr>
        <p:sp>
          <p:nvSpPr>
            <p:cNvPr id="238" name="Google Shape;238;p8"/>
            <p:cNvSpPr/>
            <p:nvPr/>
          </p:nvSpPr>
          <p:spPr>
            <a:xfrm rot="5400000">
              <a:off x="8194132" y="-279362"/>
              <a:ext cx="82946" cy="82946"/>
            </a:xfrm>
            <a:custGeom>
              <a:rect b="b" l="l" r="r" t="t"/>
              <a:pathLst>
                <a:path extrusionOk="0" h="1030" w="1030">
                  <a:moveTo>
                    <a:pt x="515" y="1"/>
                  </a:moveTo>
                  <a:cubicBezTo>
                    <a:pt x="230" y="1"/>
                    <a:pt x="0" y="233"/>
                    <a:pt x="0" y="515"/>
                  </a:cubicBezTo>
                  <a:cubicBezTo>
                    <a:pt x="0" y="800"/>
                    <a:pt x="233" y="1030"/>
                    <a:pt x="515" y="1030"/>
                  </a:cubicBezTo>
                  <a:cubicBezTo>
                    <a:pt x="800" y="1030"/>
                    <a:pt x="1029" y="797"/>
                    <a:pt x="1029" y="515"/>
                  </a:cubicBezTo>
                  <a:cubicBezTo>
                    <a:pt x="1029" y="233"/>
                    <a:pt x="797" y="1"/>
                    <a:pt x="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 rot="5400000">
              <a:off x="8194575" y="-12041"/>
              <a:ext cx="82624" cy="82865"/>
            </a:xfrm>
            <a:custGeom>
              <a:rect b="b" l="l" r="r" t="t"/>
              <a:pathLst>
                <a:path extrusionOk="0" h="1029" w="1026">
                  <a:moveTo>
                    <a:pt x="512" y="1"/>
                  </a:moveTo>
                  <a:cubicBezTo>
                    <a:pt x="229" y="1"/>
                    <a:pt x="1" y="232"/>
                    <a:pt x="1" y="515"/>
                  </a:cubicBezTo>
                  <a:cubicBezTo>
                    <a:pt x="1" y="800"/>
                    <a:pt x="229" y="1029"/>
                    <a:pt x="515" y="1029"/>
                  </a:cubicBezTo>
                  <a:cubicBezTo>
                    <a:pt x="797" y="1029"/>
                    <a:pt x="1026" y="797"/>
                    <a:pt x="1026" y="515"/>
                  </a:cubicBezTo>
                  <a:cubicBezTo>
                    <a:pt x="1026" y="229"/>
                    <a:pt x="79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 rot="5400000">
              <a:off x="8194696" y="255361"/>
              <a:ext cx="82865" cy="82865"/>
            </a:xfrm>
            <a:custGeom>
              <a:rect b="b" l="l" r="r" t="t"/>
              <a:pathLst>
                <a:path extrusionOk="0" h="1029" w="1029">
                  <a:moveTo>
                    <a:pt x="514" y="1"/>
                  </a:moveTo>
                  <a:cubicBezTo>
                    <a:pt x="229" y="1"/>
                    <a:pt x="0" y="232"/>
                    <a:pt x="0" y="514"/>
                  </a:cubicBezTo>
                  <a:cubicBezTo>
                    <a:pt x="0" y="797"/>
                    <a:pt x="232" y="1029"/>
                    <a:pt x="514" y="1029"/>
                  </a:cubicBezTo>
                  <a:cubicBezTo>
                    <a:pt x="800" y="1025"/>
                    <a:pt x="1028" y="797"/>
                    <a:pt x="1028" y="514"/>
                  </a:cubicBezTo>
                  <a:cubicBezTo>
                    <a:pt x="1028" y="229"/>
                    <a:pt x="796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 rot="5400000">
              <a:off x="8195058" y="522844"/>
              <a:ext cx="82946" cy="82704"/>
            </a:xfrm>
            <a:custGeom>
              <a:rect b="b" l="l" r="r" t="t"/>
              <a:pathLst>
                <a:path extrusionOk="0" h="1027" w="1030">
                  <a:moveTo>
                    <a:pt x="512" y="1"/>
                  </a:moveTo>
                  <a:cubicBezTo>
                    <a:pt x="230" y="1"/>
                    <a:pt x="1" y="230"/>
                    <a:pt x="1" y="515"/>
                  </a:cubicBezTo>
                  <a:cubicBezTo>
                    <a:pt x="1" y="795"/>
                    <a:pt x="227" y="1026"/>
                    <a:pt x="509" y="1026"/>
                  </a:cubicBezTo>
                  <a:cubicBezTo>
                    <a:pt x="511" y="1026"/>
                    <a:pt x="513" y="1026"/>
                    <a:pt x="515" y="1026"/>
                  </a:cubicBezTo>
                  <a:cubicBezTo>
                    <a:pt x="797" y="1026"/>
                    <a:pt x="1030" y="797"/>
                    <a:pt x="1026" y="512"/>
                  </a:cubicBezTo>
                  <a:cubicBezTo>
                    <a:pt x="1026" y="230"/>
                    <a:pt x="79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 rot="5400000">
              <a:off x="8195340" y="790085"/>
              <a:ext cx="82865" cy="82704"/>
            </a:xfrm>
            <a:custGeom>
              <a:rect b="b" l="l" r="r" t="t"/>
              <a:pathLst>
                <a:path extrusionOk="0" h="1027" w="1029">
                  <a:moveTo>
                    <a:pt x="514" y="0"/>
                  </a:moveTo>
                  <a:cubicBezTo>
                    <a:pt x="229" y="0"/>
                    <a:pt x="0" y="230"/>
                    <a:pt x="0" y="515"/>
                  </a:cubicBezTo>
                  <a:cubicBezTo>
                    <a:pt x="0" y="797"/>
                    <a:pt x="233" y="1026"/>
                    <a:pt x="514" y="1026"/>
                  </a:cubicBezTo>
                  <a:cubicBezTo>
                    <a:pt x="800" y="1026"/>
                    <a:pt x="1029" y="797"/>
                    <a:pt x="1029" y="512"/>
                  </a:cubicBezTo>
                  <a:cubicBezTo>
                    <a:pt x="1029" y="230"/>
                    <a:pt x="796" y="0"/>
                    <a:pt x="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 rot="5400000">
              <a:off x="7985719" y="-279121"/>
              <a:ext cx="82946" cy="82946"/>
            </a:xfrm>
            <a:custGeom>
              <a:rect b="b" l="l" r="r" t="t"/>
              <a:pathLst>
                <a:path extrusionOk="0" h="1030" w="1030">
                  <a:moveTo>
                    <a:pt x="515" y="1"/>
                  </a:moveTo>
                  <a:cubicBezTo>
                    <a:pt x="230" y="4"/>
                    <a:pt x="1" y="234"/>
                    <a:pt x="1" y="515"/>
                  </a:cubicBezTo>
                  <a:cubicBezTo>
                    <a:pt x="1" y="801"/>
                    <a:pt x="233" y="1030"/>
                    <a:pt x="515" y="1030"/>
                  </a:cubicBezTo>
                  <a:cubicBezTo>
                    <a:pt x="800" y="1030"/>
                    <a:pt x="1029" y="801"/>
                    <a:pt x="1029" y="515"/>
                  </a:cubicBezTo>
                  <a:cubicBezTo>
                    <a:pt x="1029" y="234"/>
                    <a:pt x="797" y="1"/>
                    <a:pt x="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 rot="5400000">
              <a:off x="7986162" y="-11719"/>
              <a:ext cx="82624" cy="82865"/>
            </a:xfrm>
            <a:custGeom>
              <a:rect b="b" l="l" r="r" t="t"/>
              <a:pathLst>
                <a:path extrusionOk="0" h="1029" w="1026">
                  <a:moveTo>
                    <a:pt x="511" y="1"/>
                  </a:moveTo>
                  <a:cubicBezTo>
                    <a:pt x="229" y="1"/>
                    <a:pt x="0" y="233"/>
                    <a:pt x="0" y="515"/>
                  </a:cubicBezTo>
                  <a:cubicBezTo>
                    <a:pt x="0" y="800"/>
                    <a:pt x="229" y="1029"/>
                    <a:pt x="514" y="1029"/>
                  </a:cubicBezTo>
                  <a:cubicBezTo>
                    <a:pt x="796" y="1029"/>
                    <a:pt x="1026" y="797"/>
                    <a:pt x="1026" y="515"/>
                  </a:cubicBezTo>
                  <a:cubicBezTo>
                    <a:pt x="1026" y="229"/>
                    <a:pt x="796" y="1"/>
                    <a:pt x="5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 rot="5400000">
              <a:off x="7986283" y="255603"/>
              <a:ext cx="82865" cy="82865"/>
            </a:xfrm>
            <a:custGeom>
              <a:rect b="b" l="l" r="r" t="t"/>
              <a:pathLst>
                <a:path extrusionOk="0" h="1029" w="1029">
                  <a:moveTo>
                    <a:pt x="515" y="1"/>
                  </a:moveTo>
                  <a:cubicBezTo>
                    <a:pt x="229" y="1"/>
                    <a:pt x="0" y="232"/>
                    <a:pt x="0" y="514"/>
                  </a:cubicBezTo>
                  <a:cubicBezTo>
                    <a:pt x="0" y="800"/>
                    <a:pt x="232" y="1029"/>
                    <a:pt x="515" y="1029"/>
                  </a:cubicBezTo>
                  <a:cubicBezTo>
                    <a:pt x="800" y="1029"/>
                    <a:pt x="1028" y="797"/>
                    <a:pt x="1028" y="514"/>
                  </a:cubicBezTo>
                  <a:cubicBezTo>
                    <a:pt x="1028" y="229"/>
                    <a:pt x="797" y="1"/>
                    <a:pt x="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 rot="5400000">
              <a:off x="7986807" y="523005"/>
              <a:ext cx="82624" cy="82704"/>
            </a:xfrm>
            <a:custGeom>
              <a:rect b="b" l="l" r="r" t="t"/>
              <a:pathLst>
                <a:path extrusionOk="0" h="1027" w="1026">
                  <a:moveTo>
                    <a:pt x="511" y="1"/>
                  </a:moveTo>
                  <a:cubicBezTo>
                    <a:pt x="229" y="1"/>
                    <a:pt x="1" y="230"/>
                    <a:pt x="1" y="515"/>
                  </a:cubicBezTo>
                  <a:cubicBezTo>
                    <a:pt x="1" y="795"/>
                    <a:pt x="226" y="1026"/>
                    <a:pt x="509" y="1026"/>
                  </a:cubicBezTo>
                  <a:cubicBezTo>
                    <a:pt x="511" y="1026"/>
                    <a:pt x="512" y="1026"/>
                    <a:pt x="514" y="1026"/>
                  </a:cubicBezTo>
                  <a:cubicBezTo>
                    <a:pt x="797" y="1026"/>
                    <a:pt x="1026" y="797"/>
                    <a:pt x="1026" y="512"/>
                  </a:cubicBezTo>
                  <a:cubicBezTo>
                    <a:pt x="1026" y="230"/>
                    <a:pt x="797" y="1"/>
                    <a:pt x="5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 rot="5400000">
              <a:off x="7986887" y="790367"/>
              <a:ext cx="82946" cy="82704"/>
            </a:xfrm>
            <a:custGeom>
              <a:rect b="b" l="l" r="r" t="t"/>
              <a:pathLst>
                <a:path extrusionOk="0" h="1027" w="1030">
                  <a:moveTo>
                    <a:pt x="515" y="0"/>
                  </a:moveTo>
                  <a:cubicBezTo>
                    <a:pt x="230" y="0"/>
                    <a:pt x="0" y="230"/>
                    <a:pt x="0" y="515"/>
                  </a:cubicBezTo>
                  <a:cubicBezTo>
                    <a:pt x="0" y="797"/>
                    <a:pt x="233" y="1026"/>
                    <a:pt x="515" y="1026"/>
                  </a:cubicBezTo>
                  <a:cubicBezTo>
                    <a:pt x="800" y="1026"/>
                    <a:pt x="1029" y="797"/>
                    <a:pt x="1029" y="512"/>
                  </a:cubicBezTo>
                  <a:cubicBezTo>
                    <a:pt x="1029" y="230"/>
                    <a:pt x="797" y="0"/>
                    <a:pt x="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 rot="5400000">
              <a:off x="7777146" y="-278718"/>
              <a:ext cx="82946" cy="82624"/>
            </a:xfrm>
            <a:custGeom>
              <a:rect b="b" l="l" r="r" t="t"/>
              <a:pathLst>
                <a:path extrusionOk="0" h="1026" w="1030">
                  <a:moveTo>
                    <a:pt x="521" y="0"/>
                  </a:moveTo>
                  <a:cubicBezTo>
                    <a:pt x="519" y="0"/>
                    <a:pt x="517" y="0"/>
                    <a:pt x="515" y="0"/>
                  </a:cubicBezTo>
                  <a:cubicBezTo>
                    <a:pt x="230" y="0"/>
                    <a:pt x="1" y="230"/>
                    <a:pt x="1" y="511"/>
                  </a:cubicBezTo>
                  <a:cubicBezTo>
                    <a:pt x="1" y="797"/>
                    <a:pt x="233" y="1026"/>
                    <a:pt x="515" y="1026"/>
                  </a:cubicBezTo>
                  <a:cubicBezTo>
                    <a:pt x="801" y="1026"/>
                    <a:pt x="1030" y="797"/>
                    <a:pt x="1030" y="511"/>
                  </a:cubicBezTo>
                  <a:cubicBezTo>
                    <a:pt x="1030" y="231"/>
                    <a:pt x="800" y="0"/>
                    <a:pt x="5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 rot="5400000">
              <a:off x="7777750" y="-11477"/>
              <a:ext cx="82624" cy="82865"/>
            </a:xfrm>
            <a:custGeom>
              <a:rect b="b" l="l" r="r" t="t"/>
              <a:pathLst>
                <a:path extrusionOk="0" h="1029" w="1026">
                  <a:moveTo>
                    <a:pt x="511" y="1"/>
                  </a:moveTo>
                  <a:cubicBezTo>
                    <a:pt x="230" y="1"/>
                    <a:pt x="0" y="233"/>
                    <a:pt x="0" y="515"/>
                  </a:cubicBezTo>
                  <a:cubicBezTo>
                    <a:pt x="0" y="800"/>
                    <a:pt x="230" y="1029"/>
                    <a:pt x="515" y="1029"/>
                  </a:cubicBezTo>
                  <a:cubicBezTo>
                    <a:pt x="797" y="1029"/>
                    <a:pt x="1026" y="797"/>
                    <a:pt x="1026" y="515"/>
                  </a:cubicBezTo>
                  <a:cubicBezTo>
                    <a:pt x="1026" y="229"/>
                    <a:pt x="797" y="1"/>
                    <a:pt x="5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 rot="5400000">
              <a:off x="7777830" y="255885"/>
              <a:ext cx="82946" cy="82865"/>
            </a:xfrm>
            <a:custGeom>
              <a:rect b="b" l="l" r="r" t="t"/>
              <a:pathLst>
                <a:path extrusionOk="0" h="1029" w="1030">
                  <a:moveTo>
                    <a:pt x="515" y="1"/>
                  </a:moveTo>
                  <a:cubicBezTo>
                    <a:pt x="229" y="1"/>
                    <a:pt x="0" y="232"/>
                    <a:pt x="0" y="514"/>
                  </a:cubicBezTo>
                  <a:cubicBezTo>
                    <a:pt x="0" y="800"/>
                    <a:pt x="233" y="1029"/>
                    <a:pt x="515" y="1029"/>
                  </a:cubicBezTo>
                  <a:cubicBezTo>
                    <a:pt x="800" y="1029"/>
                    <a:pt x="1029" y="797"/>
                    <a:pt x="1029" y="514"/>
                  </a:cubicBezTo>
                  <a:cubicBezTo>
                    <a:pt x="1029" y="229"/>
                    <a:pt x="797" y="1"/>
                    <a:pt x="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 rot="5400000">
              <a:off x="7778273" y="523126"/>
              <a:ext cx="82624" cy="82946"/>
            </a:xfrm>
            <a:custGeom>
              <a:rect b="b" l="l" r="r" t="t"/>
              <a:pathLst>
                <a:path extrusionOk="0" h="1030" w="1026">
                  <a:moveTo>
                    <a:pt x="511" y="1"/>
                  </a:moveTo>
                  <a:cubicBezTo>
                    <a:pt x="229" y="1"/>
                    <a:pt x="1" y="230"/>
                    <a:pt x="1" y="515"/>
                  </a:cubicBezTo>
                  <a:cubicBezTo>
                    <a:pt x="1" y="797"/>
                    <a:pt x="229" y="1030"/>
                    <a:pt x="515" y="1030"/>
                  </a:cubicBezTo>
                  <a:cubicBezTo>
                    <a:pt x="797" y="1026"/>
                    <a:pt x="1026" y="797"/>
                    <a:pt x="1026" y="515"/>
                  </a:cubicBezTo>
                  <a:cubicBezTo>
                    <a:pt x="1026" y="230"/>
                    <a:pt x="797" y="1"/>
                    <a:pt x="5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8"/>
            <p:cNvSpPr/>
            <p:nvPr/>
          </p:nvSpPr>
          <p:spPr>
            <a:xfrm rot="5400000">
              <a:off x="7778474" y="790608"/>
              <a:ext cx="82946" cy="82704"/>
            </a:xfrm>
            <a:custGeom>
              <a:rect b="b" l="l" r="r" t="t"/>
              <a:pathLst>
                <a:path extrusionOk="0" h="1027" w="1030">
                  <a:moveTo>
                    <a:pt x="515" y="1"/>
                  </a:moveTo>
                  <a:cubicBezTo>
                    <a:pt x="230" y="1"/>
                    <a:pt x="0" y="230"/>
                    <a:pt x="0" y="515"/>
                  </a:cubicBezTo>
                  <a:cubicBezTo>
                    <a:pt x="0" y="797"/>
                    <a:pt x="233" y="1026"/>
                    <a:pt x="515" y="1026"/>
                  </a:cubicBezTo>
                  <a:cubicBezTo>
                    <a:pt x="801" y="1026"/>
                    <a:pt x="1029" y="797"/>
                    <a:pt x="1029" y="512"/>
                  </a:cubicBezTo>
                  <a:cubicBezTo>
                    <a:pt x="1029" y="230"/>
                    <a:pt x="797" y="1"/>
                    <a:pt x="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8"/>
            <p:cNvSpPr/>
            <p:nvPr/>
          </p:nvSpPr>
          <p:spPr>
            <a:xfrm rot="5400000">
              <a:off x="7568773" y="-278436"/>
              <a:ext cx="82865" cy="82624"/>
            </a:xfrm>
            <a:custGeom>
              <a:rect b="b" l="l" r="r" t="t"/>
              <a:pathLst>
                <a:path extrusionOk="0" h="1026" w="1029">
                  <a:moveTo>
                    <a:pt x="520" y="0"/>
                  </a:moveTo>
                  <a:cubicBezTo>
                    <a:pt x="518" y="0"/>
                    <a:pt x="516" y="0"/>
                    <a:pt x="514" y="0"/>
                  </a:cubicBezTo>
                  <a:cubicBezTo>
                    <a:pt x="229" y="0"/>
                    <a:pt x="1" y="230"/>
                    <a:pt x="1" y="515"/>
                  </a:cubicBezTo>
                  <a:cubicBezTo>
                    <a:pt x="1" y="797"/>
                    <a:pt x="232" y="1026"/>
                    <a:pt x="514" y="1026"/>
                  </a:cubicBezTo>
                  <a:cubicBezTo>
                    <a:pt x="800" y="1026"/>
                    <a:pt x="1029" y="797"/>
                    <a:pt x="1029" y="512"/>
                  </a:cubicBezTo>
                  <a:cubicBezTo>
                    <a:pt x="1029" y="232"/>
                    <a:pt x="800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8"/>
            <p:cNvSpPr/>
            <p:nvPr/>
          </p:nvSpPr>
          <p:spPr>
            <a:xfrm rot="5400000">
              <a:off x="7569297" y="-11195"/>
              <a:ext cx="82704" cy="82865"/>
            </a:xfrm>
            <a:custGeom>
              <a:rect b="b" l="l" r="r" t="t"/>
              <a:pathLst>
                <a:path extrusionOk="0" h="1029" w="1027">
                  <a:moveTo>
                    <a:pt x="512" y="1"/>
                  </a:moveTo>
                  <a:cubicBezTo>
                    <a:pt x="230" y="1"/>
                    <a:pt x="0" y="233"/>
                    <a:pt x="0" y="515"/>
                  </a:cubicBezTo>
                  <a:cubicBezTo>
                    <a:pt x="0" y="800"/>
                    <a:pt x="230" y="1029"/>
                    <a:pt x="515" y="1029"/>
                  </a:cubicBezTo>
                  <a:cubicBezTo>
                    <a:pt x="797" y="1029"/>
                    <a:pt x="1026" y="797"/>
                    <a:pt x="1026" y="515"/>
                  </a:cubicBezTo>
                  <a:cubicBezTo>
                    <a:pt x="1026" y="229"/>
                    <a:pt x="79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 rot="5400000">
              <a:off x="7569417" y="256126"/>
              <a:ext cx="82946" cy="82865"/>
            </a:xfrm>
            <a:custGeom>
              <a:rect b="b" l="l" r="r" t="t"/>
              <a:pathLst>
                <a:path extrusionOk="0" h="1029" w="1030">
                  <a:moveTo>
                    <a:pt x="515" y="1"/>
                  </a:moveTo>
                  <a:cubicBezTo>
                    <a:pt x="230" y="1"/>
                    <a:pt x="1" y="232"/>
                    <a:pt x="1" y="514"/>
                  </a:cubicBezTo>
                  <a:cubicBezTo>
                    <a:pt x="1" y="800"/>
                    <a:pt x="233" y="1029"/>
                    <a:pt x="515" y="1029"/>
                  </a:cubicBezTo>
                  <a:cubicBezTo>
                    <a:pt x="800" y="1029"/>
                    <a:pt x="1030" y="797"/>
                    <a:pt x="1030" y="514"/>
                  </a:cubicBezTo>
                  <a:cubicBezTo>
                    <a:pt x="1030" y="229"/>
                    <a:pt x="797" y="1"/>
                    <a:pt x="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 rot="5400000">
              <a:off x="7569901" y="523407"/>
              <a:ext cx="82543" cy="82946"/>
            </a:xfrm>
            <a:custGeom>
              <a:rect b="b" l="l" r="r" t="t"/>
              <a:pathLst>
                <a:path extrusionOk="0" h="1030" w="1025">
                  <a:moveTo>
                    <a:pt x="511" y="1"/>
                  </a:moveTo>
                  <a:cubicBezTo>
                    <a:pt x="229" y="1"/>
                    <a:pt x="0" y="233"/>
                    <a:pt x="0" y="515"/>
                  </a:cubicBezTo>
                  <a:cubicBezTo>
                    <a:pt x="0" y="797"/>
                    <a:pt x="229" y="1030"/>
                    <a:pt x="515" y="1030"/>
                  </a:cubicBezTo>
                  <a:cubicBezTo>
                    <a:pt x="796" y="1026"/>
                    <a:pt x="1025" y="797"/>
                    <a:pt x="1025" y="515"/>
                  </a:cubicBezTo>
                  <a:cubicBezTo>
                    <a:pt x="1025" y="230"/>
                    <a:pt x="796" y="1"/>
                    <a:pt x="5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 rot="5400000">
              <a:off x="7570102" y="790890"/>
              <a:ext cx="82865" cy="82704"/>
            </a:xfrm>
            <a:custGeom>
              <a:rect b="b" l="l" r="r" t="t"/>
              <a:pathLst>
                <a:path extrusionOk="0" h="1027" w="1029">
                  <a:moveTo>
                    <a:pt x="514" y="1"/>
                  </a:moveTo>
                  <a:cubicBezTo>
                    <a:pt x="229" y="1"/>
                    <a:pt x="0" y="230"/>
                    <a:pt x="0" y="515"/>
                  </a:cubicBezTo>
                  <a:cubicBezTo>
                    <a:pt x="0" y="797"/>
                    <a:pt x="232" y="1026"/>
                    <a:pt x="514" y="1026"/>
                  </a:cubicBezTo>
                  <a:cubicBezTo>
                    <a:pt x="800" y="1026"/>
                    <a:pt x="1028" y="797"/>
                    <a:pt x="1028" y="512"/>
                  </a:cubicBezTo>
                  <a:cubicBezTo>
                    <a:pt x="1028" y="230"/>
                    <a:pt x="797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 rot="5400000">
              <a:off x="7360360" y="-278195"/>
              <a:ext cx="82865" cy="82624"/>
            </a:xfrm>
            <a:custGeom>
              <a:rect b="b" l="l" r="r" t="t"/>
              <a:pathLst>
                <a:path extrusionOk="0" h="1026" w="1029">
                  <a:moveTo>
                    <a:pt x="515" y="0"/>
                  </a:moveTo>
                  <a:cubicBezTo>
                    <a:pt x="229" y="0"/>
                    <a:pt x="1" y="230"/>
                    <a:pt x="1" y="515"/>
                  </a:cubicBezTo>
                  <a:cubicBezTo>
                    <a:pt x="1" y="797"/>
                    <a:pt x="229" y="1026"/>
                    <a:pt x="515" y="1026"/>
                  </a:cubicBezTo>
                  <a:cubicBezTo>
                    <a:pt x="797" y="1026"/>
                    <a:pt x="1029" y="797"/>
                    <a:pt x="1029" y="512"/>
                  </a:cubicBezTo>
                  <a:cubicBezTo>
                    <a:pt x="1026" y="230"/>
                    <a:pt x="797" y="0"/>
                    <a:pt x="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 rot="5400000">
              <a:off x="7360723" y="-11115"/>
              <a:ext cx="82946" cy="82946"/>
            </a:xfrm>
            <a:custGeom>
              <a:rect b="b" l="l" r="r" t="t"/>
              <a:pathLst>
                <a:path extrusionOk="0" h="1030" w="1030">
                  <a:moveTo>
                    <a:pt x="515" y="1"/>
                  </a:moveTo>
                  <a:cubicBezTo>
                    <a:pt x="233" y="4"/>
                    <a:pt x="0" y="233"/>
                    <a:pt x="4" y="515"/>
                  </a:cubicBezTo>
                  <a:cubicBezTo>
                    <a:pt x="4" y="800"/>
                    <a:pt x="233" y="1029"/>
                    <a:pt x="515" y="1029"/>
                  </a:cubicBezTo>
                  <a:cubicBezTo>
                    <a:pt x="801" y="1029"/>
                    <a:pt x="1029" y="800"/>
                    <a:pt x="1029" y="515"/>
                  </a:cubicBezTo>
                  <a:cubicBezTo>
                    <a:pt x="1029" y="233"/>
                    <a:pt x="801" y="1"/>
                    <a:pt x="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 rot="5400000">
              <a:off x="7361005" y="256368"/>
              <a:ext cx="82946" cy="82865"/>
            </a:xfrm>
            <a:custGeom>
              <a:rect b="b" l="l" r="r" t="t"/>
              <a:pathLst>
                <a:path extrusionOk="0" h="1029" w="1030">
                  <a:moveTo>
                    <a:pt x="515" y="1"/>
                  </a:moveTo>
                  <a:cubicBezTo>
                    <a:pt x="230" y="1"/>
                    <a:pt x="1" y="233"/>
                    <a:pt x="1" y="514"/>
                  </a:cubicBezTo>
                  <a:cubicBezTo>
                    <a:pt x="1" y="800"/>
                    <a:pt x="233" y="1029"/>
                    <a:pt x="515" y="1029"/>
                  </a:cubicBezTo>
                  <a:cubicBezTo>
                    <a:pt x="797" y="1029"/>
                    <a:pt x="1030" y="797"/>
                    <a:pt x="1030" y="514"/>
                  </a:cubicBezTo>
                  <a:cubicBezTo>
                    <a:pt x="1027" y="229"/>
                    <a:pt x="797" y="1"/>
                    <a:pt x="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 rot="5400000">
              <a:off x="7361327" y="523569"/>
              <a:ext cx="82865" cy="82946"/>
            </a:xfrm>
            <a:custGeom>
              <a:rect b="b" l="l" r="r" t="t"/>
              <a:pathLst>
                <a:path extrusionOk="0" h="1030" w="1029">
                  <a:moveTo>
                    <a:pt x="515" y="1"/>
                  </a:moveTo>
                  <a:cubicBezTo>
                    <a:pt x="233" y="1"/>
                    <a:pt x="0" y="233"/>
                    <a:pt x="3" y="515"/>
                  </a:cubicBezTo>
                  <a:cubicBezTo>
                    <a:pt x="3" y="801"/>
                    <a:pt x="233" y="1030"/>
                    <a:pt x="518" y="1030"/>
                  </a:cubicBezTo>
                  <a:cubicBezTo>
                    <a:pt x="800" y="1030"/>
                    <a:pt x="1029" y="797"/>
                    <a:pt x="1029" y="515"/>
                  </a:cubicBezTo>
                  <a:cubicBezTo>
                    <a:pt x="1029" y="230"/>
                    <a:pt x="800" y="1"/>
                    <a:pt x="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 rot="5400000">
              <a:off x="7361689" y="791132"/>
              <a:ext cx="82865" cy="82704"/>
            </a:xfrm>
            <a:custGeom>
              <a:rect b="b" l="l" r="r" t="t"/>
              <a:pathLst>
                <a:path extrusionOk="0" h="1027" w="1029">
                  <a:moveTo>
                    <a:pt x="515" y="1"/>
                  </a:moveTo>
                  <a:cubicBezTo>
                    <a:pt x="229" y="1"/>
                    <a:pt x="1" y="230"/>
                    <a:pt x="1" y="515"/>
                  </a:cubicBezTo>
                  <a:cubicBezTo>
                    <a:pt x="1" y="795"/>
                    <a:pt x="229" y="1026"/>
                    <a:pt x="509" y="1026"/>
                  </a:cubicBezTo>
                  <a:cubicBezTo>
                    <a:pt x="511" y="1026"/>
                    <a:pt x="513" y="1026"/>
                    <a:pt x="515" y="1026"/>
                  </a:cubicBezTo>
                  <a:cubicBezTo>
                    <a:pt x="797" y="1026"/>
                    <a:pt x="1029" y="797"/>
                    <a:pt x="1029" y="512"/>
                  </a:cubicBezTo>
                  <a:cubicBezTo>
                    <a:pt x="1029" y="230"/>
                    <a:pt x="797" y="1"/>
                    <a:pt x="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Google Shape;263;p8"/>
          <p:cNvGrpSpPr/>
          <p:nvPr/>
        </p:nvGrpSpPr>
        <p:grpSpPr>
          <a:xfrm>
            <a:off x="242994" y="3747288"/>
            <a:ext cx="917644" cy="1153279"/>
            <a:chOff x="7360481" y="-279362"/>
            <a:chExt cx="917644" cy="1153279"/>
          </a:xfrm>
        </p:grpSpPr>
        <p:sp>
          <p:nvSpPr>
            <p:cNvPr id="264" name="Google Shape;264;p8"/>
            <p:cNvSpPr/>
            <p:nvPr/>
          </p:nvSpPr>
          <p:spPr>
            <a:xfrm rot="5400000">
              <a:off x="8194132" y="-279362"/>
              <a:ext cx="82946" cy="82946"/>
            </a:xfrm>
            <a:custGeom>
              <a:rect b="b" l="l" r="r" t="t"/>
              <a:pathLst>
                <a:path extrusionOk="0" h="1030" w="1030">
                  <a:moveTo>
                    <a:pt x="515" y="1"/>
                  </a:moveTo>
                  <a:cubicBezTo>
                    <a:pt x="230" y="1"/>
                    <a:pt x="0" y="233"/>
                    <a:pt x="0" y="515"/>
                  </a:cubicBezTo>
                  <a:cubicBezTo>
                    <a:pt x="0" y="800"/>
                    <a:pt x="233" y="1030"/>
                    <a:pt x="515" y="1030"/>
                  </a:cubicBezTo>
                  <a:cubicBezTo>
                    <a:pt x="800" y="1030"/>
                    <a:pt x="1029" y="797"/>
                    <a:pt x="1029" y="515"/>
                  </a:cubicBezTo>
                  <a:cubicBezTo>
                    <a:pt x="1029" y="233"/>
                    <a:pt x="797" y="1"/>
                    <a:pt x="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 rot="5400000">
              <a:off x="8194575" y="-12041"/>
              <a:ext cx="82624" cy="82865"/>
            </a:xfrm>
            <a:custGeom>
              <a:rect b="b" l="l" r="r" t="t"/>
              <a:pathLst>
                <a:path extrusionOk="0" h="1029" w="1026">
                  <a:moveTo>
                    <a:pt x="512" y="1"/>
                  </a:moveTo>
                  <a:cubicBezTo>
                    <a:pt x="229" y="1"/>
                    <a:pt x="1" y="232"/>
                    <a:pt x="1" y="515"/>
                  </a:cubicBezTo>
                  <a:cubicBezTo>
                    <a:pt x="1" y="800"/>
                    <a:pt x="229" y="1029"/>
                    <a:pt x="515" y="1029"/>
                  </a:cubicBezTo>
                  <a:cubicBezTo>
                    <a:pt x="797" y="1029"/>
                    <a:pt x="1026" y="797"/>
                    <a:pt x="1026" y="515"/>
                  </a:cubicBezTo>
                  <a:cubicBezTo>
                    <a:pt x="1026" y="229"/>
                    <a:pt x="79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 rot="5400000">
              <a:off x="8194696" y="255361"/>
              <a:ext cx="82865" cy="82865"/>
            </a:xfrm>
            <a:custGeom>
              <a:rect b="b" l="l" r="r" t="t"/>
              <a:pathLst>
                <a:path extrusionOk="0" h="1029" w="1029">
                  <a:moveTo>
                    <a:pt x="514" y="1"/>
                  </a:moveTo>
                  <a:cubicBezTo>
                    <a:pt x="229" y="1"/>
                    <a:pt x="0" y="232"/>
                    <a:pt x="0" y="514"/>
                  </a:cubicBezTo>
                  <a:cubicBezTo>
                    <a:pt x="0" y="797"/>
                    <a:pt x="232" y="1029"/>
                    <a:pt x="514" y="1029"/>
                  </a:cubicBezTo>
                  <a:cubicBezTo>
                    <a:pt x="800" y="1025"/>
                    <a:pt x="1028" y="797"/>
                    <a:pt x="1028" y="514"/>
                  </a:cubicBezTo>
                  <a:cubicBezTo>
                    <a:pt x="1028" y="229"/>
                    <a:pt x="796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 rot="5400000">
              <a:off x="8195058" y="522844"/>
              <a:ext cx="82946" cy="82704"/>
            </a:xfrm>
            <a:custGeom>
              <a:rect b="b" l="l" r="r" t="t"/>
              <a:pathLst>
                <a:path extrusionOk="0" h="1027" w="1030">
                  <a:moveTo>
                    <a:pt x="512" y="1"/>
                  </a:moveTo>
                  <a:cubicBezTo>
                    <a:pt x="230" y="1"/>
                    <a:pt x="1" y="230"/>
                    <a:pt x="1" y="515"/>
                  </a:cubicBezTo>
                  <a:cubicBezTo>
                    <a:pt x="1" y="795"/>
                    <a:pt x="227" y="1026"/>
                    <a:pt x="509" y="1026"/>
                  </a:cubicBezTo>
                  <a:cubicBezTo>
                    <a:pt x="511" y="1026"/>
                    <a:pt x="513" y="1026"/>
                    <a:pt x="515" y="1026"/>
                  </a:cubicBezTo>
                  <a:cubicBezTo>
                    <a:pt x="797" y="1026"/>
                    <a:pt x="1030" y="797"/>
                    <a:pt x="1026" y="512"/>
                  </a:cubicBezTo>
                  <a:cubicBezTo>
                    <a:pt x="1026" y="230"/>
                    <a:pt x="79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 rot="5400000">
              <a:off x="8195340" y="790085"/>
              <a:ext cx="82865" cy="82704"/>
            </a:xfrm>
            <a:custGeom>
              <a:rect b="b" l="l" r="r" t="t"/>
              <a:pathLst>
                <a:path extrusionOk="0" h="1027" w="1029">
                  <a:moveTo>
                    <a:pt x="514" y="0"/>
                  </a:moveTo>
                  <a:cubicBezTo>
                    <a:pt x="229" y="0"/>
                    <a:pt x="0" y="230"/>
                    <a:pt x="0" y="515"/>
                  </a:cubicBezTo>
                  <a:cubicBezTo>
                    <a:pt x="0" y="797"/>
                    <a:pt x="233" y="1026"/>
                    <a:pt x="514" y="1026"/>
                  </a:cubicBezTo>
                  <a:cubicBezTo>
                    <a:pt x="800" y="1026"/>
                    <a:pt x="1029" y="797"/>
                    <a:pt x="1029" y="512"/>
                  </a:cubicBezTo>
                  <a:cubicBezTo>
                    <a:pt x="1029" y="230"/>
                    <a:pt x="796" y="0"/>
                    <a:pt x="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 rot="5400000">
              <a:off x="7985719" y="-279121"/>
              <a:ext cx="82946" cy="82946"/>
            </a:xfrm>
            <a:custGeom>
              <a:rect b="b" l="l" r="r" t="t"/>
              <a:pathLst>
                <a:path extrusionOk="0" h="1030" w="1030">
                  <a:moveTo>
                    <a:pt x="515" y="1"/>
                  </a:moveTo>
                  <a:cubicBezTo>
                    <a:pt x="230" y="4"/>
                    <a:pt x="1" y="234"/>
                    <a:pt x="1" y="515"/>
                  </a:cubicBezTo>
                  <a:cubicBezTo>
                    <a:pt x="1" y="801"/>
                    <a:pt x="233" y="1030"/>
                    <a:pt x="515" y="1030"/>
                  </a:cubicBezTo>
                  <a:cubicBezTo>
                    <a:pt x="800" y="1030"/>
                    <a:pt x="1029" y="801"/>
                    <a:pt x="1029" y="515"/>
                  </a:cubicBezTo>
                  <a:cubicBezTo>
                    <a:pt x="1029" y="234"/>
                    <a:pt x="797" y="1"/>
                    <a:pt x="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 rot="5400000">
              <a:off x="7986162" y="-11719"/>
              <a:ext cx="82624" cy="82865"/>
            </a:xfrm>
            <a:custGeom>
              <a:rect b="b" l="l" r="r" t="t"/>
              <a:pathLst>
                <a:path extrusionOk="0" h="1029" w="1026">
                  <a:moveTo>
                    <a:pt x="511" y="1"/>
                  </a:moveTo>
                  <a:cubicBezTo>
                    <a:pt x="229" y="1"/>
                    <a:pt x="0" y="233"/>
                    <a:pt x="0" y="515"/>
                  </a:cubicBezTo>
                  <a:cubicBezTo>
                    <a:pt x="0" y="800"/>
                    <a:pt x="229" y="1029"/>
                    <a:pt x="514" y="1029"/>
                  </a:cubicBezTo>
                  <a:cubicBezTo>
                    <a:pt x="796" y="1029"/>
                    <a:pt x="1026" y="797"/>
                    <a:pt x="1026" y="515"/>
                  </a:cubicBezTo>
                  <a:cubicBezTo>
                    <a:pt x="1026" y="229"/>
                    <a:pt x="796" y="1"/>
                    <a:pt x="5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 rot="5400000">
              <a:off x="7986283" y="255603"/>
              <a:ext cx="82865" cy="82865"/>
            </a:xfrm>
            <a:custGeom>
              <a:rect b="b" l="l" r="r" t="t"/>
              <a:pathLst>
                <a:path extrusionOk="0" h="1029" w="1029">
                  <a:moveTo>
                    <a:pt x="515" y="1"/>
                  </a:moveTo>
                  <a:cubicBezTo>
                    <a:pt x="229" y="1"/>
                    <a:pt x="0" y="232"/>
                    <a:pt x="0" y="514"/>
                  </a:cubicBezTo>
                  <a:cubicBezTo>
                    <a:pt x="0" y="800"/>
                    <a:pt x="232" y="1029"/>
                    <a:pt x="515" y="1029"/>
                  </a:cubicBezTo>
                  <a:cubicBezTo>
                    <a:pt x="800" y="1029"/>
                    <a:pt x="1028" y="797"/>
                    <a:pt x="1028" y="514"/>
                  </a:cubicBezTo>
                  <a:cubicBezTo>
                    <a:pt x="1028" y="229"/>
                    <a:pt x="797" y="1"/>
                    <a:pt x="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 rot="5400000">
              <a:off x="7986807" y="523005"/>
              <a:ext cx="82624" cy="82704"/>
            </a:xfrm>
            <a:custGeom>
              <a:rect b="b" l="l" r="r" t="t"/>
              <a:pathLst>
                <a:path extrusionOk="0" h="1027" w="1026">
                  <a:moveTo>
                    <a:pt x="511" y="1"/>
                  </a:moveTo>
                  <a:cubicBezTo>
                    <a:pt x="229" y="1"/>
                    <a:pt x="1" y="230"/>
                    <a:pt x="1" y="515"/>
                  </a:cubicBezTo>
                  <a:cubicBezTo>
                    <a:pt x="1" y="795"/>
                    <a:pt x="226" y="1026"/>
                    <a:pt x="509" y="1026"/>
                  </a:cubicBezTo>
                  <a:cubicBezTo>
                    <a:pt x="511" y="1026"/>
                    <a:pt x="512" y="1026"/>
                    <a:pt x="514" y="1026"/>
                  </a:cubicBezTo>
                  <a:cubicBezTo>
                    <a:pt x="797" y="1026"/>
                    <a:pt x="1026" y="797"/>
                    <a:pt x="1026" y="512"/>
                  </a:cubicBezTo>
                  <a:cubicBezTo>
                    <a:pt x="1026" y="230"/>
                    <a:pt x="797" y="1"/>
                    <a:pt x="5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 rot="5400000">
              <a:off x="7986887" y="790367"/>
              <a:ext cx="82946" cy="82704"/>
            </a:xfrm>
            <a:custGeom>
              <a:rect b="b" l="l" r="r" t="t"/>
              <a:pathLst>
                <a:path extrusionOk="0" h="1027" w="1030">
                  <a:moveTo>
                    <a:pt x="515" y="0"/>
                  </a:moveTo>
                  <a:cubicBezTo>
                    <a:pt x="230" y="0"/>
                    <a:pt x="0" y="230"/>
                    <a:pt x="0" y="515"/>
                  </a:cubicBezTo>
                  <a:cubicBezTo>
                    <a:pt x="0" y="797"/>
                    <a:pt x="233" y="1026"/>
                    <a:pt x="515" y="1026"/>
                  </a:cubicBezTo>
                  <a:cubicBezTo>
                    <a:pt x="800" y="1026"/>
                    <a:pt x="1029" y="797"/>
                    <a:pt x="1029" y="512"/>
                  </a:cubicBezTo>
                  <a:cubicBezTo>
                    <a:pt x="1029" y="230"/>
                    <a:pt x="797" y="0"/>
                    <a:pt x="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 rot="5400000">
              <a:off x="7777146" y="-278718"/>
              <a:ext cx="82946" cy="82624"/>
            </a:xfrm>
            <a:custGeom>
              <a:rect b="b" l="l" r="r" t="t"/>
              <a:pathLst>
                <a:path extrusionOk="0" h="1026" w="1030">
                  <a:moveTo>
                    <a:pt x="521" y="0"/>
                  </a:moveTo>
                  <a:cubicBezTo>
                    <a:pt x="519" y="0"/>
                    <a:pt x="517" y="0"/>
                    <a:pt x="515" y="0"/>
                  </a:cubicBezTo>
                  <a:cubicBezTo>
                    <a:pt x="230" y="0"/>
                    <a:pt x="1" y="230"/>
                    <a:pt x="1" y="511"/>
                  </a:cubicBezTo>
                  <a:cubicBezTo>
                    <a:pt x="1" y="797"/>
                    <a:pt x="233" y="1026"/>
                    <a:pt x="515" y="1026"/>
                  </a:cubicBezTo>
                  <a:cubicBezTo>
                    <a:pt x="801" y="1026"/>
                    <a:pt x="1030" y="797"/>
                    <a:pt x="1030" y="511"/>
                  </a:cubicBezTo>
                  <a:cubicBezTo>
                    <a:pt x="1030" y="231"/>
                    <a:pt x="800" y="0"/>
                    <a:pt x="5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 rot="5400000">
              <a:off x="7777750" y="-11477"/>
              <a:ext cx="82624" cy="82865"/>
            </a:xfrm>
            <a:custGeom>
              <a:rect b="b" l="l" r="r" t="t"/>
              <a:pathLst>
                <a:path extrusionOk="0" h="1029" w="1026">
                  <a:moveTo>
                    <a:pt x="511" y="1"/>
                  </a:moveTo>
                  <a:cubicBezTo>
                    <a:pt x="230" y="1"/>
                    <a:pt x="0" y="233"/>
                    <a:pt x="0" y="515"/>
                  </a:cubicBezTo>
                  <a:cubicBezTo>
                    <a:pt x="0" y="800"/>
                    <a:pt x="230" y="1029"/>
                    <a:pt x="515" y="1029"/>
                  </a:cubicBezTo>
                  <a:cubicBezTo>
                    <a:pt x="797" y="1029"/>
                    <a:pt x="1026" y="797"/>
                    <a:pt x="1026" y="515"/>
                  </a:cubicBezTo>
                  <a:cubicBezTo>
                    <a:pt x="1026" y="229"/>
                    <a:pt x="797" y="1"/>
                    <a:pt x="5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 rot="5400000">
              <a:off x="7777830" y="255885"/>
              <a:ext cx="82946" cy="82865"/>
            </a:xfrm>
            <a:custGeom>
              <a:rect b="b" l="l" r="r" t="t"/>
              <a:pathLst>
                <a:path extrusionOk="0" h="1029" w="1030">
                  <a:moveTo>
                    <a:pt x="515" y="1"/>
                  </a:moveTo>
                  <a:cubicBezTo>
                    <a:pt x="229" y="1"/>
                    <a:pt x="0" y="232"/>
                    <a:pt x="0" y="514"/>
                  </a:cubicBezTo>
                  <a:cubicBezTo>
                    <a:pt x="0" y="800"/>
                    <a:pt x="233" y="1029"/>
                    <a:pt x="515" y="1029"/>
                  </a:cubicBezTo>
                  <a:cubicBezTo>
                    <a:pt x="800" y="1029"/>
                    <a:pt x="1029" y="797"/>
                    <a:pt x="1029" y="514"/>
                  </a:cubicBezTo>
                  <a:cubicBezTo>
                    <a:pt x="1029" y="229"/>
                    <a:pt x="797" y="1"/>
                    <a:pt x="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 rot="5400000">
              <a:off x="7778273" y="523126"/>
              <a:ext cx="82624" cy="82946"/>
            </a:xfrm>
            <a:custGeom>
              <a:rect b="b" l="l" r="r" t="t"/>
              <a:pathLst>
                <a:path extrusionOk="0" h="1030" w="1026">
                  <a:moveTo>
                    <a:pt x="511" y="1"/>
                  </a:moveTo>
                  <a:cubicBezTo>
                    <a:pt x="229" y="1"/>
                    <a:pt x="1" y="230"/>
                    <a:pt x="1" y="515"/>
                  </a:cubicBezTo>
                  <a:cubicBezTo>
                    <a:pt x="1" y="797"/>
                    <a:pt x="229" y="1030"/>
                    <a:pt x="515" y="1030"/>
                  </a:cubicBezTo>
                  <a:cubicBezTo>
                    <a:pt x="797" y="1026"/>
                    <a:pt x="1026" y="797"/>
                    <a:pt x="1026" y="515"/>
                  </a:cubicBezTo>
                  <a:cubicBezTo>
                    <a:pt x="1026" y="230"/>
                    <a:pt x="797" y="1"/>
                    <a:pt x="5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 rot="5400000">
              <a:off x="7778474" y="790608"/>
              <a:ext cx="82946" cy="82704"/>
            </a:xfrm>
            <a:custGeom>
              <a:rect b="b" l="l" r="r" t="t"/>
              <a:pathLst>
                <a:path extrusionOk="0" h="1027" w="1030">
                  <a:moveTo>
                    <a:pt x="515" y="1"/>
                  </a:moveTo>
                  <a:cubicBezTo>
                    <a:pt x="230" y="1"/>
                    <a:pt x="0" y="230"/>
                    <a:pt x="0" y="515"/>
                  </a:cubicBezTo>
                  <a:cubicBezTo>
                    <a:pt x="0" y="797"/>
                    <a:pt x="233" y="1026"/>
                    <a:pt x="515" y="1026"/>
                  </a:cubicBezTo>
                  <a:cubicBezTo>
                    <a:pt x="801" y="1026"/>
                    <a:pt x="1029" y="797"/>
                    <a:pt x="1029" y="512"/>
                  </a:cubicBezTo>
                  <a:cubicBezTo>
                    <a:pt x="1029" y="230"/>
                    <a:pt x="797" y="1"/>
                    <a:pt x="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 rot="5400000">
              <a:off x="7568773" y="-278436"/>
              <a:ext cx="82865" cy="82624"/>
            </a:xfrm>
            <a:custGeom>
              <a:rect b="b" l="l" r="r" t="t"/>
              <a:pathLst>
                <a:path extrusionOk="0" h="1026" w="1029">
                  <a:moveTo>
                    <a:pt x="520" y="0"/>
                  </a:moveTo>
                  <a:cubicBezTo>
                    <a:pt x="518" y="0"/>
                    <a:pt x="516" y="0"/>
                    <a:pt x="514" y="0"/>
                  </a:cubicBezTo>
                  <a:cubicBezTo>
                    <a:pt x="229" y="0"/>
                    <a:pt x="1" y="230"/>
                    <a:pt x="1" y="515"/>
                  </a:cubicBezTo>
                  <a:cubicBezTo>
                    <a:pt x="1" y="797"/>
                    <a:pt x="232" y="1026"/>
                    <a:pt x="514" y="1026"/>
                  </a:cubicBezTo>
                  <a:cubicBezTo>
                    <a:pt x="800" y="1026"/>
                    <a:pt x="1029" y="797"/>
                    <a:pt x="1029" y="512"/>
                  </a:cubicBezTo>
                  <a:cubicBezTo>
                    <a:pt x="1029" y="232"/>
                    <a:pt x="800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 rot="5400000">
              <a:off x="7569297" y="-11195"/>
              <a:ext cx="82704" cy="82865"/>
            </a:xfrm>
            <a:custGeom>
              <a:rect b="b" l="l" r="r" t="t"/>
              <a:pathLst>
                <a:path extrusionOk="0" h="1029" w="1027">
                  <a:moveTo>
                    <a:pt x="512" y="1"/>
                  </a:moveTo>
                  <a:cubicBezTo>
                    <a:pt x="230" y="1"/>
                    <a:pt x="0" y="233"/>
                    <a:pt x="0" y="515"/>
                  </a:cubicBezTo>
                  <a:cubicBezTo>
                    <a:pt x="0" y="800"/>
                    <a:pt x="230" y="1029"/>
                    <a:pt x="515" y="1029"/>
                  </a:cubicBezTo>
                  <a:cubicBezTo>
                    <a:pt x="797" y="1029"/>
                    <a:pt x="1026" y="797"/>
                    <a:pt x="1026" y="515"/>
                  </a:cubicBezTo>
                  <a:cubicBezTo>
                    <a:pt x="1026" y="229"/>
                    <a:pt x="79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 rot="5400000">
              <a:off x="7569417" y="256126"/>
              <a:ext cx="82946" cy="82865"/>
            </a:xfrm>
            <a:custGeom>
              <a:rect b="b" l="l" r="r" t="t"/>
              <a:pathLst>
                <a:path extrusionOk="0" h="1029" w="1030">
                  <a:moveTo>
                    <a:pt x="515" y="1"/>
                  </a:moveTo>
                  <a:cubicBezTo>
                    <a:pt x="230" y="1"/>
                    <a:pt x="1" y="232"/>
                    <a:pt x="1" y="514"/>
                  </a:cubicBezTo>
                  <a:cubicBezTo>
                    <a:pt x="1" y="800"/>
                    <a:pt x="233" y="1029"/>
                    <a:pt x="515" y="1029"/>
                  </a:cubicBezTo>
                  <a:cubicBezTo>
                    <a:pt x="800" y="1029"/>
                    <a:pt x="1030" y="797"/>
                    <a:pt x="1030" y="514"/>
                  </a:cubicBezTo>
                  <a:cubicBezTo>
                    <a:pt x="1030" y="229"/>
                    <a:pt x="797" y="1"/>
                    <a:pt x="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 rot="5400000">
              <a:off x="7569901" y="523407"/>
              <a:ext cx="82543" cy="82946"/>
            </a:xfrm>
            <a:custGeom>
              <a:rect b="b" l="l" r="r" t="t"/>
              <a:pathLst>
                <a:path extrusionOk="0" h="1030" w="1025">
                  <a:moveTo>
                    <a:pt x="511" y="1"/>
                  </a:moveTo>
                  <a:cubicBezTo>
                    <a:pt x="229" y="1"/>
                    <a:pt x="0" y="233"/>
                    <a:pt x="0" y="515"/>
                  </a:cubicBezTo>
                  <a:cubicBezTo>
                    <a:pt x="0" y="797"/>
                    <a:pt x="229" y="1030"/>
                    <a:pt x="515" y="1030"/>
                  </a:cubicBezTo>
                  <a:cubicBezTo>
                    <a:pt x="796" y="1026"/>
                    <a:pt x="1025" y="797"/>
                    <a:pt x="1025" y="515"/>
                  </a:cubicBezTo>
                  <a:cubicBezTo>
                    <a:pt x="1025" y="230"/>
                    <a:pt x="796" y="1"/>
                    <a:pt x="5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 rot="5400000">
              <a:off x="7570102" y="790890"/>
              <a:ext cx="82865" cy="82704"/>
            </a:xfrm>
            <a:custGeom>
              <a:rect b="b" l="l" r="r" t="t"/>
              <a:pathLst>
                <a:path extrusionOk="0" h="1027" w="1029">
                  <a:moveTo>
                    <a:pt x="514" y="1"/>
                  </a:moveTo>
                  <a:cubicBezTo>
                    <a:pt x="229" y="1"/>
                    <a:pt x="0" y="230"/>
                    <a:pt x="0" y="515"/>
                  </a:cubicBezTo>
                  <a:cubicBezTo>
                    <a:pt x="0" y="797"/>
                    <a:pt x="232" y="1026"/>
                    <a:pt x="514" y="1026"/>
                  </a:cubicBezTo>
                  <a:cubicBezTo>
                    <a:pt x="800" y="1026"/>
                    <a:pt x="1028" y="797"/>
                    <a:pt x="1028" y="512"/>
                  </a:cubicBezTo>
                  <a:cubicBezTo>
                    <a:pt x="1028" y="230"/>
                    <a:pt x="797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 rot="5400000">
              <a:off x="7360360" y="-278195"/>
              <a:ext cx="82865" cy="82624"/>
            </a:xfrm>
            <a:custGeom>
              <a:rect b="b" l="l" r="r" t="t"/>
              <a:pathLst>
                <a:path extrusionOk="0" h="1026" w="1029">
                  <a:moveTo>
                    <a:pt x="515" y="0"/>
                  </a:moveTo>
                  <a:cubicBezTo>
                    <a:pt x="229" y="0"/>
                    <a:pt x="1" y="230"/>
                    <a:pt x="1" y="515"/>
                  </a:cubicBezTo>
                  <a:cubicBezTo>
                    <a:pt x="1" y="797"/>
                    <a:pt x="229" y="1026"/>
                    <a:pt x="515" y="1026"/>
                  </a:cubicBezTo>
                  <a:cubicBezTo>
                    <a:pt x="797" y="1026"/>
                    <a:pt x="1029" y="797"/>
                    <a:pt x="1029" y="512"/>
                  </a:cubicBezTo>
                  <a:cubicBezTo>
                    <a:pt x="1026" y="230"/>
                    <a:pt x="797" y="0"/>
                    <a:pt x="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 rot="5400000">
              <a:off x="7360723" y="-11115"/>
              <a:ext cx="82946" cy="82946"/>
            </a:xfrm>
            <a:custGeom>
              <a:rect b="b" l="l" r="r" t="t"/>
              <a:pathLst>
                <a:path extrusionOk="0" h="1030" w="1030">
                  <a:moveTo>
                    <a:pt x="515" y="1"/>
                  </a:moveTo>
                  <a:cubicBezTo>
                    <a:pt x="233" y="4"/>
                    <a:pt x="0" y="233"/>
                    <a:pt x="4" y="515"/>
                  </a:cubicBezTo>
                  <a:cubicBezTo>
                    <a:pt x="4" y="800"/>
                    <a:pt x="233" y="1029"/>
                    <a:pt x="515" y="1029"/>
                  </a:cubicBezTo>
                  <a:cubicBezTo>
                    <a:pt x="801" y="1029"/>
                    <a:pt x="1029" y="800"/>
                    <a:pt x="1029" y="515"/>
                  </a:cubicBezTo>
                  <a:cubicBezTo>
                    <a:pt x="1029" y="233"/>
                    <a:pt x="801" y="1"/>
                    <a:pt x="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 rot="5400000">
              <a:off x="7361005" y="256368"/>
              <a:ext cx="82946" cy="82865"/>
            </a:xfrm>
            <a:custGeom>
              <a:rect b="b" l="l" r="r" t="t"/>
              <a:pathLst>
                <a:path extrusionOk="0" h="1029" w="1030">
                  <a:moveTo>
                    <a:pt x="515" y="1"/>
                  </a:moveTo>
                  <a:cubicBezTo>
                    <a:pt x="230" y="1"/>
                    <a:pt x="1" y="233"/>
                    <a:pt x="1" y="514"/>
                  </a:cubicBezTo>
                  <a:cubicBezTo>
                    <a:pt x="1" y="800"/>
                    <a:pt x="233" y="1029"/>
                    <a:pt x="515" y="1029"/>
                  </a:cubicBezTo>
                  <a:cubicBezTo>
                    <a:pt x="797" y="1029"/>
                    <a:pt x="1030" y="797"/>
                    <a:pt x="1030" y="514"/>
                  </a:cubicBezTo>
                  <a:cubicBezTo>
                    <a:pt x="1027" y="229"/>
                    <a:pt x="797" y="1"/>
                    <a:pt x="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 rot="5400000">
              <a:off x="7361327" y="523569"/>
              <a:ext cx="82865" cy="82946"/>
            </a:xfrm>
            <a:custGeom>
              <a:rect b="b" l="l" r="r" t="t"/>
              <a:pathLst>
                <a:path extrusionOk="0" h="1030" w="1029">
                  <a:moveTo>
                    <a:pt x="515" y="1"/>
                  </a:moveTo>
                  <a:cubicBezTo>
                    <a:pt x="233" y="1"/>
                    <a:pt x="0" y="233"/>
                    <a:pt x="3" y="515"/>
                  </a:cubicBezTo>
                  <a:cubicBezTo>
                    <a:pt x="3" y="801"/>
                    <a:pt x="233" y="1030"/>
                    <a:pt x="518" y="1030"/>
                  </a:cubicBezTo>
                  <a:cubicBezTo>
                    <a:pt x="800" y="1030"/>
                    <a:pt x="1029" y="797"/>
                    <a:pt x="1029" y="515"/>
                  </a:cubicBezTo>
                  <a:cubicBezTo>
                    <a:pt x="1029" y="230"/>
                    <a:pt x="800" y="1"/>
                    <a:pt x="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 rot="5400000">
              <a:off x="7361689" y="791132"/>
              <a:ext cx="82865" cy="82704"/>
            </a:xfrm>
            <a:custGeom>
              <a:rect b="b" l="l" r="r" t="t"/>
              <a:pathLst>
                <a:path extrusionOk="0" h="1027" w="1029">
                  <a:moveTo>
                    <a:pt x="515" y="1"/>
                  </a:moveTo>
                  <a:cubicBezTo>
                    <a:pt x="229" y="1"/>
                    <a:pt x="1" y="230"/>
                    <a:pt x="1" y="515"/>
                  </a:cubicBezTo>
                  <a:cubicBezTo>
                    <a:pt x="1" y="795"/>
                    <a:pt x="229" y="1026"/>
                    <a:pt x="509" y="1026"/>
                  </a:cubicBezTo>
                  <a:cubicBezTo>
                    <a:pt x="511" y="1026"/>
                    <a:pt x="513" y="1026"/>
                    <a:pt x="515" y="1026"/>
                  </a:cubicBezTo>
                  <a:cubicBezTo>
                    <a:pt x="797" y="1026"/>
                    <a:pt x="1029" y="797"/>
                    <a:pt x="1029" y="512"/>
                  </a:cubicBezTo>
                  <a:cubicBezTo>
                    <a:pt x="1029" y="230"/>
                    <a:pt x="797" y="1"/>
                    <a:pt x="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9"/>
          <p:cNvSpPr txBox="1"/>
          <p:nvPr>
            <p:ph type="title"/>
          </p:nvPr>
        </p:nvSpPr>
        <p:spPr>
          <a:xfrm>
            <a:off x="6065175" y="1136400"/>
            <a:ext cx="2214900" cy="12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1" name="Google Shape;291;p9"/>
          <p:cNvSpPr txBox="1"/>
          <p:nvPr>
            <p:ph idx="1" type="subTitle"/>
          </p:nvPr>
        </p:nvSpPr>
        <p:spPr>
          <a:xfrm>
            <a:off x="5364825" y="3158125"/>
            <a:ext cx="2915400" cy="144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2" name="Google Shape;292;p9"/>
          <p:cNvSpPr txBox="1"/>
          <p:nvPr>
            <p:ph hasCustomPrompt="1" idx="2" type="title"/>
          </p:nvPr>
        </p:nvSpPr>
        <p:spPr>
          <a:xfrm>
            <a:off x="6065150" y="411900"/>
            <a:ext cx="22149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grpSp>
        <p:nvGrpSpPr>
          <p:cNvPr id="293" name="Google Shape;293;p9"/>
          <p:cNvGrpSpPr/>
          <p:nvPr/>
        </p:nvGrpSpPr>
        <p:grpSpPr>
          <a:xfrm>
            <a:off x="-157159" y="238304"/>
            <a:ext cx="8806559" cy="4955342"/>
            <a:chOff x="-157159" y="238304"/>
            <a:chExt cx="8806559" cy="4955342"/>
          </a:xfrm>
        </p:grpSpPr>
        <p:sp>
          <p:nvSpPr>
            <p:cNvPr id="294" name="Google Shape;294;p9"/>
            <p:cNvSpPr/>
            <p:nvPr/>
          </p:nvSpPr>
          <p:spPr>
            <a:xfrm rot="5400000">
              <a:off x="-157158" y="2348042"/>
              <a:ext cx="447414" cy="447416"/>
            </a:xfrm>
            <a:custGeom>
              <a:rect b="b" l="l" r="r" t="t"/>
              <a:pathLst>
                <a:path extrusionOk="0" h="13068" w="13067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 rot="5400000">
              <a:off x="2668361" y="4925379"/>
              <a:ext cx="269579" cy="266955"/>
            </a:xfrm>
            <a:custGeom>
              <a:rect b="b" l="l" r="r" t="t"/>
              <a:pathLst>
                <a:path extrusionOk="0" h="7775" w="7852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 rot="5400000">
              <a:off x="8350928" y="4750146"/>
              <a:ext cx="298518" cy="298426"/>
            </a:xfrm>
            <a:custGeom>
              <a:rect b="b" l="l" r="r" t="t"/>
              <a:pathLst>
                <a:path extrusionOk="0" h="5644" w="5646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7" name="Google Shape;297;p9"/>
            <p:cNvGrpSpPr/>
            <p:nvPr/>
          </p:nvGrpSpPr>
          <p:grpSpPr>
            <a:xfrm>
              <a:off x="250301" y="238304"/>
              <a:ext cx="860224" cy="335461"/>
              <a:chOff x="720001" y="540000"/>
              <a:chExt cx="860224" cy="335461"/>
            </a:xfrm>
          </p:grpSpPr>
          <p:sp>
            <p:nvSpPr>
              <p:cNvPr id="298" name="Google Shape;298;p9"/>
              <p:cNvSpPr/>
              <p:nvPr/>
            </p:nvSpPr>
            <p:spPr>
              <a:xfrm rot="5400000">
                <a:off x="722132" y="797768"/>
                <a:ext cx="77888" cy="77497"/>
              </a:xfrm>
              <a:custGeom>
                <a:rect b="b" l="l" r="r" t="t"/>
                <a:pathLst>
                  <a:path extrusionOk="0" h="1199" w="1205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4"/>
                    </a:cubicBezTo>
                    <a:cubicBezTo>
                      <a:pt x="6" y="934"/>
                      <a:pt x="272" y="1198"/>
                      <a:pt x="601" y="1198"/>
                    </a:cubicBezTo>
                    <a:cubicBezTo>
                      <a:pt x="603" y="1198"/>
                      <a:pt x="605" y="1198"/>
                      <a:pt x="607" y="1198"/>
                    </a:cubicBezTo>
                    <a:cubicBezTo>
                      <a:pt x="939" y="1195"/>
                      <a:pt x="1204" y="922"/>
                      <a:pt x="1201" y="591"/>
                    </a:cubicBezTo>
                    <a:cubicBezTo>
                      <a:pt x="1198" y="264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9"/>
              <p:cNvSpPr/>
              <p:nvPr/>
            </p:nvSpPr>
            <p:spPr>
              <a:xfrm rot="5400000">
                <a:off x="719773" y="547467"/>
                <a:ext cx="77953" cy="77497"/>
              </a:xfrm>
              <a:custGeom>
                <a:rect b="b" l="l" r="r" t="t"/>
                <a:pathLst>
                  <a:path extrusionOk="0" h="1199" w="1206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3"/>
                      <a:pt x="4" y="605"/>
                    </a:cubicBezTo>
                    <a:cubicBezTo>
                      <a:pt x="8" y="935"/>
                      <a:pt x="276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5" y="923"/>
                      <a:pt x="1202" y="592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9"/>
              <p:cNvSpPr/>
              <p:nvPr/>
            </p:nvSpPr>
            <p:spPr>
              <a:xfrm rot="5400000">
                <a:off x="917264" y="795764"/>
                <a:ext cx="77953" cy="77562"/>
              </a:xfrm>
              <a:custGeom>
                <a:rect b="b" l="l" r="r" t="t"/>
                <a:pathLst>
                  <a:path extrusionOk="0" h="1200" w="1206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7" y="5"/>
                      <a:pt x="1" y="276"/>
                      <a:pt x="5" y="605"/>
                    </a:cubicBezTo>
                    <a:cubicBezTo>
                      <a:pt x="8" y="934"/>
                      <a:pt x="276" y="1199"/>
                      <a:pt x="603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6" y="927"/>
                      <a:pt x="1202" y="595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9"/>
              <p:cNvSpPr/>
              <p:nvPr/>
            </p:nvSpPr>
            <p:spPr>
              <a:xfrm rot="5400000">
                <a:off x="914937" y="545819"/>
                <a:ext cx="77953" cy="77433"/>
              </a:xfrm>
              <a:custGeom>
                <a:rect b="b" l="l" r="r" t="t"/>
                <a:pathLst>
                  <a:path extrusionOk="0" h="1198" w="1206">
                    <a:moveTo>
                      <a:pt x="600" y="0"/>
                    </a:moveTo>
                    <a:cubicBezTo>
                      <a:pt x="598" y="0"/>
                      <a:pt x="596" y="0"/>
                      <a:pt x="594" y="0"/>
                    </a:cubicBezTo>
                    <a:cubicBezTo>
                      <a:pt x="265" y="3"/>
                      <a:pt x="0" y="276"/>
                      <a:pt x="3" y="605"/>
                    </a:cubicBezTo>
                    <a:cubicBezTo>
                      <a:pt x="7" y="934"/>
                      <a:pt x="272" y="1198"/>
                      <a:pt x="600" y="1198"/>
                    </a:cubicBezTo>
                    <a:cubicBezTo>
                      <a:pt x="603" y="1198"/>
                      <a:pt x="605" y="1198"/>
                      <a:pt x="608" y="1198"/>
                    </a:cubicBezTo>
                    <a:cubicBezTo>
                      <a:pt x="939" y="1195"/>
                      <a:pt x="1205" y="926"/>
                      <a:pt x="1201" y="594"/>
                    </a:cubicBezTo>
                    <a:cubicBezTo>
                      <a:pt x="1198" y="264"/>
                      <a:pt x="930" y="0"/>
                      <a:pt x="6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9"/>
              <p:cNvSpPr/>
              <p:nvPr/>
            </p:nvSpPr>
            <p:spPr>
              <a:xfrm rot="5400000">
                <a:off x="1112332" y="794213"/>
                <a:ext cx="77953" cy="77303"/>
              </a:xfrm>
              <a:custGeom>
                <a:rect b="b" l="l" r="r" t="t"/>
                <a:pathLst>
                  <a:path extrusionOk="0" h="1196" w="1206">
                    <a:moveTo>
                      <a:pt x="600" y="1"/>
                    </a:moveTo>
                    <a:cubicBezTo>
                      <a:pt x="598" y="1"/>
                      <a:pt x="597" y="1"/>
                      <a:pt x="595" y="1"/>
                    </a:cubicBezTo>
                    <a:cubicBezTo>
                      <a:pt x="266" y="1"/>
                      <a:pt x="0" y="273"/>
                      <a:pt x="4" y="605"/>
                    </a:cubicBezTo>
                    <a:cubicBezTo>
                      <a:pt x="7" y="932"/>
                      <a:pt x="273" y="1195"/>
                      <a:pt x="602" y="1195"/>
                    </a:cubicBezTo>
                    <a:cubicBezTo>
                      <a:pt x="604" y="1195"/>
                      <a:pt x="606" y="1195"/>
                      <a:pt x="608" y="1195"/>
                    </a:cubicBezTo>
                    <a:cubicBezTo>
                      <a:pt x="939" y="1195"/>
                      <a:pt x="1205" y="923"/>
                      <a:pt x="1201" y="592"/>
                    </a:cubicBezTo>
                    <a:cubicBezTo>
                      <a:pt x="1198" y="265"/>
                      <a:pt x="930" y="1"/>
                      <a:pt x="6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9"/>
              <p:cNvSpPr/>
              <p:nvPr/>
            </p:nvSpPr>
            <p:spPr>
              <a:xfrm rot="5400000">
                <a:off x="1109876" y="543815"/>
                <a:ext cx="77888" cy="77497"/>
              </a:xfrm>
              <a:custGeom>
                <a:rect b="b" l="l" r="r" t="t"/>
                <a:pathLst>
                  <a:path extrusionOk="0" h="1199" w="1205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2"/>
                      <a:pt x="4" y="604"/>
                    </a:cubicBezTo>
                    <a:cubicBezTo>
                      <a:pt x="7" y="933"/>
                      <a:pt x="279" y="1198"/>
                      <a:pt x="608" y="1198"/>
                    </a:cubicBezTo>
                    <a:cubicBezTo>
                      <a:pt x="940" y="1195"/>
                      <a:pt x="1205" y="923"/>
                      <a:pt x="1202" y="591"/>
                    </a:cubicBezTo>
                    <a:cubicBezTo>
                      <a:pt x="1198" y="265"/>
                      <a:pt x="929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9"/>
              <p:cNvSpPr/>
              <p:nvPr/>
            </p:nvSpPr>
            <p:spPr>
              <a:xfrm rot="5400000">
                <a:off x="1307400" y="792209"/>
                <a:ext cx="77888" cy="77497"/>
              </a:xfrm>
              <a:custGeom>
                <a:rect b="b" l="l" r="r" t="t"/>
                <a:pathLst>
                  <a:path extrusionOk="0" h="1199" w="1205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5"/>
                    </a:cubicBezTo>
                    <a:cubicBezTo>
                      <a:pt x="6" y="934"/>
                      <a:pt x="275" y="1198"/>
                      <a:pt x="600" y="1198"/>
                    </a:cubicBezTo>
                    <a:cubicBezTo>
                      <a:pt x="602" y="1198"/>
                      <a:pt x="604" y="1198"/>
                      <a:pt x="607" y="1198"/>
                    </a:cubicBezTo>
                    <a:cubicBezTo>
                      <a:pt x="939" y="1195"/>
                      <a:pt x="1204" y="923"/>
                      <a:pt x="1201" y="594"/>
                    </a:cubicBezTo>
                    <a:cubicBezTo>
                      <a:pt x="1198" y="264"/>
                      <a:pt x="932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9"/>
              <p:cNvSpPr/>
              <p:nvPr/>
            </p:nvSpPr>
            <p:spPr>
              <a:xfrm rot="5400000">
                <a:off x="1305137" y="542005"/>
                <a:ext cx="77759" cy="77497"/>
              </a:xfrm>
              <a:custGeom>
                <a:rect b="b" l="l" r="r" t="t"/>
                <a:pathLst>
                  <a:path extrusionOk="0" h="1199" w="1203">
                    <a:moveTo>
                      <a:pt x="601" y="1"/>
                    </a:moveTo>
                    <a:cubicBezTo>
                      <a:pt x="599" y="1"/>
                      <a:pt x="597" y="1"/>
                      <a:pt x="595" y="1"/>
                    </a:cubicBezTo>
                    <a:cubicBezTo>
                      <a:pt x="267" y="4"/>
                      <a:pt x="1" y="273"/>
                      <a:pt x="1" y="605"/>
                    </a:cubicBezTo>
                    <a:cubicBezTo>
                      <a:pt x="4" y="935"/>
                      <a:pt x="273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36" y="1195"/>
                      <a:pt x="1202" y="923"/>
                      <a:pt x="1198" y="595"/>
                    </a:cubicBezTo>
                    <a:cubicBezTo>
                      <a:pt x="1195" y="265"/>
                      <a:pt x="930" y="1"/>
                      <a:pt x="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9"/>
              <p:cNvSpPr/>
              <p:nvPr/>
            </p:nvSpPr>
            <p:spPr>
              <a:xfrm rot="5400000">
                <a:off x="1502597" y="790335"/>
                <a:ext cx="77759" cy="77497"/>
              </a:xfrm>
              <a:custGeom>
                <a:rect b="b" l="l" r="r" t="t"/>
                <a:pathLst>
                  <a:path extrusionOk="0" h="1199" w="1203">
                    <a:moveTo>
                      <a:pt x="602" y="0"/>
                    </a:moveTo>
                    <a:cubicBezTo>
                      <a:pt x="600" y="0"/>
                      <a:pt x="597" y="0"/>
                      <a:pt x="595" y="0"/>
                    </a:cubicBezTo>
                    <a:cubicBezTo>
                      <a:pt x="267" y="4"/>
                      <a:pt x="1" y="275"/>
                      <a:pt x="4" y="607"/>
                    </a:cubicBezTo>
                    <a:cubicBezTo>
                      <a:pt x="4" y="934"/>
                      <a:pt x="273" y="1198"/>
                      <a:pt x="603" y="1198"/>
                    </a:cubicBezTo>
                    <a:cubicBezTo>
                      <a:pt x="605" y="1198"/>
                      <a:pt x="607" y="1198"/>
                      <a:pt x="609" y="1198"/>
                    </a:cubicBezTo>
                    <a:cubicBezTo>
                      <a:pt x="937" y="1195"/>
                      <a:pt x="1203" y="926"/>
                      <a:pt x="1199" y="594"/>
                    </a:cubicBezTo>
                    <a:cubicBezTo>
                      <a:pt x="1199" y="265"/>
                      <a:pt x="931" y="0"/>
                      <a:pt x="6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9"/>
              <p:cNvSpPr/>
              <p:nvPr/>
            </p:nvSpPr>
            <p:spPr>
              <a:xfrm rot="5400000">
                <a:off x="1500205" y="540195"/>
                <a:ext cx="77888" cy="77497"/>
              </a:xfrm>
              <a:custGeom>
                <a:rect b="b" l="l" r="r" t="t"/>
                <a:pathLst>
                  <a:path extrusionOk="0" h="1199" w="1205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6"/>
                      <a:pt x="3" y="608"/>
                    </a:cubicBezTo>
                    <a:cubicBezTo>
                      <a:pt x="7" y="934"/>
                      <a:pt x="273" y="1199"/>
                      <a:pt x="601" y="1199"/>
                    </a:cubicBezTo>
                    <a:cubicBezTo>
                      <a:pt x="603" y="1199"/>
                      <a:pt x="605" y="1199"/>
                      <a:pt x="607" y="1199"/>
                    </a:cubicBezTo>
                    <a:cubicBezTo>
                      <a:pt x="939" y="1195"/>
                      <a:pt x="1204" y="926"/>
                      <a:pt x="1201" y="594"/>
                    </a:cubicBezTo>
                    <a:cubicBezTo>
                      <a:pt x="1198" y="265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8" name="Google Shape;308;p9"/>
            <p:cNvSpPr/>
            <p:nvPr/>
          </p:nvSpPr>
          <p:spPr>
            <a:xfrm rot="5400000">
              <a:off x="3755341" y="337380"/>
              <a:ext cx="733966" cy="726846"/>
            </a:xfrm>
            <a:custGeom>
              <a:rect b="b" l="l" r="r" t="t"/>
              <a:pathLst>
                <a:path extrusionOk="0" h="7775" w="7852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9"/>
            <p:cNvSpPr/>
            <p:nvPr/>
          </p:nvSpPr>
          <p:spPr>
            <a:xfrm rot="5400000">
              <a:off x="450987" y="4279287"/>
              <a:ext cx="615527" cy="615351"/>
            </a:xfrm>
            <a:custGeom>
              <a:rect b="b" l="l" r="r" t="t"/>
              <a:pathLst>
                <a:path extrusionOk="0" h="5644" w="5646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0" name="Google Shape;310;p9"/>
            <p:cNvGrpSpPr/>
            <p:nvPr/>
          </p:nvGrpSpPr>
          <p:grpSpPr>
            <a:xfrm>
              <a:off x="4437292" y="1869476"/>
              <a:ext cx="707163" cy="702268"/>
              <a:chOff x="2129325" y="-868925"/>
              <a:chExt cx="343100" cy="340725"/>
            </a:xfrm>
          </p:grpSpPr>
          <p:sp>
            <p:nvSpPr>
              <p:cNvPr id="311" name="Google Shape;311;p9"/>
              <p:cNvSpPr/>
              <p:nvPr/>
            </p:nvSpPr>
            <p:spPr>
              <a:xfrm>
                <a:off x="2283775" y="-550975"/>
                <a:ext cx="25075" cy="22775"/>
              </a:xfrm>
              <a:custGeom>
                <a:rect b="b" l="l" r="r" t="t"/>
                <a:pathLst>
                  <a:path extrusionOk="0" h="911" w="1003">
                    <a:moveTo>
                      <a:pt x="501" y="1"/>
                    </a:moveTo>
                    <a:cubicBezTo>
                      <a:pt x="386" y="1"/>
                      <a:pt x="271" y="44"/>
                      <a:pt x="183" y="131"/>
                    </a:cubicBezTo>
                    <a:cubicBezTo>
                      <a:pt x="4" y="307"/>
                      <a:pt x="0" y="595"/>
                      <a:pt x="176" y="774"/>
                    </a:cubicBezTo>
                    <a:cubicBezTo>
                      <a:pt x="266" y="865"/>
                      <a:pt x="384" y="911"/>
                      <a:pt x="502" y="911"/>
                    </a:cubicBezTo>
                    <a:cubicBezTo>
                      <a:pt x="617" y="911"/>
                      <a:pt x="732" y="868"/>
                      <a:pt x="820" y="781"/>
                    </a:cubicBezTo>
                    <a:cubicBezTo>
                      <a:pt x="999" y="605"/>
                      <a:pt x="1003" y="316"/>
                      <a:pt x="827" y="137"/>
                    </a:cubicBezTo>
                    <a:cubicBezTo>
                      <a:pt x="738" y="46"/>
                      <a:pt x="620" y="1"/>
                      <a:pt x="5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9"/>
              <p:cNvSpPr/>
              <p:nvPr/>
            </p:nvSpPr>
            <p:spPr>
              <a:xfrm>
                <a:off x="2232275" y="-603400"/>
                <a:ext cx="25075" cy="22750"/>
              </a:xfrm>
              <a:custGeom>
                <a:rect b="b" l="l" r="r" t="t"/>
                <a:pathLst>
                  <a:path extrusionOk="0" h="910" w="1003">
                    <a:moveTo>
                      <a:pt x="501" y="1"/>
                    </a:moveTo>
                    <a:cubicBezTo>
                      <a:pt x="386" y="1"/>
                      <a:pt x="271" y="44"/>
                      <a:pt x="183" y="131"/>
                    </a:cubicBezTo>
                    <a:cubicBezTo>
                      <a:pt x="3" y="306"/>
                      <a:pt x="0" y="595"/>
                      <a:pt x="176" y="774"/>
                    </a:cubicBezTo>
                    <a:cubicBezTo>
                      <a:pt x="264" y="864"/>
                      <a:pt x="381" y="909"/>
                      <a:pt x="498" y="909"/>
                    </a:cubicBezTo>
                    <a:cubicBezTo>
                      <a:pt x="614" y="909"/>
                      <a:pt x="731" y="865"/>
                      <a:pt x="820" y="778"/>
                    </a:cubicBezTo>
                    <a:cubicBezTo>
                      <a:pt x="999" y="602"/>
                      <a:pt x="1002" y="316"/>
                      <a:pt x="826" y="137"/>
                    </a:cubicBezTo>
                    <a:cubicBezTo>
                      <a:pt x="737" y="46"/>
                      <a:pt x="619" y="1"/>
                      <a:pt x="5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9"/>
              <p:cNvSpPr/>
              <p:nvPr/>
            </p:nvSpPr>
            <p:spPr>
              <a:xfrm>
                <a:off x="2180825" y="-655900"/>
                <a:ext cx="25000" cy="22775"/>
              </a:xfrm>
              <a:custGeom>
                <a:rect b="b" l="l" r="r" t="t"/>
                <a:pathLst>
                  <a:path extrusionOk="0" h="911" w="1000">
                    <a:moveTo>
                      <a:pt x="500" y="0"/>
                    </a:moveTo>
                    <a:cubicBezTo>
                      <a:pt x="386" y="0"/>
                      <a:pt x="272" y="43"/>
                      <a:pt x="184" y="130"/>
                    </a:cubicBezTo>
                    <a:cubicBezTo>
                      <a:pt x="5" y="306"/>
                      <a:pt x="1" y="594"/>
                      <a:pt x="177" y="774"/>
                    </a:cubicBezTo>
                    <a:cubicBezTo>
                      <a:pt x="266" y="865"/>
                      <a:pt x="385" y="910"/>
                      <a:pt x="503" y="910"/>
                    </a:cubicBezTo>
                    <a:cubicBezTo>
                      <a:pt x="618" y="910"/>
                      <a:pt x="733" y="867"/>
                      <a:pt x="821" y="781"/>
                    </a:cubicBezTo>
                    <a:cubicBezTo>
                      <a:pt x="1000" y="605"/>
                      <a:pt x="1000" y="316"/>
                      <a:pt x="824" y="137"/>
                    </a:cubicBezTo>
                    <a:cubicBezTo>
                      <a:pt x="735" y="46"/>
                      <a:pt x="618" y="0"/>
                      <a:pt x="5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9"/>
              <p:cNvSpPr/>
              <p:nvPr/>
            </p:nvSpPr>
            <p:spPr>
              <a:xfrm>
                <a:off x="2129325" y="-708325"/>
                <a:ext cx="25075" cy="22775"/>
              </a:xfrm>
              <a:custGeom>
                <a:rect b="b" l="l" r="r" t="t"/>
                <a:pathLst>
                  <a:path extrusionOk="0" h="911" w="1003">
                    <a:moveTo>
                      <a:pt x="501" y="0"/>
                    </a:moveTo>
                    <a:cubicBezTo>
                      <a:pt x="386" y="0"/>
                      <a:pt x="271" y="44"/>
                      <a:pt x="183" y="130"/>
                    </a:cubicBezTo>
                    <a:cubicBezTo>
                      <a:pt x="4" y="306"/>
                      <a:pt x="1" y="595"/>
                      <a:pt x="177" y="774"/>
                    </a:cubicBezTo>
                    <a:cubicBezTo>
                      <a:pt x="266" y="865"/>
                      <a:pt x="384" y="910"/>
                      <a:pt x="502" y="910"/>
                    </a:cubicBezTo>
                    <a:cubicBezTo>
                      <a:pt x="617" y="910"/>
                      <a:pt x="732" y="867"/>
                      <a:pt x="820" y="780"/>
                    </a:cubicBezTo>
                    <a:cubicBezTo>
                      <a:pt x="999" y="605"/>
                      <a:pt x="1002" y="316"/>
                      <a:pt x="826" y="137"/>
                    </a:cubicBezTo>
                    <a:cubicBezTo>
                      <a:pt x="738" y="46"/>
                      <a:pt x="620" y="0"/>
                      <a:pt x="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9"/>
              <p:cNvSpPr/>
              <p:nvPr/>
            </p:nvSpPr>
            <p:spPr>
              <a:xfrm>
                <a:off x="2324675" y="-591125"/>
                <a:ext cx="25075" cy="22800"/>
              </a:xfrm>
              <a:custGeom>
                <a:rect b="b" l="l" r="r" t="t"/>
                <a:pathLst>
                  <a:path extrusionOk="0" h="912" w="1003">
                    <a:moveTo>
                      <a:pt x="501" y="1"/>
                    </a:moveTo>
                    <a:cubicBezTo>
                      <a:pt x="386" y="1"/>
                      <a:pt x="271" y="44"/>
                      <a:pt x="183" y="130"/>
                    </a:cubicBezTo>
                    <a:cubicBezTo>
                      <a:pt x="4" y="306"/>
                      <a:pt x="0" y="595"/>
                      <a:pt x="176" y="775"/>
                    </a:cubicBezTo>
                    <a:cubicBezTo>
                      <a:pt x="265" y="865"/>
                      <a:pt x="383" y="911"/>
                      <a:pt x="502" y="911"/>
                    </a:cubicBezTo>
                    <a:cubicBezTo>
                      <a:pt x="617" y="911"/>
                      <a:pt x="732" y="868"/>
                      <a:pt x="820" y="781"/>
                    </a:cubicBezTo>
                    <a:cubicBezTo>
                      <a:pt x="999" y="605"/>
                      <a:pt x="1003" y="317"/>
                      <a:pt x="827" y="138"/>
                    </a:cubicBezTo>
                    <a:cubicBezTo>
                      <a:pt x="737" y="47"/>
                      <a:pt x="619" y="1"/>
                      <a:pt x="5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9"/>
              <p:cNvSpPr/>
              <p:nvPr/>
            </p:nvSpPr>
            <p:spPr>
              <a:xfrm>
                <a:off x="2273150" y="-643550"/>
                <a:ext cx="25075" cy="22725"/>
              </a:xfrm>
              <a:custGeom>
                <a:rect b="b" l="l" r="r" t="t"/>
                <a:pathLst>
                  <a:path extrusionOk="0" h="909" w="1003">
                    <a:moveTo>
                      <a:pt x="502" y="1"/>
                    </a:moveTo>
                    <a:cubicBezTo>
                      <a:pt x="387" y="1"/>
                      <a:pt x="272" y="44"/>
                      <a:pt x="183" y="131"/>
                    </a:cubicBezTo>
                    <a:cubicBezTo>
                      <a:pt x="4" y="307"/>
                      <a:pt x="1" y="595"/>
                      <a:pt x="177" y="774"/>
                    </a:cubicBezTo>
                    <a:cubicBezTo>
                      <a:pt x="265" y="864"/>
                      <a:pt x="382" y="909"/>
                      <a:pt x="499" y="909"/>
                    </a:cubicBezTo>
                    <a:cubicBezTo>
                      <a:pt x="615" y="909"/>
                      <a:pt x="731" y="865"/>
                      <a:pt x="820" y="777"/>
                    </a:cubicBezTo>
                    <a:cubicBezTo>
                      <a:pt x="1000" y="602"/>
                      <a:pt x="1003" y="316"/>
                      <a:pt x="827" y="137"/>
                    </a:cubicBezTo>
                    <a:cubicBezTo>
                      <a:pt x="738" y="46"/>
                      <a:pt x="620" y="1"/>
                      <a:pt x="5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9"/>
              <p:cNvSpPr/>
              <p:nvPr/>
            </p:nvSpPr>
            <p:spPr>
              <a:xfrm>
                <a:off x="2221750" y="-696000"/>
                <a:ext cx="24975" cy="22725"/>
              </a:xfrm>
              <a:custGeom>
                <a:rect b="b" l="l" r="r" t="t"/>
                <a:pathLst>
                  <a:path extrusionOk="0" h="909" w="999">
                    <a:moveTo>
                      <a:pt x="502" y="0"/>
                    </a:moveTo>
                    <a:cubicBezTo>
                      <a:pt x="387" y="0"/>
                      <a:pt x="272" y="44"/>
                      <a:pt x="182" y="132"/>
                    </a:cubicBezTo>
                    <a:cubicBezTo>
                      <a:pt x="0" y="307"/>
                      <a:pt x="0" y="593"/>
                      <a:pt x="175" y="772"/>
                    </a:cubicBezTo>
                    <a:cubicBezTo>
                      <a:pt x="264" y="863"/>
                      <a:pt x="383" y="909"/>
                      <a:pt x="501" y="909"/>
                    </a:cubicBezTo>
                    <a:cubicBezTo>
                      <a:pt x="616" y="909"/>
                      <a:pt x="731" y="865"/>
                      <a:pt x="819" y="779"/>
                    </a:cubicBezTo>
                    <a:cubicBezTo>
                      <a:pt x="999" y="603"/>
                      <a:pt x="999" y="314"/>
                      <a:pt x="823" y="135"/>
                    </a:cubicBezTo>
                    <a:cubicBezTo>
                      <a:pt x="734" y="45"/>
                      <a:pt x="618" y="0"/>
                      <a:pt x="5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9"/>
              <p:cNvSpPr/>
              <p:nvPr/>
            </p:nvSpPr>
            <p:spPr>
              <a:xfrm>
                <a:off x="2170225" y="-748475"/>
                <a:ext cx="25050" cy="22775"/>
              </a:xfrm>
              <a:custGeom>
                <a:rect b="b" l="l" r="r" t="t"/>
                <a:pathLst>
                  <a:path extrusionOk="0" h="911" w="1002">
                    <a:moveTo>
                      <a:pt x="501" y="0"/>
                    </a:moveTo>
                    <a:cubicBezTo>
                      <a:pt x="386" y="0"/>
                      <a:pt x="271" y="43"/>
                      <a:pt x="183" y="130"/>
                    </a:cubicBezTo>
                    <a:cubicBezTo>
                      <a:pt x="3" y="306"/>
                      <a:pt x="0" y="595"/>
                      <a:pt x="176" y="774"/>
                    </a:cubicBezTo>
                    <a:cubicBezTo>
                      <a:pt x="266" y="865"/>
                      <a:pt x="384" y="911"/>
                      <a:pt x="502" y="911"/>
                    </a:cubicBezTo>
                    <a:cubicBezTo>
                      <a:pt x="617" y="911"/>
                      <a:pt x="731" y="867"/>
                      <a:pt x="820" y="781"/>
                    </a:cubicBezTo>
                    <a:cubicBezTo>
                      <a:pt x="999" y="605"/>
                      <a:pt x="1002" y="316"/>
                      <a:pt x="827" y="137"/>
                    </a:cubicBezTo>
                    <a:cubicBezTo>
                      <a:pt x="738" y="46"/>
                      <a:pt x="619" y="0"/>
                      <a:pt x="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9"/>
              <p:cNvSpPr/>
              <p:nvPr/>
            </p:nvSpPr>
            <p:spPr>
              <a:xfrm>
                <a:off x="2365575" y="-631250"/>
                <a:ext cx="25075" cy="22750"/>
              </a:xfrm>
              <a:custGeom>
                <a:rect b="b" l="l" r="r" t="t"/>
                <a:pathLst>
                  <a:path extrusionOk="0" h="910" w="1003">
                    <a:moveTo>
                      <a:pt x="501" y="0"/>
                    </a:moveTo>
                    <a:cubicBezTo>
                      <a:pt x="386" y="0"/>
                      <a:pt x="271" y="43"/>
                      <a:pt x="183" y="130"/>
                    </a:cubicBezTo>
                    <a:cubicBezTo>
                      <a:pt x="4" y="305"/>
                      <a:pt x="0" y="594"/>
                      <a:pt x="176" y="773"/>
                    </a:cubicBezTo>
                    <a:cubicBezTo>
                      <a:pt x="265" y="864"/>
                      <a:pt x="383" y="910"/>
                      <a:pt x="501" y="910"/>
                    </a:cubicBezTo>
                    <a:cubicBezTo>
                      <a:pt x="616" y="910"/>
                      <a:pt x="731" y="867"/>
                      <a:pt x="820" y="780"/>
                    </a:cubicBezTo>
                    <a:cubicBezTo>
                      <a:pt x="999" y="604"/>
                      <a:pt x="1002" y="316"/>
                      <a:pt x="826" y="136"/>
                    </a:cubicBezTo>
                    <a:cubicBezTo>
                      <a:pt x="737" y="46"/>
                      <a:pt x="619" y="0"/>
                      <a:pt x="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9"/>
              <p:cNvSpPr/>
              <p:nvPr/>
            </p:nvSpPr>
            <p:spPr>
              <a:xfrm>
                <a:off x="2314050" y="-683700"/>
                <a:ext cx="25075" cy="22800"/>
              </a:xfrm>
              <a:custGeom>
                <a:rect b="b" l="l" r="r" t="t"/>
                <a:pathLst>
                  <a:path extrusionOk="0" h="912" w="1003">
                    <a:moveTo>
                      <a:pt x="501" y="1"/>
                    </a:moveTo>
                    <a:cubicBezTo>
                      <a:pt x="386" y="1"/>
                      <a:pt x="271" y="44"/>
                      <a:pt x="183" y="131"/>
                    </a:cubicBezTo>
                    <a:cubicBezTo>
                      <a:pt x="4" y="307"/>
                      <a:pt x="1" y="596"/>
                      <a:pt x="177" y="775"/>
                    </a:cubicBezTo>
                    <a:cubicBezTo>
                      <a:pt x="266" y="866"/>
                      <a:pt x="384" y="911"/>
                      <a:pt x="502" y="911"/>
                    </a:cubicBezTo>
                    <a:cubicBezTo>
                      <a:pt x="617" y="911"/>
                      <a:pt x="732" y="868"/>
                      <a:pt x="820" y="781"/>
                    </a:cubicBezTo>
                    <a:cubicBezTo>
                      <a:pt x="999" y="605"/>
                      <a:pt x="1002" y="317"/>
                      <a:pt x="827" y="138"/>
                    </a:cubicBezTo>
                    <a:cubicBezTo>
                      <a:pt x="738" y="47"/>
                      <a:pt x="619" y="1"/>
                      <a:pt x="5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9"/>
              <p:cNvSpPr/>
              <p:nvPr/>
            </p:nvSpPr>
            <p:spPr>
              <a:xfrm>
                <a:off x="2262625" y="-736150"/>
                <a:ext cx="25000" cy="22725"/>
              </a:xfrm>
              <a:custGeom>
                <a:rect b="b" l="l" r="r" t="t"/>
                <a:pathLst>
                  <a:path extrusionOk="0" h="909" w="1000">
                    <a:moveTo>
                      <a:pt x="502" y="0"/>
                    </a:moveTo>
                    <a:cubicBezTo>
                      <a:pt x="387" y="0"/>
                      <a:pt x="271" y="44"/>
                      <a:pt x="180" y="132"/>
                    </a:cubicBezTo>
                    <a:cubicBezTo>
                      <a:pt x="1" y="308"/>
                      <a:pt x="1" y="593"/>
                      <a:pt x="177" y="772"/>
                    </a:cubicBezTo>
                    <a:cubicBezTo>
                      <a:pt x="265" y="863"/>
                      <a:pt x="383" y="908"/>
                      <a:pt x="500" y="908"/>
                    </a:cubicBezTo>
                    <a:cubicBezTo>
                      <a:pt x="615" y="908"/>
                      <a:pt x="730" y="865"/>
                      <a:pt x="820" y="778"/>
                    </a:cubicBezTo>
                    <a:cubicBezTo>
                      <a:pt x="999" y="603"/>
                      <a:pt x="999" y="314"/>
                      <a:pt x="823" y="135"/>
                    </a:cubicBezTo>
                    <a:cubicBezTo>
                      <a:pt x="735" y="45"/>
                      <a:pt x="619" y="0"/>
                      <a:pt x="5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9"/>
              <p:cNvSpPr/>
              <p:nvPr/>
            </p:nvSpPr>
            <p:spPr>
              <a:xfrm>
                <a:off x="2211100" y="-788625"/>
                <a:ext cx="25100" cy="22775"/>
              </a:xfrm>
              <a:custGeom>
                <a:rect b="b" l="l" r="r" t="t"/>
                <a:pathLst>
                  <a:path extrusionOk="0" h="911" w="1004">
                    <a:moveTo>
                      <a:pt x="501" y="1"/>
                    </a:moveTo>
                    <a:cubicBezTo>
                      <a:pt x="386" y="1"/>
                      <a:pt x="271" y="44"/>
                      <a:pt x="183" y="130"/>
                    </a:cubicBezTo>
                    <a:cubicBezTo>
                      <a:pt x="4" y="306"/>
                      <a:pt x="1" y="595"/>
                      <a:pt x="177" y="774"/>
                    </a:cubicBezTo>
                    <a:cubicBezTo>
                      <a:pt x="266" y="865"/>
                      <a:pt x="384" y="911"/>
                      <a:pt x="502" y="911"/>
                    </a:cubicBezTo>
                    <a:cubicBezTo>
                      <a:pt x="617" y="911"/>
                      <a:pt x="732" y="868"/>
                      <a:pt x="820" y="781"/>
                    </a:cubicBezTo>
                    <a:cubicBezTo>
                      <a:pt x="999" y="605"/>
                      <a:pt x="1003" y="316"/>
                      <a:pt x="827" y="137"/>
                    </a:cubicBezTo>
                    <a:cubicBezTo>
                      <a:pt x="738" y="46"/>
                      <a:pt x="620" y="1"/>
                      <a:pt x="5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9"/>
              <p:cNvSpPr/>
              <p:nvPr/>
            </p:nvSpPr>
            <p:spPr>
              <a:xfrm>
                <a:off x="2406475" y="-671425"/>
                <a:ext cx="25050" cy="22775"/>
              </a:xfrm>
              <a:custGeom>
                <a:rect b="b" l="l" r="r" t="t"/>
                <a:pathLst>
                  <a:path extrusionOk="0" h="911" w="1002">
                    <a:moveTo>
                      <a:pt x="501" y="1"/>
                    </a:moveTo>
                    <a:cubicBezTo>
                      <a:pt x="386" y="1"/>
                      <a:pt x="271" y="44"/>
                      <a:pt x="182" y="131"/>
                    </a:cubicBezTo>
                    <a:cubicBezTo>
                      <a:pt x="3" y="307"/>
                      <a:pt x="0" y="595"/>
                      <a:pt x="176" y="774"/>
                    </a:cubicBezTo>
                    <a:cubicBezTo>
                      <a:pt x="265" y="865"/>
                      <a:pt x="383" y="911"/>
                      <a:pt x="501" y="911"/>
                    </a:cubicBezTo>
                    <a:cubicBezTo>
                      <a:pt x="616" y="911"/>
                      <a:pt x="731" y="868"/>
                      <a:pt x="820" y="781"/>
                    </a:cubicBezTo>
                    <a:cubicBezTo>
                      <a:pt x="999" y="605"/>
                      <a:pt x="1002" y="316"/>
                      <a:pt x="826" y="137"/>
                    </a:cubicBezTo>
                    <a:cubicBezTo>
                      <a:pt x="737" y="46"/>
                      <a:pt x="619" y="1"/>
                      <a:pt x="5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9"/>
              <p:cNvSpPr/>
              <p:nvPr/>
            </p:nvSpPr>
            <p:spPr>
              <a:xfrm>
                <a:off x="2354950" y="-723825"/>
                <a:ext cx="25075" cy="22750"/>
              </a:xfrm>
              <a:custGeom>
                <a:rect b="b" l="l" r="r" t="t"/>
                <a:pathLst>
                  <a:path extrusionOk="0" h="910" w="1003">
                    <a:moveTo>
                      <a:pt x="501" y="0"/>
                    </a:moveTo>
                    <a:cubicBezTo>
                      <a:pt x="386" y="0"/>
                      <a:pt x="271" y="43"/>
                      <a:pt x="183" y="130"/>
                    </a:cubicBezTo>
                    <a:cubicBezTo>
                      <a:pt x="3" y="305"/>
                      <a:pt x="0" y="594"/>
                      <a:pt x="176" y="774"/>
                    </a:cubicBezTo>
                    <a:cubicBezTo>
                      <a:pt x="265" y="864"/>
                      <a:pt x="383" y="910"/>
                      <a:pt x="501" y="910"/>
                    </a:cubicBezTo>
                    <a:cubicBezTo>
                      <a:pt x="616" y="910"/>
                      <a:pt x="731" y="867"/>
                      <a:pt x="820" y="780"/>
                    </a:cubicBezTo>
                    <a:cubicBezTo>
                      <a:pt x="999" y="604"/>
                      <a:pt x="1003" y="316"/>
                      <a:pt x="827" y="137"/>
                    </a:cubicBezTo>
                    <a:cubicBezTo>
                      <a:pt x="738" y="46"/>
                      <a:pt x="619" y="0"/>
                      <a:pt x="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9"/>
              <p:cNvSpPr/>
              <p:nvPr/>
            </p:nvSpPr>
            <p:spPr>
              <a:xfrm>
                <a:off x="2303525" y="-776300"/>
                <a:ext cx="24975" cy="22775"/>
              </a:xfrm>
              <a:custGeom>
                <a:rect b="b" l="l" r="r" t="t"/>
                <a:pathLst>
                  <a:path extrusionOk="0" h="911" w="999">
                    <a:moveTo>
                      <a:pt x="499" y="1"/>
                    </a:moveTo>
                    <a:cubicBezTo>
                      <a:pt x="384" y="1"/>
                      <a:pt x="268" y="45"/>
                      <a:pt x="180" y="132"/>
                    </a:cubicBezTo>
                    <a:cubicBezTo>
                      <a:pt x="0" y="308"/>
                      <a:pt x="0" y="597"/>
                      <a:pt x="176" y="776"/>
                    </a:cubicBezTo>
                    <a:cubicBezTo>
                      <a:pt x="265" y="866"/>
                      <a:pt x="381" y="911"/>
                      <a:pt x="497" y="911"/>
                    </a:cubicBezTo>
                    <a:cubicBezTo>
                      <a:pt x="612" y="911"/>
                      <a:pt x="727" y="867"/>
                      <a:pt x="817" y="779"/>
                    </a:cubicBezTo>
                    <a:cubicBezTo>
                      <a:pt x="999" y="603"/>
                      <a:pt x="999" y="318"/>
                      <a:pt x="823" y="139"/>
                    </a:cubicBezTo>
                    <a:cubicBezTo>
                      <a:pt x="734" y="46"/>
                      <a:pt x="617" y="1"/>
                      <a:pt x="4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9"/>
              <p:cNvSpPr/>
              <p:nvPr/>
            </p:nvSpPr>
            <p:spPr>
              <a:xfrm>
                <a:off x="2252000" y="-828775"/>
                <a:ext cx="25100" cy="22775"/>
              </a:xfrm>
              <a:custGeom>
                <a:rect b="b" l="l" r="r" t="t"/>
                <a:pathLst>
                  <a:path extrusionOk="0" h="911" w="1004">
                    <a:moveTo>
                      <a:pt x="502" y="1"/>
                    </a:moveTo>
                    <a:cubicBezTo>
                      <a:pt x="387" y="1"/>
                      <a:pt x="272" y="44"/>
                      <a:pt x="184" y="131"/>
                    </a:cubicBezTo>
                    <a:cubicBezTo>
                      <a:pt x="4" y="307"/>
                      <a:pt x="0" y="595"/>
                      <a:pt x="176" y="774"/>
                    </a:cubicBezTo>
                    <a:cubicBezTo>
                      <a:pt x="266" y="865"/>
                      <a:pt x="384" y="911"/>
                      <a:pt x="502" y="911"/>
                    </a:cubicBezTo>
                    <a:cubicBezTo>
                      <a:pt x="617" y="911"/>
                      <a:pt x="732" y="867"/>
                      <a:pt x="821" y="781"/>
                    </a:cubicBezTo>
                    <a:cubicBezTo>
                      <a:pt x="1000" y="605"/>
                      <a:pt x="1003" y="316"/>
                      <a:pt x="827" y="137"/>
                    </a:cubicBezTo>
                    <a:cubicBezTo>
                      <a:pt x="738" y="46"/>
                      <a:pt x="620" y="1"/>
                      <a:pt x="5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9"/>
              <p:cNvSpPr/>
              <p:nvPr/>
            </p:nvSpPr>
            <p:spPr>
              <a:xfrm>
                <a:off x="2447350" y="-711550"/>
                <a:ext cx="25075" cy="22775"/>
              </a:xfrm>
              <a:custGeom>
                <a:rect b="b" l="l" r="r" t="t"/>
                <a:pathLst>
                  <a:path extrusionOk="0" h="911" w="1003">
                    <a:moveTo>
                      <a:pt x="501" y="0"/>
                    </a:moveTo>
                    <a:cubicBezTo>
                      <a:pt x="386" y="0"/>
                      <a:pt x="271" y="43"/>
                      <a:pt x="183" y="130"/>
                    </a:cubicBezTo>
                    <a:cubicBezTo>
                      <a:pt x="4" y="306"/>
                      <a:pt x="1" y="595"/>
                      <a:pt x="177" y="774"/>
                    </a:cubicBezTo>
                    <a:cubicBezTo>
                      <a:pt x="266" y="865"/>
                      <a:pt x="384" y="910"/>
                      <a:pt x="502" y="910"/>
                    </a:cubicBezTo>
                    <a:cubicBezTo>
                      <a:pt x="617" y="910"/>
                      <a:pt x="732" y="867"/>
                      <a:pt x="820" y="780"/>
                    </a:cubicBezTo>
                    <a:cubicBezTo>
                      <a:pt x="999" y="604"/>
                      <a:pt x="1003" y="316"/>
                      <a:pt x="827" y="137"/>
                    </a:cubicBezTo>
                    <a:cubicBezTo>
                      <a:pt x="738" y="46"/>
                      <a:pt x="619" y="0"/>
                      <a:pt x="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9"/>
              <p:cNvSpPr/>
              <p:nvPr/>
            </p:nvSpPr>
            <p:spPr>
              <a:xfrm>
                <a:off x="2395825" y="-764000"/>
                <a:ext cx="25100" cy="22775"/>
              </a:xfrm>
              <a:custGeom>
                <a:rect b="b" l="l" r="r" t="t"/>
                <a:pathLst>
                  <a:path extrusionOk="0" h="911" w="1004">
                    <a:moveTo>
                      <a:pt x="502" y="1"/>
                    </a:moveTo>
                    <a:cubicBezTo>
                      <a:pt x="387" y="1"/>
                      <a:pt x="272" y="44"/>
                      <a:pt x="184" y="131"/>
                    </a:cubicBezTo>
                    <a:cubicBezTo>
                      <a:pt x="5" y="307"/>
                      <a:pt x="1" y="595"/>
                      <a:pt x="177" y="774"/>
                    </a:cubicBezTo>
                    <a:cubicBezTo>
                      <a:pt x="266" y="865"/>
                      <a:pt x="385" y="911"/>
                      <a:pt x="503" y="911"/>
                    </a:cubicBezTo>
                    <a:cubicBezTo>
                      <a:pt x="618" y="911"/>
                      <a:pt x="733" y="868"/>
                      <a:pt x="821" y="782"/>
                    </a:cubicBezTo>
                    <a:cubicBezTo>
                      <a:pt x="1000" y="606"/>
                      <a:pt x="1003" y="316"/>
                      <a:pt x="827" y="137"/>
                    </a:cubicBezTo>
                    <a:cubicBezTo>
                      <a:pt x="738" y="47"/>
                      <a:pt x="620" y="1"/>
                      <a:pt x="5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9"/>
              <p:cNvSpPr/>
              <p:nvPr/>
            </p:nvSpPr>
            <p:spPr>
              <a:xfrm>
                <a:off x="2344400" y="-816400"/>
                <a:ext cx="25000" cy="22725"/>
              </a:xfrm>
              <a:custGeom>
                <a:rect b="b" l="l" r="r" t="t"/>
                <a:pathLst>
                  <a:path extrusionOk="0" h="909" w="1000">
                    <a:moveTo>
                      <a:pt x="499" y="0"/>
                    </a:moveTo>
                    <a:cubicBezTo>
                      <a:pt x="384" y="0"/>
                      <a:pt x="269" y="43"/>
                      <a:pt x="180" y="130"/>
                    </a:cubicBezTo>
                    <a:cubicBezTo>
                      <a:pt x="1" y="305"/>
                      <a:pt x="1" y="594"/>
                      <a:pt x="177" y="774"/>
                    </a:cubicBezTo>
                    <a:cubicBezTo>
                      <a:pt x="265" y="864"/>
                      <a:pt x="381" y="908"/>
                      <a:pt x="497" y="908"/>
                    </a:cubicBezTo>
                    <a:cubicBezTo>
                      <a:pt x="613" y="908"/>
                      <a:pt x="728" y="864"/>
                      <a:pt x="817" y="777"/>
                    </a:cubicBezTo>
                    <a:cubicBezTo>
                      <a:pt x="996" y="601"/>
                      <a:pt x="1000" y="316"/>
                      <a:pt x="824" y="137"/>
                    </a:cubicBezTo>
                    <a:cubicBezTo>
                      <a:pt x="735" y="46"/>
                      <a:pt x="617" y="0"/>
                      <a:pt x="4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9"/>
              <p:cNvSpPr/>
              <p:nvPr/>
            </p:nvSpPr>
            <p:spPr>
              <a:xfrm>
                <a:off x="2292900" y="-868925"/>
                <a:ext cx="25075" cy="22775"/>
              </a:xfrm>
              <a:custGeom>
                <a:rect b="b" l="l" r="r" t="t"/>
                <a:pathLst>
                  <a:path extrusionOk="0" h="911" w="1003">
                    <a:moveTo>
                      <a:pt x="501" y="1"/>
                    </a:moveTo>
                    <a:cubicBezTo>
                      <a:pt x="387" y="1"/>
                      <a:pt x="272" y="44"/>
                      <a:pt x="183" y="131"/>
                    </a:cubicBezTo>
                    <a:cubicBezTo>
                      <a:pt x="4" y="310"/>
                      <a:pt x="1" y="595"/>
                      <a:pt x="176" y="774"/>
                    </a:cubicBezTo>
                    <a:cubicBezTo>
                      <a:pt x="265" y="865"/>
                      <a:pt x="384" y="911"/>
                      <a:pt x="502" y="911"/>
                    </a:cubicBezTo>
                    <a:cubicBezTo>
                      <a:pt x="617" y="911"/>
                      <a:pt x="732" y="868"/>
                      <a:pt x="820" y="781"/>
                    </a:cubicBezTo>
                    <a:cubicBezTo>
                      <a:pt x="999" y="605"/>
                      <a:pt x="1003" y="316"/>
                      <a:pt x="827" y="137"/>
                    </a:cubicBezTo>
                    <a:cubicBezTo>
                      <a:pt x="738" y="46"/>
                      <a:pt x="619" y="1"/>
                      <a:pt x="5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0"/>
          <p:cNvSpPr txBox="1"/>
          <p:nvPr>
            <p:ph type="title"/>
          </p:nvPr>
        </p:nvSpPr>
        <p:spPr>
          <a:xfrm>
            <a:off x="5557550" y="393735"/>
            <a:ext cx="2722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grpSp>
        <p:nvGrpSpPr>
          <p:cNvPr id="333" name="Google Shape;333;p10"/>
          <p:cNvGrpSpPr/>
          <p:nvPr/>
        </p:nvGrpSpPr>
        <p:grpSpPr>
          <a:xfrm>
            <a:off x="-157159" y="139809"/>
            <a:ext cx="8974124" cy="5053837"/>
            <a:chOff x="-157159" y="139809"/>
            <a:chExt cx="8974124" cy="5053837"/>
          </a:xfrm>
        </p:grpSpPr>
        <p:sp>
          <p:nvSpPr>
            <p:cNvPr id="334" name="Google Shape;334;p10"/>
            <p:cNvSpPr/>
            <p:nvPr/>
          </p:nvSpPr>
          <p:spPr>
            <a:xfrm rot="5400000">
              <a:off x="-157158" y="2348042"/>
              <a:ext cx="447414" cy="447416"/>
            </a:xfrm>
            <a:custGeom>
              <a:rect b="b" l="l" r="r" t="t"/>
              <a:pathLst>
                <a:path extrusionOk="0" h="13068" w="13067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0"/>
            <p:cNvSpPr/>
            <p:nvPr/>
          </p:nvSpPr>
          <p:spPr>
            <a:xfrm rot="5400000">
              <a:off x="2668361" y="4925379"/>
              <a:ext cx="269579" cy="266955"/>
            </a:xfrm>
            <a:custGeom>
              <a:rect b="b" l="l" r="r" t="t"/>
              <a:pathLst>
                <a:path extrusionOk="0" h="7775" w="7852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0"/>
            <p:cNvSpPr/>
            <p:nvPr/>
          </p:nvSpPr>
          <p:spPr>
            <a:xfrm rot="5400000">
              <a:off x="4490646" y="141680"/>
              <a:ext cx="385533" cy="381791"/>
            </a:xfrm>
            <a:custGeom>
              <a:rect b="b" l="l" r="r" t="t"/>
              <a:pathLst>
                <a:path extrusionOk="0" h="7775" w="7852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0"/>
            <p:cNvSpPr/>
            <p:nvPr/>
          </p:nvSpPr>
          <p:spPr>
            <a:xfrm rot="5400000">
              <a:off x="8548699" y="2632592"/>
              <a:ext cx="269579" cy="266955"/>
            </a:xfrm>
            <a:custGeom>
              <a:rect b="b" l="l" r="r" t="t"/>
              <a:pathLst>
                <a:path extrusionOk="0" h="7775" w="7852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0"/>
            <p:cNvSpPr/>
            <p:nvPr/>
          </p:nvSpPr>
          <p:spPr>
            <a:xfrm rot="5400000">
              <a:off x="8350928" y="4750146"/>
              <a:ext cx="298518" cy="298426"/>
            </a:xfrm>
            <a:custGeom>
              <a:rect b="b" l="l" r="r" t="t"/>
              <a:pathLst>
                <a:path extrusionOk="0" h="5644" w="5646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9" name="Google Shape;339;p10"/>
            <p:cNvGrpSpPr/>
            <p:nvPr/>
          </p:nvGrpSpPr>
          <p:grpSpPr>
            <a:xfrm>
              <a:off x="250301" y="238304"/>
              <a:ext cx="860224" cy="335461"/>
              <a:chOff x="720001" y="540000"/>
              <a:chExt cx="860224" cy="335461"/>
            </a:xfrm>
          </p:grpSpPr>
          <p:sp>
            <p:nvSpPr>
              <p:cNvPr id="340" name="Google Shape;340;p10"/>
              <p:cNvSpPr/>
              <p:nvPr/>
            </p:nvSpPr>
            <p:spPr>
              <a:xfrm rot="5400000">
                <a:off x="722132" y="797768"/>
                <a:ext cx="77888" cy="77497"/>
              </a:xfrm>
              <a:custGeom>
                <a:rect b="b" l="l" r="r" t="t"/>
                <a:pathLst>
                  <a:path extrusionOk="0" h="1199" w="1205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4"/>
                    </a:cubicBezTo>
                    <a:cubicBezTo>
                      <a:pt x="6" y="934"/>
                      <a:pt x="272" y="1198"/>
                      <a:pt x="601" y="1198"/>
                    </a:cubicBezTo>
                    <a:cubicBezTo>
                      <a:pt x="603" y="1198"/>
                      <a:pt x="605" y="1198"/>
                      <a:pt x="607" y="1198"/>
                    </a:cubicBezTo>
                    <a:cubicBezTo>
                      <a:pt x="939" y="1195"/>
                      <a:pt x="1204" y="922"/>
                      <a:pt x="1201" y="591"/>
                    </a:cubicBezTo>
                    <a:cubicBezTo>
                      <a:pt x="1198" y="264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0"/>
              <p:cNvSpPr/>
              <p:nvPr/>
            </p:nvSpPr>
            <p:spPr>
              <a:xfrm rot="5400000">
                <a:off x="719773" y="547467"/>
                <a:ext cx="77953" cy="77497"/>
              </a:xfrm>
              <a:custGeom>
                <a:rect b="b" l="l" r="r" t="t"/>
                <a:pathLst>
                  <a:path extrusionOk="0" h="1199" w="1206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3"/>
                      <a:pt x="4" y="605"/>
                    </a:cubicBezTo>
                    <a:cubicBezTo>
                      <a:pt x="8" y="935"/>
                      <a:pt x="276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5" y="923"/>
                      <a:pt x="1202" y="592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0"/>
              <p:cNvSpPr/>
              <p:nvPr/>
            </p:nvSpPr>
            <p:spPr>
              <a:xfrm rot="5400000">
                <a:off x="917264" y="795764"/>
                <a:ext cx="77953" cy="77562"/>
              </a:xfrm>
              <a:custGeom>
                <a:rect b="b" l="l" r="r" t="t"/>
                <a:pathLst>
                  <a:path extrusionOk="0" h="1200" w="1206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7" y="5"/>
                      <a:pt x="1" y="276"/>
                      <a:pt x="5" y="605"/>
                    </a:cubicBezTo>
                    <a:cubicBezTo>
                      <a:pt x="8" y="934"/>
                      <a:pt x="276" y="1199"/>
                      <a:pt x="603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6" y="927"/>
                      <a:pt x="1202" y="595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0"/>
              <p:cNvSpPr/>
              <p:nvPr/>
            </p:nvSpPr>
            <p:spPr>
              <a:xfrm rot="5400000">
                <a:off x="914937" y="545819"/>
                <a:ext cx="77953" cy="77433"/>
              </a:xfrm>
              <a:custGeom>
                <a:rect b="b" l="l" r="r" t="t"/>
                <a:pathLst>
                  <a:path extrusionOk="0" h="1198" w="1206">
                    <a:moveTo>
                      <a:pt x="600" y="0"/>
                    </a:moveTo>
                    <a:cubicBezTo>
                      <a:pt x="598" y="0"/>
                      <a:pt x="596" y="0"/>
                      <a:pt x="594" y="0"/>
                    </a:cubicBezTo>
                    <a:cubicBezTo>
                      <a:pt x="265" y="3"/>
                      <a:pt x="0" y="276"/>
                      <a:pt x="3" y="605"/>
                    </a:cubicBezTo>
                    <a:cubicBezTo>
                      <a:pt x="7" y="934"/>
                      <a:pt x="272" y="1198"/>
                      <a:pt x="600" y="1198"/>
                    </a:cubicBezTo>
                    <a:cubicBezTo>
                      <a:pt x="603" y="1198"/>
                      <a:pt x="605" y="1198"/>
                      <a:pt x="608" y="1198"/>
                    </a:cubicBezTo>
                    <a:cubicBezTo>
                      <a:pt x="939" y="1195"/>
                      <a:pt x="1205" y="926"/>
                      <a:pt x="1201" y="594"/>
                    </a:cubicBezTo>
                    <a:cubicBezTo>
                      <a:pt x="1198" y="264"/>
                      <a:pt x="930" y="0"/>
                      <a:pt x="6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0"/>
              <p:cNvSpPr/>
              <p:nvPr/>
            </p:nvSpPr>
            <p:spPr>
              <a:xfrm rot="5400000">
                <a:off x="1112332" y="794213"/>
                <a:ext cx="77953" cy="77303"/>
              </a:xfrm>
              <a:custGeom>
                <a:rect b="b" l="l" r="r" t="t"/>
                <a:pathLst>
                  <a:path extrusionOk="0" h="1196" w="1206">
                    <a:moveTo>
                      <a:pt x="600" y="1"/>
                    </a:moveTo>
                    <a:cubicBezTo>
                      <a:pt x="598" y="1"/>
                      <a:pt x="597" y="1"/>
                      <a:pt x="595" y="1"/>
                    </a:cubicBezTo>
                    <a:cubicBezTo>
                      <a:pt x="266" y="1"/>
                      <a:pt x="0" y="273"/>
                      <a:pt x="4" y="605"/>
                    </a:cubicBezTo>
                    <a:cubicBezTo>
                      <a:pt x="7" y="932"/>
                      <a:pt x="273" y="1195"/>
                      <a:pt x="602" y="1195"/>
                    </a:cubicBezTo>
                    <a:cubicBezTo>
                      <a:pt x="604" y="1195"/>
                      <a:pt x="606" y="1195"/>
                      <a:pt x="608" y="1195"/>
                    </a:cubicBezTo>
                    <a:cubicBezTo>
                      <a:pt x="939" y="1195"/>
                      <a:pt x="1205" y="923"/>
                      <a:pt x="1201" y="592"/>
                    </a:cubicBezTo>
                    <a:cubicBezTo>
                      <a:pt x="1198" y="265"/>
                      <a:pt x="930" y="1"/>
                      <a:pt x="6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0"/>
              <p:cNvSpPr/>
              <p:nvPr/>
            </p:nvSpPr>
            <p:spPr>
              <a:xfrm rot="5400000">
                <a:off x="1109876" y="543815"/>
                <a:ext cx="77888" cy="77497"/>
              </a:xfrm>
              <a:custGeom>
                <a:rect b="b" l="l" r="r" t="t"/>
                <a:pathLst>
                  <a:path extrusionOk="0" h="1199" w="1205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2"/>
                      <a:pt x="4" y="604"/>
                    </a:cubicBezTo>
                    <a:cubicBezTo>
                      <a:pt x="7" y="933"/>
                      <a:pt x="279" y="1198"/>
                      <a:pt x="608" y="1198"/>
                    </a:cubicBezTo>
                    <a:cubicBezTo>
                      <a:pt x="940" y="1195"/>
                      <a:pt x="1205" y="923"/>
                      <a:pt x="1202" y="591"/>
                    </a:cubicBezTo>
                    <a:cubicBezTo>
                      <a:pt x="1198" y="265"/>
                      <a:pt x="929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0"/>
              <p:cNvSpPr/>
              <p:nvPr/>
            </p:nvSpPr>
            <p:spPr>
              <a:xfrm rot="5400000">
                <a:off x="1307400" y="792209"/>
                <a:ext cx="77888" cy="77497"/>
              </a:xfrm>
              <a:custGeom>
                <a:rect b="b" l="l" r="r" t="t"/>
                <a:pathLst>
                  <a:path extrusionOk="0" h="1199" w="1205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5"/>
                    </a:cubicBezTo>
                    <a:cubicBezTo>
                      <a:pt x="6" y="934"/>
                      <a:pt x="275" y="1198"/>
                      <a:pt x="600" y="1198"/>
                    </a:cubicBezTo>
                    <a:cubicBezTo>
                      <a:pt x="602" y="1198"/>
                      <a:pt x="604" y="1198"/>
                      <a:pt x="607" y="1198"/>
                    </a:cubicBezTo>
                    <a:cubicBezTo>
                      <a:pt x="939" y="1195"/>
                      <a:pt x="1204" y="923"/>
                      <a:pt x="1201" y="594"/>
                    </a:cubicBezTo>
                    <a:cubicBezTo>
                      <a:pt x="1198" y="264"/>
                      <a:pt x="932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0"/>
              <p:cNvSpPr/>
              <p:nvPr/>
            </p:nvSpPr>
            <p:spPr>
              <a:xfrm rot="5400000">
                <a:off x="1305137" y="542005"/>
                <a:ext cx="77759" cy="77497"/>
              </a:xfrm>
              <a:custGeom>
                <a:rect b="b" l="l" r="r" t="t"/>
                <a:pathLst>
                  <a:path extrusionOk="0" h="1199" w="1203">
                    <a:moveTo>
                      <a:pt x="601" y="1"/>
                    </a:moveTo>
                    <a:cubicBezTo>
                      <a:pt x="599" y="1"/>
                      <a:pt x="597" y="1"/>
                      <a:pt x="595" y="1"/>
                    </a:cubicBezTo>
                    <a:cubicBezTo>
                      <a:pt x="267" y="4"/>
                      <a:pt x="1" y="273"/>
                      <a:pt x="1" y="605"/>
                    </a:cubicBezTo>
                    <a:cubicBezTo>
                      <a:pt x="4" y="935"/>
                      <a:pt x="273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36" y="1195"/>
                      <a:pt x="1202" y="923"/>
                      <a:pt x="1198" y="595"/>
                    </a:cubicBezTo>
                    <a:cubicBezTo>
                      <a:pt x="1195" y="265"/>
                      <a:pt x="930" y="1"/>
                      <a:pt x="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0"/>
              <p:cNvSpPr/>
              <p:nvPr/>
            </p:nvSpPr>
            <p:spPr>
              <a:xfrm rot="5400000">
                <a:off x="1502597" y="790335"/>
                <a:ext cx="77759" cy="77497"/>
              </a:xfrm>
              <a:custGeom>
                <a:rect b="b" l="l" r="r" t="t"/>
                <a:pathLst>
                  <a:path extrusionOk="0" h="1199" w="1203">
                    <a:moveTo>
                      <a:pt x="602" y="0"/>
                    </a:moveTo>
                    <a:cubicBezTo>
                      <a:pt x="600" y="0"/>
                      <a:pt x="597" y="0"/>
                      <a:pt x="595" y="0"/>
                    </a:cubicBezTo>
                    <a:cubicBezTo>
                      <a:pt x="267" y="4"/>
                      <a:pt x="1" y="275"/>
                      <a:pt x="4" y="607"/>
                    </a:cubicBezTo>
                    <a:cubicBezTo>
                      <a:pt x="4" y="934"/>
                      <a:pt x="273" y="1198"/>
                      <a:pt x="603" y="1198"/>
                    </a:cubicBezTo>
                    <a:cubicBezTo>
                      <a:pt x="605" y="1198"/>
                      <a:pt x="607" y="1198"/>
                      <a:pt x="609" y="1198"/>
                    </a:cubicBezTo>
                    <a:cubicBezTo>
                      <a:pt x="937" y="1195"/>
                      <a:pt x="1203" y="926"/>
                      <a:pt x="1199" y="594"/>
                    </a:cubicBezTo>
                    <a:cubicBezTo>
                      <a:pt x="1199" y="265"/>
                      <a:pt x="931" y="0"/>
                      <a:pt x="6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10"/>
              <p:cNvSpPr/>
              <p:nvPr/>
            </p:nvSpPr>
            <p:spPr>
              <a:xfrm rot="5400000">
                <a:off x="1500205" y="540195"/>
                <a:ext cx="77888" cy="77497"/>
              </a:xfrm>
              <a:custGeom>
                <a:rect b="b" l="l" r="r" t="t"/>
                <a:pathLst>
                  <a:path extrusionOk="0" h="1199" w="1205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6"/>
                      <a:pt x="3" y="608"/>
                    </a:cubicBezTo>
                    <a:cubicBezTo>
                      <a:pt x="7" y="934"/>
                      <a:pt x="273" y="1199"/>
                      <a:pt x="601" y="1199"/>
                    </a:cubicBezTo>
                    <a:cubicBezTo>
                      <a:pt x="603" y="1199"/>
                      <a:pt x="605" y="1199"/>
                      <a:pt x="607" y="1199"/>
                    </a:cubicBezTo>
                    <a:cubicBezTo>
                      <a:pt x="939" y="1195"/>
                      <a:pt x="1204" y="926"/>
                      <a:pt x="1201" y="594"/>
                    </a:cubicBezTo>
                    <a:cubicBezTo>
                      <a:pt x="1198" y="265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"/>
              <a:buNone/>
              <a:defRPr sz="2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"/>
              <a:buNone/>
              <a:defRPr sz="2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"/>
              <a:buNone/>
              <a:defRPr sz="2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"/>
              <a:buNone/>
              <a:defRPr sz="2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"/>
              <a:buNone/>
              <a:defRPr sz="2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"/>
              <a:buNone/>
              <a:defRPr sz="2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"/>
              <a:buNone/>
              <a:defRPr sz="2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"/>
              <a:buNone/>
              <a:defRPr sz="2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"/>
              <a:buNone/>
              <a:defRPr sz="2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dvent Pro"/>
              <a:buChar char="●"/>
              <a:defRPr sz="18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○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■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●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○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■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●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○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dvent Pro"/>
              <a:buChar char="■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matheus_a_cruz@estudante.sc.senai.br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1"/>
          <p:cNvSpPr txBox="1"/>
          <p:nvPr>
            <p:ph type="ctrTitle"/>
          </p:nvPr>
        </p:nvSpPr>
        <p:spPr>
          <a:xfrm>
            <a:off x="2925600" y="946950"/>
            <a:ext cx="3292800" cy="177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Apresentação da SA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My View</a:t>
            </a:r>
            <a:r>
              <a:rPr b="1" baseline="30000" lang="en" sz="3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®</a:t>
            </a:r>
            <a:endParaRPr b="1" baseline="30000" sz="3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By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Stariote Entertainment </a:t>
            </a: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©</a:t>
            </a: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and Saint’Anna Solutions </a:t>
            </a: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©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07" name="Google Shape;707;p21"/>
          <p:cNvSpPr txBox="1"/>
          <p:nvPr>
            <p:ph idx="1" type="subTitle"/>
          </p:nvPr>
        </p:nvSpPr>
        <p:spPr>
          <a:xfrm>
            <a:off x="2925600" y="3251250"/>
            <a:ext cx="3292800" cy="9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Integrantes: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Pedro Henrique Diogo de Santana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Matheus Amorim da Cruz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30"/>
          <p:cNvSpPr/>
          <p:nvPr/>
        </p:nvSpPr>
        <p:spPr>
          <a:xfrm>
            <a:off x="1976700" y="426900"/>
            <a:ext cx="5190600" cy="4395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30"/>
          <p:cNvSpPr txBox="1"/>
          <p:nvPr/>
        </p:nvSpPr>
        <p:spPr>
          <a:xfrm>
            <a:off x="2670300" y="276475"/>
            <a:ext cx="380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Dicionário de Dados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68" name="Google Shape;768;p30"/>
          <p:cNvPicPr preferRelativeResize="0"/>
          <p:nvPr/>
        </p:nvPicPr>
        <p:blipFill rotWithShape="1">
          <a:blip r:embed="rId3">
            <a:alphaModFix/>
          </a:blip>
          <a:srcRect b="0" l="0" r="1224" t="0"/>
          <a:stretch/>
        </p:blipFill>
        <p:spPr>
          <a:xfrm>
            <a:off x="375663" y="1337250"/>
            <a:ext cx="8392676" cy="335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31"/>
          <p:cNvSpPr/>
          <p:nvPr/>
        </p:nvSpPr>
        <p:spPr>
          <a:xfrm>
            <a:off x="1976700" y="426900"/>
            <a:ext cx="5190600" cy="4395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31"/>
          <p:cNvSpPr txBox="1"/>
          <p:nvPr/>
        </p:nvSpPr>
        <p:spPr>
          <a:xfrm>
            <a:off x="2670300" y="276475"/>
            <a:ext cx="380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Dicionário de Dados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75" name="Google Shape;7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813" y="1071800"/>
            <a:ext cx="8416376" cy="375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0" name="Google Shape;780;p32"/>
          <p:cNvGrpSpPr/>
          <p:nvPr/>
        </p:nvGrpSpPr>
        <p:grpSpPr>
          <a:xfrm>
            <a:off x="2013807" y="1036364"/>
            <a:ext cx="5116394" cy="2601312"/>
            <a:chOff x="2013807" y="1036364"/>
            <a:chExt cx="5116394" cy="2601312"/>
          </a:xfrm>
        </p:grpSpPr>
        <p:sp>
          <p:nvSpPr>
            <p:cNvPr id="781" name="Google Shape;781;p32"/>
            <p:cNvSpPr/>
            <p:nvPr/>
          </p:nvSpPr>
          <p:spPr>
            <a:xfrm>
              <a:off x="6322111" y="2999541"/>
              <a:ext cx="44672" cy="38247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2"/>
            <p:cNvSpPr/>
            <p:nvPr/>
          </p:nvSpPr>
          <p:spPr>
            <a:xfrm>
              <a:off x="6322111" y="3054236"/>
              <a:ext cx="44529" cy="38122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6322111" y="3108662"/>
              <a:ext cx="44529" cy="38247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376662" y="3054236"/>
              <a:ext cx="44547" cy="38122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6376662" y="3108662"/>
              <a:ext cx="44547" cy="38247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6431071" y="3054236"/>
              <a:ext cx="44690" cy="38122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2"/>
            <p:cNvSpPr/>
            <p:nvPr/>
          </p:nvSpPr>
          <p:spPr>
            <a:xfrm>
              <a:off x="6431071" y="3108662"/>
              <a:ext cx="44690" cy="38247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2"/>
            <p:cNvSpPr/>
            <p:nvPr/>
          </p:nvSpPr>
          <p:spPr>
            <a:xfrm>
              <a:off x="6431071" y="3217783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2"/>
            <p:cNvSpPr/>
            <p:nvPr/>
          </p:nvSpPr>
          <p:spPr>
            <a:xfrm>
              <a:off x="6485640" y="3054236"/>
              <a:ext cx="44690" cy="38122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2"/>
            <p:cNvSpPr/>
            <p:nvPr/>
          </p:nvSpPr>
          <p:spPr>
            <a:xfrm>
              <a:off x="6485640" y="3108662"/>
              <a:ext cx="44690" cy="38247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2"/>
            <p:cNvSpPr/>
            <p:nvPr/>
          </p:nvSpPr>
          <p:spPr>
            <a:xfrm>
              <a:off x="6485640" y="3272335"/>
              <a:ext cx="44690" cy="38157"/>
            </a:xfrm>
            <a:custGeom>
              <a:rect b="b" l="l" r="r" t="t"/>
              <a:pathLst>
                <a:path extrusionOk="0" h="2132" w="2497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2"/>
            <p:cNvSpPr/>
            <p:nvPr/>
          </p:nvSpPr>
          <p:spPr>
            <a:xfrm>
              <a:off x="6485640" y="3217783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6485640" y="3163214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2"/>
            <p:cNvSpPr/>
            <p:nvPr/>
          </p:nvSpPr>
          <p:spPr>
            <a:xfrm>
              <a:off x="6595781" y="3054236"/>
              <a:ext cx="44690" cy="38122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2"/>
            <p:cNvSpPr/>
            <p:nvPr/>
          </p:nvSpPr>
          <p:spPr>
            <a:xfrm>
              <a:off x="6595781" y="3108662"/>
              <a:ext cx="44690" cy="38247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2"/>
            <p:cNvSpPr/>
            <p:nvPr/>
          </p:nvSpPr>
          <p:spPr>
            <a:xfrm>
              <a:off x="6595781" y="3272335"/>
              <a:ext cx="44690" cy="38157"/>
            </a:xfrm>
            <a:custGeom>
              <a:rect b="b" l="l" r="r" t="t"/>
              <a:pathLst>
                <a:path extrusionOk="0" h="2132" w="2497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2"/>
            <p:cNvSpPr/>
            <p:nvPr/>
          </p:nvSpPr>
          <p:spPr>
            <a:xfrm>
              <a:off x="6595781" y="3217783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2"/>
            <p:cNvSpPr/>
            <p:nvPr/>
          </p:nvSpPr>
          <p:spPr>
            <a:xfrm>
              <a:off x="6595781" y="3163214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2"/>
            <p:cNvSpPr/>
            <p:nvPr/>
          </p:nvSpPr>
          <p:spPr>
            <a:xfrm>
              <a:off x="6650924" y="3108662"/>
              <a:ext cx="44547" cy="38247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2"/>
            <p:cNvSpPr/>
            <p:nvPr/>
          </p:nvSpPr>
          <p:spPr>
            <a:xfrm>
              <a:off x="6650924" y="3217783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2"/>
            <p:cNvSpPr/>
            <p:nvPr/>
          </p:nvSpPr>
          <p:spPr>
            <a:xfrm>
              <a:off x="6650924" y="316321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2"/>
            <p:cNvSpPr/>
            <p:nvPr/>
          </p:nvSpPr>
          <p:spPr>
            <a:xfrm>
              <a:off x="6431071" y="3163214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2"/>
            <p:cNvSpPr/>
            <p:nvPr/>
          </p:nvSpPr>
          <p:spPr>
            <a:xfrm>
              <a:off x="6376662" y="316321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2"/>
            <p:cNvSpPr/>
            <p:nvPr/>
          </p:nvSpPr>
          <p:spPr>
            <a:xfrm>
              <a:off x="6322111" y="3163214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2"/>
            <p:cNvSpPr/>
            <p:nvPr/>
          </p:nvSpPr>
          <p:spPr>
            <a:xfrm>
              <a:off x="6103994" y="3108662"/>
              <a:ext cx="44547" cy="38247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2"/>
            <p:cNvSpPr/>
            <p:nvPr/>
          </p:nvSpPr>
          <p:spPr>
            <a:xfrm>
              <a:off x="6103994" y="316321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2"/>
            <p:cNvSpPr/>
            <p:nvPr/>
          </p:nvSpPr>
          <p:spPr>
            <a:xfrm>
              <a:off x="6158420" y="3054236"/>
              <a:ext cx="44690" cy="38122"/>
            </a:xfrm>
            <a:custGeom>
              <a:rect b="b" l="l" r="r" t="t"/>
              <a:pathLst>
                <a:path extrusionOk="0" h="2130" w="2497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2"/>
            <p:cNvSpPr/>
            <p:nvPr/>
          </p:nvSpPr>
          <p:spPr>
            <a:xfrm>
              <a:off x="6158420" y="3108662"/>
              <a:ext cx="44690" cy="38247"/>
            </a:xfrm>
            <a:custGeom>
              <a:rect b="b" l="l" r="r" t="t"/>
              <a:pathLst>
                <a:path extrusionOk="0" h="2137" w="2497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5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2"/>
            <p:cNvSpPr/>
            <p:nvPr/>
          </p:nvSpPr>
          <p:spPr>
            <a:xfrm>
              <a:off x="6158420" y="3163214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2"/>
            <p:cNvSpPr/>
            <p:nvPr/>
          </p:nvSpPr>
          <p:spPr>
            <a:xfrm>
              <a:off x="6212972" y="2999541"/>
              <a:ext cx="44690" cy="38283"/>
            </a:xfrm>
            <a:custGeom>
              <a:rect b="b" l="l" r="r" t="t"/>
              <a:pathLst>
                <a:path extrusionOk="0" h="2139" w="2497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2"/>
            <p:cNvSpPr/>
            <p:nvPr/>
          </p:nvSpPr>
          <p:spPr>
            <a:xfrm>
              <a:off x="6212972" y="3054236"/>
              <a:ext cx="44690" cy="38157"/>
            </a:xfrm>
            <a:custGeom>
              <a:rect b="b" l="l" r="r" t="t"/>
              <a:pathLst>
                <a:path extrusionOk="0" h="2132" w="2497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2"/>
            <p:cNvSpPr/>
            <p:nvPr/>
          </p:nvSpPr>
          <p:spPr>
            <a:xfrm>
              <a:off x="6212972" y="3108662"/>
              <a:ext cx="44690" cy="38283"/>
            </a:xfrm>
            <a:custGeom>
              <a:rect b="b" l="l" r="r" t="t"/>
              <a:pathLst>
                <a:path extrusionOk="0" h="2139" w="2497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2"/>
            <p:cNvSpPr/>
            <p:nvPr/>
          </p:nvSpPr>
          <p:spPr>
            <a:xfrm>
              <a:off x="6212972" y="3163214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2"/>
            <p:cNvSpPr/>
            <p:nvPr/>
          </p:nvSpPr>
          <p:spPr>
            <a:xfrm>
              <a:off x="6267541" y="2944972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2"/>
            <p:cNvSpPr/>
            <p:nvPr/>
          </p:nvSpPr>
          <p:spPr>
            <a:xfrm>
              <a:off x="6267541" y="2999541"/>
              <a:ext cx="44690" cy="38247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2"/>
            <p:cNvSpPr/>
            <p:nvPr/>
          </p:nvSpPr>
          <p:spPr>
            <a:xfrm>
              <a:off x="6267541" y="316321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2"/>
            <p:cNvSpPr/>
            <p:nvPr/>
          </p:nvSpPr>
          <p:spPr>
            <a:xfrm>
              <a:off x="6267541" y="3108662"/>
              <a:ext cx="44547" cy="38247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2"/>
            <p:cNvSpPr/>
            <p:nvPr/>
          </p:nvSpPr>
          <p:spPr>
            <a:xfrm>
              <a:off x="6267541" y="3054236"/>
              <a:ext cx="44547" cy="38122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2"/>
            <p:cNvSpPr/>
            <p:nvPr/>
          </p:nvSpPr>
          <p:spPr>
            <a:xfrm>
              <a:off x="6976551" y="2999541"/>
              <a:ext cx="44672" cy="38247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2"/>
            <p:cNvSpPr/>
            <p:nvPr/>
          </p:nvSpPr>
          <p:spPr>
            <a:xfrm>
              <a:off x="6758452" y="3054236"/>
              <a:ext cx="44529" cy="38122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2"/>
            <p:cNvSpPr/>
            <p:nvPr/>
          </p:nvSpPr>
          <p:spPr>
            <a:xfrm>
              <a:off x="6758452" y="2999541"/>
              <a:ext cx="44672" cy="38247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2"/>
            <p:cNvSpPr/>
            <p:nvPr/>
          </p:nvSpPr>
          <p:spPr>
            <a:xfrm>
              <a:off x="6813003" y="2944972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2"/>
            <p:cNvSpPr/>
            <p:nvPr/>
          </p:nvSpPr>
          <p:spPr>
            <a:xfrm>
              <a:off x="6703739" y="2890420"/>
              <a:ext cx="44690" cy="38247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2"/>
            <p:cNvSpPr/>
            <p:nvPr/>
          </p:nvSpPr>
          <p:spPr>
            <a:xfrm>
              <a:off x="6594761" y="2781442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2"/>
            <p:cNvSpPr/>
            <p:nvPr/>
          </p:nvSpPr>
          <p:spPr>
            <a:xfrm>
              <a:off x="6322111" y="2726873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2"/>
            <p:cNvSpPr/>
            <p:nvPr/>
          </p:nvSpPr>
          <p:spPr>
            <a:xfrm>
              <a:off x="6485640" y="2835994"/>
              <a:ext cx="44690" cy="38122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2"/>
            <p:cNvSpPr/>
            <p:nvPr/>
          </p:nvSpPr>
          <p:spPr>
            <a:xfrm>
              <a:off x="6485640" y="2781442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2"/>
            <p:cNvSpPr/>
            <p:nvPr/>
          </p:nvSpPr>
          <p:spPr>
            <a:xfrm>
              <a:off x="6431071" y="2835994"/>
              <a:ext cx="44690" cy="38122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2"/>
            <p:cNvSpPr/>
            <p:nvPr/>
          </p:nvSpPr>
          <p:spPr>
            <a:xfrm>
              <a:off x="6431071" y="2781442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2"/>
            <p:cNvSpPr/>
            <p:nvPr/>
          </p:nvSpPr>
          <p:spPr>
            <a:xfrm>
              <a:off x="6376662" y="2781442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2"/>
            <p:cNvSpPr/>
            <p:nvPr/>
          </p:nvSpPr>
          <p:spPr>
            <a:xfrm>
              <a:off x="6376662" y="2726873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2"/>
            <p:cNvSpPr/>
            <p:nvPr/>
          </p:nvSpPr>
          <p:spPr>
            <a:xfrm>
              <a:off x="6921981" y="3326761"/>
              <a:ext cx="44690" cy="38247"/>
            </a:xfrm>
            <a:custGeom>
              <a:rect b="b" l="l" r="r" t="t"/>
              <a:pathLst>
                <a:path extrusionOk="0" h="2137" w="2497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2"/>
            <p:cNvSpPr/>
            <p:nvPr/>
          </p:nvSpPr>
          <p:spPr>
            <a:xfrm>
              <a:off x="6867430" y="3435882"/>
              <a:ext cx="44672" cy="38193"/>
            </a:xfrm>
            <a:custGeom>
              <a:rect b="b" l="l" r="r" t="t"/>
              <a:pathLst>
                <a:path extrusionOk="0" h="2134" w="2496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2"/>
            <p:cNvSpPr/>
            <p:nvPr/>
          </p:nvSpPr>
          <p:spPr>
            <a:xfrm>
              <a:off x="6867430" y="3381313"/>
              <a:ext cx="44672" cy="38265"/>
            </a:xfrm>
            <a:custGeom>
              <a:rect b="b" l="l" r="r" t="t"/>
              <a:pathLst>
                <a:path extrusionOk="0" h="2138" w="2496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2"/>
            <p:cNvSpPr/>
            <p:nvPr/>
          </p:nvSpPr>
          <p:spPr>
            <a:xfrm>
              <a:off x="6813003" y="3435882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2"/>
            <p:cNvSpPr/>
            <p:nvPr/>
          </p:nvSpPr>
          <p:spPr>
            <a:xfrm>
              <a:off x="6485640" y="3435882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2"/>
            <p:cNvSpPr/>
            <p:nvPr/>
          </p:nvSpPr>
          <p:spPr>
            <a:xfrm>
              <a:off x="6540210" y="3326761"/>
              <a:ext cx="44529" cy="38247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2"/>
            <p:cNvSpPr/>
            <p:nvPr/>
          </p:nvSpPr>
          <p:spPr>
            <a:xfrm>
              <a:off x="6540210" y="3272335"/>
              <a:ext cx="44529" cy="38157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2"/>
            <p:cNvSpPr/>
            <p:nvPr/>
          </p:nvSpPr>
          <p:spPr>
            <a:xfrm>
              <a:off x="6540210" y="3217783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2"/>
            <p:cNvSpPr/>
            <p:nvPr/>
          </p:nvSpPr>
          <p:spPr>
            <a:xfrm>
              <a:off x="6540210" y="3163214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2"/>
            <p:cNvSpPr/>
            <p:nvPr/>
          </p:nvSpPr>
          <p:spPr>
            <a:xfrm>
              <a:off x="6540210" y="3108662"/>
              <a:ext cx="44529" cy="38247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2"/>
            <p:cNvSpPr/>
            <p:nvPr/>
          </p:nvSpPr>
          <p:spPr>
            <a:xfrm>
              <a:off x="6540210" y="3054236"/>
              <a:ext cx="44529" cy="38122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2"/>
            <p:cNvSpPr/>
            <p:nvPr/>
          </p:nvSpPr>
          <p:spPr>
            <a:xfrm>
              <a:off x="6540210" y="2999541"/>
              <a:ext cx="44672" cy="38247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2"/>
            <p:cNvSpPr/>
            <p:nvPr/>
          </p:nvSpPr>
          <p:spPr>
            <a:xfrm>
              <a:off x="6485640" y="3326761"/>
              <a:ext cx="44690" cy="38247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2"/>
            <p:cNvSpPr/>
            <p:nvPr/>
          </p:nvSpPr>
          <p:spPr>
            <a:xfrm>
              <a:off x="6485640" y="2999541"/>
              <a:ext cx="44690" cy="38247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2"/>
            <p:cNvSpPr/>
            <p:nvPr/>
          </p:nvSpPr>
          <p:spPr>
            <a:xfrm>
              <a:off x="6485640" y="2944972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2"/>
            <p:cNvSpPr/>
            <p:nvPr/>
          </p:nvSpPr>
          <p:spPr>
            <a:xfrm>
              <a:off x="6431071" y="3326761"/>
              <a:ext cx="44690" cy="38247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2"/>
            <p:cNvSpPr/>
            <p:nvPr/>
          </p:nvSpPr>
          <p:spPr>
            <a:xfrm>
              <a:off x="6431071" y="3272335"/>
              <a:ext cx="44690" cy="38157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2"/>
            <p:cNvSpPr/>
            <p:nvPr/>
          </p:nvSpPr>
          <p:spPr>
            <a:xfrm>
              <a:off x="6431071" y="2999541"/>
              <a:ext cx="44690" cy="38247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2"/>
            <p:cNvSpPr/>
            <p:nvPr/>
          </p:nvSpPr>
          <p:spPr>
            <a:xfrm>
              <a:off x="6431071" y="2944972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2"/>
            <p:cNvSpPr/>
            <p:nvPr/>
          </p:nvSpPr>
          <p:spPr>
            <a:xfrm>
              <a:off x="6376662" y="3272335"/>
              <a:ext cx="44547" cy="38157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2"/>
            <p:cNvSpPr/>
            <p:nvPr/>
          </p:nvSpPr>
          <p:spPr>
            <a:xfrm>
              <a:off x="6376662" y="3217783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2"/>
            <p:cNvSpPr/>
            <p:nvPr/>
          </p:nvSpPr>
          <p:spPr>
            <a:xfrm>
              <a:off x="6376662" y="2999541"/>
              <a:ext cx="44690" cy="38247"/>
            </a:xfrm>
            <a:custGeom>
              <a:rect b="b" l="l" r="r" t="t"/>
              <a:pathLst>
                <a:path extrusionOk="0" h="2137" w="2497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2"/>
            <p:cNvSpPr/>
            <p:nvPr/>
          </p:nvSpPr>
          <p:spPr>
            <a:xfrm>
              <a:off x="6376662" y="2944972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2"/>
            <p:cNvSpPr/>
            <p:nvPr/>
          </p:nvSpPr>
          <p:spPr>
            <a:xfrm>
              <a:off x="6322111" y="3217783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2"/>
            <p:cNvSpPr/>
            <p:nvPr/>
          </p:nvSpPr>
          <p:spPr>
            <a:xfrm>
              <a:off x="6322111" y="2944972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2"/>
            <p:cNvSpPr/>
            <p:nvPr/>
          </p:nvSpPr>
          <p:spPr>
            <a:xfrm>
              <a:off x="6322111" y="2890420"/>
              <a:ext cx="44529" cy="38247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2"/>
            <p:cNvSpPr/>
            <p:nvPr/>
          </p:nvSpPr>
          <p:spPr>
            <a:xfrm>
              <a:off x="6267541" y="3217783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2"/>
            <p:cNvSpPr/>
            <p:nvPr/>
          </p:nvSpPr>
          <p:spPr>
            <a:xfrm>
              <a:off x="6267541" y="2890420"/>
              <a:ext cx="44547" cy="38247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2"/>
            <p:cNvSpPr/>
            <p:nvPr/>
          </p:nvSpPr>
          <p:spPr>
            <a:xfrm>
              <a:off x="6212972" y="3217783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2"/>
            <p:cNvSpPr/>
            <p:nvPr/>
          </p:nvSpPr>
          <p:spPr>
            <a:xfrm>
              <a:off x="6212972" y="2944972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2"/>
            <p:cNvSpPr/>
            <p:nvPr/>
          </p:nvSpPr>
          <p:spPr>
            <a:xfrm>
              <a:off x="6158420" y="3217783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2"/>
            <p:cNvSpPr/>
            <p:nvPr/>
          </p:nvSpPr>
          <p:spPr>
            <a:xfrm>
              <a:off x="6158420" y="2999541"/>
              <a:ext cx="44690" cy="38247"/>
            </a:xfrm>
            <a:custGeom>
              <a:rect b="b" l="l" r="r" t="t"/>
              <a:pathLst>
                <a:path extrusionOk="0" h="2137" w="2497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6" y="1146"/>
                    <a:pt x="2025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2"/>
            <p:cNvSpPr/>
            <p:nvPr/>
          </p:nvSpPr>
          <p:spPr>
            <a:xfrm>
              <a:off x="6158420" y="2944972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2"/>
            <p:cNvSpPr/>
            <p:nvPr/>
          </p:nvSpPr>
          <p:spPr>
            <a:xfrm>
              <a:off x="6103994" y="3217783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2"/>
            <p:cNvSpPr/>
            <p:nvPr/>
          </p:nvSpPr>
          <p:spPr>
            <a:xfrm>
              <a:off x="6103994" y="3054236"/>
              <a:ext cx="44547" cy="38122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2"/>
            <p:cNvSpPr/>
            <p:nvPr/>
          </p:nvSpPr>
          <p:spPr>
            <a:xfrm>
              <a:off x="6103994" y="2999541"/>
              <a:ext cx="44690" cy="38247"/>
            </a:xfrm>
            <a:custGeom>
              <a:rect b="b" l="l" r="r" t="t"/>
              <a:pathLst>
                <a:path extrusionOk="0" h="2137" w="2497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2"/>
            <p:cNvSpPr/>
            <p:nvPr/>
          </p:nvSpPr>
          <p:spPr>
            <a:xfrm>
              <a:off x="6049442" y="3217783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2"/>
            <p:cNvSpPr/>
            <p:nvPr/>
          </p:nvSpPr>
          <p:spPr>
            <a:xfrm>
              <a:off x="6049442" y="316321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2"/>
            <p:cNvSpPr/>
            <p:nvPr/>
          </p:nvSpPr>
          <p:spPr>
            <a:xfrm>
              <a:off x="6049442" y="3108662"/>
              <a:ext cx="44547" cy="38247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2"/>
            <p:cNvSpPr/>
            <p:nvPr/>
          </p:nvSpPr>
          <p:spPr>
            <a:xfrm>
              <a:off x="6049442" y="3054236"/>
              <a:ext cx="44547" cy="38122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2"/>
            <p:cNvSpPr/>
            <p:nvPr/>
          </p:nvSpPr>
          <p:spPr>
            <a:xfrm>
              <a:off x="5067782" y="3054236"/>
              <a:ext cx="44529" cy="38122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2"/>
            <p:cNvSpPr/>
            <p:nvPr/>
          </p:nvSpPr>
          <p:spPr>
            <a:xfrm>
              <a:off x="5067782" y="2999541"/>
              <a:ext cx="44672" cy="38247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2"/>
            <p:cNvSpPr/>
            <p:nvPr/>
          </p:nvSpPr>
          <p:spPr>
            <a:xfrm>
              <a:off x="5067782" y="2944972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2"/>
            <p:cNvSpPr/>
            <p:nvPr/>
          </p:nvSpPr>
          <p:spPr>
            <a:xfrm>
              <a:off x="5013213" y="3108662"/>
              <a:ext cx="44690" cy="38247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2"/>
            <p:cNvSpPr/>
            <p:nvPr/>
          </p:nvSpPr>
          <p:spPr>
            <a:xfrm>
              <a:off x="5013213" y="3054236"/>
              <a:ext cx="44636" cy="38122"/>
            </a:xfrm>
            <a:custGeom>
              <a:rect b="b" l="l" r="r" t="t"/>
              <a:pathLst>
                <a:path extrusionOk="0" h="2130" w="2494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2"/>
            <p:cNvSpPr/>
            <p:nvPr/>
          </p:nvSpPr>
          <p:spPr>
            <a:xfrm>
              <a:off x="5013213" y="2999541"/>
              <a:ext cx="44690" cy="38247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2"/>
            <p:cNvSpPr/>
            <p:nvPr/>
          </p:nvSpPr>
          <p:spPr>
            <a:xfrm>
              <a:off x="4958643" y="2563343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2"/>
            <p:cNvSpPr/>
            <p:nvPr/>
          </p:nvSpPr>
          <p:spPr>
            <a:xfrm>
              <a:off x="4958643" y="2617752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2"/>
            <p:cNvSpPr/>
            <p:nvPr/>
          </p:nvSpPr>
          <p:spPr>
            <a:xfrm>
              <a:off x="4686136" y="2290675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2"/>
            <p:cNvSpPr/>
            <p:nvPr/>
          </p:nvSpPr>
          <p:spPr>
            <a:xfrm>
              <a:off x="4686136" y="2345244"/>
              <a:ext cx="44547" cy="38140"/>
            </a:xfrm>
            <a:custGeom>
              <a:rect b="b" l="l" r="r" t="t"/>
              <a:pathLst>
                <a:path extrusionOk="0" h="2131" w="2489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2"/>
            <p:cNvSpPr/>
            <p:nvPr/>
          </p:nvSpPr>
          <p:spPr>
            <a:xfrm>
              <a:off x="4686136" y="2399653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2"/>
            <p:cNvSpPr/>
            <p:nvPr/>
          </p:nvSpPr>
          <p:spPr>
            <a:xfrm>
              <a:off x="4686136" y="2454222"/>
              <a:ext cx="44547" cy="38247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2"/>
            <p:cNvSpPr/>
            <p:nvPr/>
          </p:nvSpPr>
          <p:spPr>
            <a:xfrm>
              <a:off x="4686136" y="250877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2"/>
            <p:cNvSpPr/>
            <p:nvPr/>
          </p:nvSpPr>
          <p:spPr>
            <a:xfrm>
              <a:off x="4686136" y="2563343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2"/>
            <p:cNvSpPr/>
            <p:nvPr/>
          </p:nvSpPr>
          <p:spPr>
            <a:xfrm>
              <a:off x="4686136" y="2617752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2"/>
            <p:cNvSpPr/>
            <p:nvPr/>
          </p:nvSpPr>
          <p:spPr>
            <a:xfrm>
              <a:off x="4686136" y="2672321"/>
              <a:ext cx="44547" cy="38247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2"/>
            <p:cNvSpPr/>
            <p:nvPr/>
          </p:nvSpPr>
          <p:spPr>
            <a:xfrm>
              <a:off x="4686136" y="2726873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2"/>
            <p:cNvSpPr/>
            <p:nvPr/>
          </p:nvSpPr>
          <p:spPr>
            <a:xfrm>
              <a:off x="4686136" y="2781442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2"/>
            <p:cNvSpPr/>
            <p:nvPr/>
          </p:nvSpPr>
          <p:spPr>
            <a:xfrm>
              <a:off x="4686136" y="2835994"/>
              <a:ext cx="44547" cy="38122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2"/>
            <p:cNvSpPr/>
            <p:nvPr/>
          </p:nvSpPr>
          <p:spPr>
            <a:xfrm>
              <a:off x="4686136" y="2890420"/>
              <a:ext cx="44547" cy="38247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2"/>
            <p:cNvSpPr/>
            <p:nvPr/>
          </p:nvSpPr>
          <p:spPr>
            <a:xfrm>
              <a:off x="4686136" y="2944972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2"/>
            <p:cNvSpPr/>
            <p:nvPr/>
          </p:nvSpPr>
          <p:spPr>
            <a:xfrm>
              <a:off x="4686136" y="2999541"/>
              <a:ext cx="44690" cy="38247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2"/>
            <p:cNvSpPr/>
            <p:nvPr/>
          </p:nvSpPr>
          <p:spPr>
            <a:xfrm>
              <a:off x="4686136" y="3054236"/>
              <a:ext cx="44547" cy="38122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2"/>
            <p:cNvSpPr/>
            <p:nvPr/>
          </p:nvSpPr>
          <p:spPr>
            <a:xfrm>
              <a:off x="4686136" y="316321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2"/>
            <p:cNvSpPr/>
            <p:nvPr/>
          </p:nvSpPr>
          <p:spPr>
            <a:xfrm>
              <a:off x="4740545" y="2290675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2"/>
            <p:cNvSpPr/>
            <p:nvPr/>
          </p:nvSpPr>
          <p:spPr>
            <a:xfrm>
              <a:off x="4740545" y="2345244"/>
              <a:ext cx="44690" cy="38140"/>
            </a:xfrm>
            <a:custGeom>
              <a:rect b="b" l="l" r="r" t="t"/>
              <a:pathLst>
                <a:path extrusionOk="0" h="2131" w="2497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2"/>
            <p:cNvSpPr/>
            <p:nvPr/>
          </p:nvSpPr>
          <p:spPr>
            <a:xfrm>
              <a:off x="4740545" y="2399653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4740545" y="2454222"/>
              <a:ext cx="44690" cy="38247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4740545" y="2508774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4740545" y="2563343"/>
              <a:ext cx="44690" cy="38140"/>
            </a:xfrm>
            <a:custGeom>
              <a:rect b="b" l="l" r="r" t="t"/>
              <a:pathLst>
                <a:path extrusionOk="0" h="2131" w="2497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4740545" y="2617752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4740545" y="2672321"/>
              <a:ext cx="44690" cy="38247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2"/>
            <p:cNvSpPr/>
            <p:nvPr/>
          </p:nvSpPr>
          <p:spPr>
            <a:xfrm>
              <a:off x="4740545" y="2726873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2"/>
            <p:cNvSpPr/>
            <p:nvPr/>
          </p:nvSpPr>
          <p:spPr>
            <a:xfrm>
              <a:off x="4740545" y="2781442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2"/>
            <p:cNvSpPr/>
            <p:nvPr/>
          </p:nvSpPr>
          <p:spPr>
            <a:xfrm>
              <a:off x="4740545" y="2835994"/>
              <a:ext cx="44690" cy="38122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2"/>
            <p:cNvSpPr/>
            <p:nvPr/>
          </p:nvSpPr>
          <p:spPr>
            <a:xfrm>
              <a:off x="4740545" y="2890420"/>
              <a:ext cx="44690" cy="38247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2"/>
            <p:cNvSpPr/>
            <p:nvPr/>
          </p:nvSpPr>
          <p:spPr>
            <a:xfrm>
              <a:off x="4740545" y="2944972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4795114" y="2290675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2"/>
            <p:cNvSpPr/>
            <p:nvPr/>
          </p:nvSpPr>
          <p:spPr>
            <a:xfrm>
              <a:off x="4795114" y="2345244"/>
              <a:ext cx="44690" cy="38140"/>
            </a:xfrm>
            <a:custGeom>
              <a:rect b="b" l="l" r="r" t="t"/>
              <a:pathLst>
                <a:path extrusionOk="0" h="2131" w="2497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2"/>
            <p:cNvSpPr/>
            <p:nvPr/>
          </p:nvSpPr>
          <p:spPr>
            <a:xfrm>
              <a:off x="4795114" y="2399653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4795114" y="2454222"/>
              <a:ext cx="44690" cy="38247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4795114" y="2508774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2"/>
            <p:cNvSpPr/>
            <p:nvPr/>
          </p:nvSpPr>
          <p:spPr>
            <a:xfrm>
              <a:off x="4795114" y="2563343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2"/>
            <p:cNvSpPr/>
            <p:nvPr/>
          </p:nvSpPr>
          <p:spPr>
            <a:xfrm>
              <a:off x="4795114" y="2617752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4795114" y="2672321"/>
              <a:ext cx="44690" cy="38247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4795114" y="2726873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2"/>
            <p:cNvSpPr/>
            <p:nvPr/>
          </p:nvSpPr>
          <p:spPr>
            <a:xfrm>
              <a:off x="4795114" y="2781442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4795114" y="2835994"/>
              <a:ext cx="44690" cy="38122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4795114" y="2890420"/>
              <a:ext cx="44690" cy="38247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4849683" y="2454222"/>
              <a:ext cx="44529" cy="38247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4849683" y="2508774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4849683" y="2563343"/>
              <a:ext cx="44529" cy="38140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4849683" y="2617752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4904235" y="2454222"/>
              <a:ext cx="44547" cy="38247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4904235" y="250877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4904235" y="2563343"/>
              <a:ext cx="44547" cy="38140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4904235" y="2617752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2"/>
            <p:cNvSpPr/>
            <p:nvPr/>
          </p:nvSpPr>
          <p:spPr>
            <a:xfrm>
              <a:off x="4904146" y="2672321"/>
              <a:ext cx="44636" cy="38247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5" y="8"/>
                    <a:pt x="6" y="480"/>
                    <a:pt x="6" y="1065"/>
                  </a:cubicBezTo>
                  <a:cubicBezTo>
                    <a:pt x="0" y="1709"/>
                    <a:pt x="527" y="2137"/>
                    <a:pt x="1075" y="2137"/>
                  </a:cubicBezTo>
                  <a:cubicBezTo>
                    <a:pt x="1337" y="2137"/>
                    <a:pt x="1603" y="2039"/>
                    <a:pt x="1818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2"/>
            <p:cNvSpPr/>
            <p:nvPr/>
          </p:nvSpPr>
          <p:spPr>
            <a:xfrm>
              <a:off x="4849683" y="2672321"/>
              <a:ext cx="44529" cy="38247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4849683" y="2726873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4849683" y="2781442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4849683" y="2835994"/>
              <a:ext cx="44529" cy="38122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4849683" y="2890420"/>
              <a:ext cx="44529" cy="38247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4849683" y="2944972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4795114" y="2944972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4795114" y="2999541"/>
              <a:ext cx="44690" cy="38247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4740545" y="2999541"/>
              <a:ext cx="44690" cy="38247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2"/>
            <p:cNvSpPr/>
            <p:nvPr/>
          </p:nvSpPr>
          <p:spPr>
            <a:xfrm>
              <a:off x="4740545" y="3054236"/>
              <a:ext cx="44690" cy="38122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2"/>
            <p:cNvSpPr/>
            <p:nvPr/>
          </p:nvSpPr>
          <p:spPr>
            <a:xfrm>
              <a:off x="4740545" y="3163214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2"/>
            <p:cNvSpPr/>
            <p:nvPr/>
          </p:nvSpPr>
          <p:spPr>
            <a:xfrm>
              <a:off x="4740545" y="3108662"/>
              <a:ext cx="44690" cy="38247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2"/>
            <p:cNvSpPr/>
            <p:nvPr/>
          </p:nvSpPr>
          <p:spPr>
            <a:xfrm>
              <a:off x="4686136" y="3108662"/>
              <a:ext cx="44547" cy="38247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2"/>
            <p:cNvSpPr/>
            <p:nvPr/>
          </p:nvSpPr>
          <p:spPr>
            <a:xfrm>
              <a:off x="4413325" y="2181554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2"/>
            <p:cNvSpPr/>
            <p:nvPr/>
          </p:nvSpPr>
          <p:spPr>
            <a:xfrm>
              <a:off x="4413325" y="2236123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2"/>
            <p:cNvSpPr/>
            <p:nvPr/>
          </p:nvSpPr>
          <p:spPr>
            <a:xfrm>
              <a:off x="4413325" y="2290675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2"/>
            <p:cNvSpPr/>
            <p:nvPr/>
          </p:nvSpPr>
          <p:spPr>
            <a:xfrm>
              <a:off x="4413325" y="2345244"/>
              <a:ext cx="44547" cy="38140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2"/>
            <p:cNvSpPr/>
            <p:nvPr/>
          </p:nvSpPr>
          <p:spPr>
            <a:xfrm>
              <a:off x="4413325" y="2399653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2"/>
            <p:cNvSpPr/>
            <p:nvPr/>
          </p:nvSpPr>
          <p:spPr>
            <a:xfrm>
              <a:off x="4413325" y="2454222"/>
              <a:ext cx="44547" cy="38247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2"/>
            <p:cNvSpPr/>
            <p:nvPr/>
          </p:nvSpPr>
          <p:spPr>
            <a:xfrm>
              <a:off x="4413325" y="250877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2"/>
            <p:cNvSpPr/>
            <p:nvPr/>
          </p:nvSpPr>
          <p:spPr>
            <a:xfrm>
              <a:off x="4195226" y="2345244"/>
              <a:ext cx="44547" cy="38140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2"/>
            <p:cNvSpPr/>
            <p:nvPr/>
          </p:nvSpPr>
          <p:spPr>
            <a:xfrm>
              <a:off x="4195226" y="2399653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2"/>
            <p:cNvSpPr/>
            <p:nvPr/>
          </p:nvSpPr>
          <p:spPr>
            <a:xfrm>
              <a:off x="4195226" y="2454222"/>
              <a:ext cx="44547" cy="38247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2"/>
            <p:cNvSpPr/>
            <p:nvPr/>
          </p:nvSpPr>
          <p:spPr>
            <a:xfrm>
              <a:off x="4249795" y="2290675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2"/>
            <p:cNvSpPr/>
            <p:nvPr/>
          </p:nvSpPr>
          <p:spPr>
            <a:xfrm>
              <a:off x="4249795" y="2345244"/>
              <a:ext cx="44529" cy="38140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2"/>
            <p:cNvSpPr/>
            <p:nvPr/>
          </p:nvSpPr>
          <p:spPr>
            <a:xfrm>
              <a:off x="4249795" y="2399653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2"/>
            <p:cNvSpPr/>
            <p:nvPr/>
          </p:nvSpPr>
          <p:spPr>
            <a:xfrm>
              <a:off x="4249795" y="2454222"/>
              <a:ext cx="44529" cy="38247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2"/>
            <p:cNvSpPr/>
            <p:nvPr/>
          </p:nvSpPr>
          <p:spPr>
            <a:xfrm>
              <a:off x="4249795" y="2508774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2"/>
            <p:cNvSpPr/>
            <p:nvPr/>
          </p:nvSpPr>
          <p:spPr>
            <a:xfrm>
              <a:off x="4304203" y="2181554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2"/>
            <p:cNvSpPr/>
            <p:nvPr/>
          </p:nvSpPr>
          <p:spPr>
            <a:xfrm>
              <a:off x="4304203" y="2236123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2"/>
            <p:cNvSpPr/>
            <p:nvPr/>
          </p:nvSpPr>
          <p:spPr>
            <a:xfrm>
              <a:off x="4304203" y="2290675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4304203" y="2345244"/>
              <a:ext cx="44690" cy="38140"/>
            </a:xfrm>
            <a:custGeom>
              <a:rect b="b" l="l" r="r" t="t"/>
              <a:pathLst>
                <a:path extrusionOk="0" h="2131" w="2497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2"/>
            <p:cNvSpPr/>
            <p:nvPr/>
          </p:nvSpPr>
          <p:spPr>
            <a:xfrm>
              <a:off x="4304203" y="2399653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2"/>
            <p:cNvSpPr/>
            <p:nvPr/>
          </p:nvSpPr>
          <p:spPr>
            <a:xfrm>
              <a:off x="4304203" y="2454222"/>
              <a:ext cx="44690" cy="38247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2"/>
            <p:cNvSpPr/>
            <p:nvPr/>
          </p:nvSpPr>
          <p:spPr>
            <a:xfrm>
              <a:off x="4304203" y="2508774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4358773" y="2181554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2"/>
            <p:cNvSpPr/>
            <p:nvPr/>
          </p:nvSpPr>
          <p:spPr>
            <a:xfrm>
              <a:off x="4358773" y="2236123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4358773" y="2290675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4358773" y="2345244"/>
              <a:ext cx="44690" cy="38140"/>
            </a:xfrm>
            <a:custGeom>
              <a:rect b="b" l="l" r="r" t="t"/>
              <a:pathLst>
                <a:path extrusionOk="0" h="2131" w="2497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2"/>
            <p:cNvSpPr/>
            <p:nvPr/>
          </p:nvSpPr>
          <p:spPr>
            <a:xfrm>
              <a:off x="4358773" y="2399653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2"/>
            <p:cNvSpPr/>
            <p:nvPr/>
          </p:nvSpPr>
          <p:spPr>
            <a:xfrm>
              <a:off x="4358773" y="2454222"/>
              <a:ext cx="44690" cy="38247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4358773" y="2508774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2"/>
            <p:cNvSpPr/>
            <p:nvPr/>
          </p:nvSpPr>
          <p:spPr>
            <a:xfrm>
              <a:off x="4358773" y="2563343"/>
              <a:ext cx="44690" cy="38140"/>
            </a:xfrm>
            <a:custGeom>
              <a:rect b="b" l="l" r="r" t="t"/>
              <a:pathLst>
                <a:path extrusionOk="0" h="2131" w="2497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2"/>
            <p:cNvSpPr/>
            <p:nvPr/>
          </p:nvSpPr>
          <p:spPr>
            <a:xfrm>
              <a:off x="4413325" y="2563343"/>
              <a:ext cx="44547" cy="38140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2"/>
            <p:cNvSpPr/>
            <p:nvPr/>
          </p:nvSpPr>
          <p:spPr>
            <a:xfrm>
              <a:off x="4467894" y="2181554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2"/>
            <p:cNvSpPr/>
            <p:nvPr/>
          </p:nvSpPr>
          <p:spPr>
            <a:xfrm>
              <a:off x="4467894" y="2236123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2"/>
            <p:cNvSpPr/>
            <p:nvPr/>
          </p:nvSpPr>
          <p:spPr>
            <a:xfrm>
              <a:off x="4467894" y="2290675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2"/>
            <p:cNvSpPr/>
            <p:nvPr/>
          </p:nvSpPr>
          <p:spPr>
            <a:xfrm>
              <a:off x="4467894" y="2399653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2"/>
            <p:cNvSpPr/>
            <p:nvPr/>
          </p:nvSpPr>
          <p:spPr>
            <a:xfrm>
              <a:off x="4467894" y="2454222"/>
              <a:ext cx="44529" cy="38247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2"/>
            <p:cNvSpPr/>
            <p:nvPr/>
          </p:nvSpPr>
          <p:spPr>
            <a:xfrm>
              <a:off x="4467894" y="2508774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2"/>
            <p:cNvSpPr/>
            <p:nvPr/>
          </p:nvSpPr>
          <p:spPr>
            <a:xfrm>
              <a:off x="4467894" y="2563343"/>
              <a:ext cx="44529" cy="38140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2"/>
            <p:cNvSpPr/>
            <p:nvPr/>
          </p:nvSpPr>
          <p:spPr>
            <a:xfrm>
              <a:off x="4522446" y="2181554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2"/>
            <p:cNvSpPr/>
            <p:nvPr/>
          </p:nvSpPr>
          <p:spPr>
            <a:xfrm>
              <a:off x="4522446" y="2236123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2"/>
            <p:cNvSpPr/>
            <p:nvPr/>
          </p:nvSpPr>
          <p:spPr>
            <a:xfrm>
              <a:off x="4522446" y="2290675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4522446" y="2399653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4522446" y="2454222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2"/>
            <p:cNvSpPr/>
            <p:nvPr/>
          </p:nvSpPr>
          <p:spPr>
            <a:xfrm>
              <a:off x="4522446" y="250877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2"/>
            <p:cNvSpPr/>
            <p:nvPr/>
          </p:nvSpPr>
          <p:spPr>
            <a:xfrm>
              <a:off x="4522446" y="2563343"/>
              <a:ext cx="44547" cy="38157"/>
            </a:xfrm>
            <a:custGeom>
              <a:rect b="b" l="l" r="r" t="t"/>
              <a:pathLst>
                <a:path extrusionOk="0" h="2132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5"/>
                    <a:pt x="528" y="2131"/>
                    <a:pt x="1076" y="2131"/>
                  </a:cubicBezTo>
                  <a:cubicBezTo>
                    <a:pt x="1335" y="2131"/>
                    <a:pt x="1599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2"/>
            <p:cNvSpPr/>
            <p:nvPr/>
          </p:nvSpPr>
          <p:spPr>
            <a:xfrm>
              <a:off x="4522446" y="2617752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2"/>
            <p:cNvSpPr/>
            <p:nvPr/>
          </p:nvSpPr>
          <p:spPr>
            <a:xfrm>
              <a:off x="4577015" y="2236123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2"/>
            <p:cNvSpPr/>
            <p:nvPr/>
          </p:nvSpPr>
          <p:spPr>
            <a:xfrm>
              <a:off x="4577015" y="2290675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2"/>
            <p:cNvSpPr/>
            <p:nvPr/>
          </p:nvSpPr>
          <p:spPr>
            <a:xfrm>
              <a:off x="4577015" y="2399653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2"/>
            <p:cNvSpPr/>
            <p:nvPr/>
          </p:nvSpPr>
          <p:spPr>
            <a:xfrm>
              <a:off x="4577015" y="2454222"/>
              <a:ext cx="44547" cy="38247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2"/>
            <p:cNvSpPr/>
            <p:nvPr/>
          </p:nvSpPr>
          <p:spPr>
            <a:xfrm>
              <a:off x="4577015" y="250877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2"/>
            <p:cNvSpPr/>
            <p:nvPr/>
          </p:nvSpPr>
          <p:spPr>
            <a:xfrm>
              <a:off x="4577015" y="2563343"/>
              <a:ext cx="44547" cy="38140"/>
            </a:xfrm>
            <a:custGeom>
              <a:rect b="b" l="l" r="r" t="t"/>
              <a:pathLst>
                <a:path extrusionOk="0" h="2131" w="2489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2"/>
            <p:cNvSpPr/>
            <p:nvPr/>
          </p:nvSpPr>
          <p:spPr>
            <a:xfrm>
              <a:off x="4577015" y="2617752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2"/>
            <p:cNvSpPr/>
            <p:nvPr/>
          </p:nvSpPr>
          <p:spPr>
            <a:xfrm>
              <a:off x="4577015" y="2672321"/>
              <a:ext cx="44547" cy="38247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2"/>
            <p:cNvSpPr/>
            <p:nvPr/>
          </p:nvSpPr>
          <p:spPr>
            <a:xfrm>
              <a:off x="4577015" y="2726873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2"/>
            <p:cNvSpPr/>
            <p:nvPr/>
          </p:nvSpPr>
          <p:spPr>
            <a:xfrm>
              <a:off x="4577015" y="2999541"/>
              <a:ext cx="44690" cy="38247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2"/>
            <p:cNvSpPr/>
            <p:nvPr/>
          </p:nvSpPr>
          <p:spPr>
            <a:xfrm>
              <a:off x="4631567" y="2290675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2"/>
            <p:cNvSpPr/>
            <p:nvPr/>
          </p:nvSpPr>
          <p:spPr>
            <a:xfrm>
              <a:off x="4631567" y="3108662"/>
              <a:ext cx="44547" cy="38247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2"/>
            <p:cNvSpPr/>
            <p:nvPr/>
          </p:nvSpPr>
          <p:spPr>
            <a:xfrm>
              <a:off x="4631567" y="3054236"/>
              <a:ext cx="44511" cy="38122"/>
            </a:xfrm>
            <a:custGeom>
              <a:rect b="b" l="l" r="r" t="t"/>
              <a:pathLst>
                <a:path extrusionOk="0" h="2130" w="2487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2"/>
            <p:cNvSpPr/>
            <p:nvPr/>
          </p:nvSpPr>
          <p:spPr>
            <a:xfrm>
              <a:off x="4631567" y="2999541"/>
              <a:ext cx="44690" cy="38247"/>
            </a:xfrm>
            <a:custGeom>
              <a:rect b="b" l="l" r="r" t="t"/>
              <a:pathLst>
                <a:path extrusionOk="0" h="2137" w="2497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2"/>
            <p:cNvSpPr/>
            <p:nvPr/>
          </p:nvSpPr>
          <p:spPr>
            <a:xfrm>
              <a:off x="4631567" y="2944972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2"/>
            <p:cNvSpPr/>
            <p:nvPr/>
          </p:nvSpPr>
          <p:spPr>
            <a:xfrm>
              <a:off x="4631567" y="2890420"/>
              <a:ext cx="44547" cy="38247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2"/>
            <p:cNvSpPr/>
            <p:nvPr/>
          </p:nvSpPr>
          <p:spPr>
            <a:xfrm>
              <a:off x="4631567" y="2835994"/>
              <a:ext cx="44511" cy="38122"/>
            </a:xfrm>
            <a:custGeom>
              <a:rect b="b" l="l" r="r" t="t"/>
              <a:pathLst>
                <a:path extrusionOk="0" h="2130" w="2487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2"/>
            <p:cNvSpPr/>
            <p:nvPr/>
          </p:nvSpPr>
          <p:spPr>
            <a:xfrm>
              <a:off x="4631567" y="2781442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2"/>
            <p:cNvSpPr/>
            <p:nvPr/>
          </p:nvSpPr>
          <p:spPr>
            <a:xfrm>
              <a:off x="4631567" y="2726873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2"/>
            <p:cNvSpPr/>
            <p:nvPr/>
          </p:nvSpPr>
          <p:spPr>
            <a:xfrm>
              <a:off x="4631477" y="2672321"/>
              <a:ext cx="44636" cy="38247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2"/>
            <p:cNvSpPr/>
            <p:nvPr/>
          </p:nvSpPr>
          <p:spPr>
            <a:xfrm>
              <a:off x="4631567" y="2617752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2"/>
            <p:cNvSpPr/>
            <p:nvPr/>
          </p:nvSpPr>
          <p:spPr>
            <a:xfrm>
              <a:off x="4631567" y="2563343"/>
              <a:ext cx="44547" cy="38140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2"/>
            <p:cNvSpPr/>
            <p:nvPr/>
          </p:nvSpPr>
          <p:spPr>
            <a:xfrm>
              <a:off x="4631567" y="250877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2"/>
            <p:cNvSpPr/>
            <p:nvPr/>
          </p:nvSpPr>
          <p:spPr>
            <a:xfrm>
              <a:off x="4631567" y="2454222"/>
              <a:ext cx="44547" cy="38247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2"/>
            <p:cNvSpPr/>
            <p:nvPr/>
          </p:nvSpPr>
          <p:spPr>
            <a:xfrm>
              <a:off x="4631567" y="2399653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2"/>
            <p:cNvSpPr/>
            <p:nvPr/>
          </p:nvSpPr>
          <p:spPr>
            <a:xfrm>
              <a:off x="4631567" y="2345244"/>
              <a:ext cx="44547" cy="38140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2"/>
            <p:cNvSpPr/>
            <p:nvPr/>
          </p:nvSpPr>
          <p:spPr>
            <a:xfrm>
              <a:off x="4577015" y="2345244"/>
              <a:ext cx="44547" cy="38140"/>
            </a:xfrm>
            <a:custGeom>
              <a:rect b="b" l="l" r="r" t="t"/>
              <a:pathLst>
                <a:path extrusionOk="0" h="2131" w="2489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2"/>
            <p:cNvSpPr/>
            <p:nvPr/>
          </p:nvSpPr>
          <p:spPr>
            <a:xfrm>
              <a:off x="4522446" y="2345244"/>
              <a:ext cx="44547" cy="38104"/>
            </a:xfrm>
            <a:custGeom>
              <a:rect b="b" l="l" r="r" t="t"/>
              <a:pathLst>
                <a:path extrusionOk="0" h="2129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1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2"/>
            <p:cNvSpPr/>
            <p:nvPr/>
          </p:nvSpPr>
          <p:spPr>
            <a:xfrm>
              <a:off x="4467894" y="2345244"/>
              <a:ext cx="44529" cy="38140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2"/>
            <p:cNvSpPr/>
            <p:nvPr/>
          </p:nvSpPr>
          <p:spPr>
            <a:xfrm>
              <a:off x="5067782" y="2617752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2"/>
            <p:cNvSpPr/>
            <p:nvPr/>
          </p:nvSpPr>
          <p:spPr>
            <a:xfrm>
              <a:off x="5067782" y="2563343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2"/>
            <p:cNvSpPr/>
            <p:nvPr/>
          </p:nvSpPr>
          <p:spPr>
            <a:xfrm>
              <a:off x="5067782" y="2508774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2"/>
            <p:cNvSpPr/>
            <p:nvPr/>
          </p:nvSpPr>
          <p:spPr>
            <a:xfrm>
              <a:off x="5013213" y="2672321"/>
              <a:ext cx="44690" cy="38247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2"/>
            <p:cNvSpPr/>
            <p:nvPr/>
          </p:nvSpPr>
          <p:spPr>
            <a:xfrm>
              <a:off x="5013213" y="2617752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2"/>
            <p:cNvSpPr/>
            <p:nvPr/>
          </p:nvSpPr>
          <p:spPr>
            <a:xfrm>
              <a:off x="5013213" y="2563343"/>
              <a:ext cx="44690" cy="38140"/>
            </a:xfrm>
            <a:custGeom>
              <a:rect b="b" l="l" r="r" t="t"/>
              <a:pathLst>
                <a:path extrusionOk="0" h="2131" w="2497">
                  <a:moveTo>
                    <a:pt x="1065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2"/>
            <p:cNvSpPr/>
            <p:nvPr/>
          </p:nvSpPr>
          <p:spPr>
            <a:xfrm>
              <a:off x="5013213" y="2508774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2"/>
            <p:cNvSpPr/>
            <p:nvPr/>
          </p:nvSpPr>
          <p:spPr>
            <a:xfrm>
              <a:off x="5013213" y="2454222"/>
              <a:ext cx="44690" cy="38247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2"/>
            <p:cNvSpPr/>
            <p:nvPr/>
          </p:nvSpPr>
          <p:spPr>
            <a:xfrm>
              <a:off x="4958643" y="2726873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2"/>
            <p:cNvSpPr/>
            <p:nvPr/>
          </p:nvSpPr>
          <p:spPr>
            <a:xfrm>
              <a:off x="4958643" y="2672321"/>
              <a:ext cx="44690" cy="38247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2"/>
            <p:cNvSpPr/>
            <p:nvPr/>
          </p:nvSpPr>
          <p:spPr>
            <a:xfrm>
              <a:off x="4958643" y="2508774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2"/>
            <p:cNvSpPr/>
            <p:nvPr/>
          </p:nvSpPr>
          <p:spPr>
            <a:xfrm>
              <a:off x="4958643" y="2454222"/>
              <a:ext cx="44690" cy="38247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2"/>
            <p:cNvSpPr/>
            <p:nvPr/>
          </p:nvSpPr>
          <p:spPr>
            <a:xfrm>
              <a:off x="4958643" y="2399653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2"/>
            <p:cNvSpPr/>
            <p:nvPr/>
          </p:nvSpPr>
          <p:spPr>
            <a:xfrm>
              <a:off x="4904235" y="2999541"/>
              <a:ext cx="44690" cy="38247"/>
            </a:xfrm>
            <a:custGeom>
              <a:rect b="b" l="l" r="r" t="t"/>
              <a:pathLst>
                <a:path extrusionOk="0" h="2137" w="2497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2"/>
            <p:cNvSpPr/>
            <p:nvPr/>
          </p:nvSpPr>
          <p:spPr>
            <a:xfrm>
              <a:off x="4904235" y="2944972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2"/>
            <p:cNvSpPr/>
            <p:nvPr/>
          </p:nvSpPr>
          <p:spPr>
            <a:xfrm>
              <a:off x="4904235" y="2890420"/>
              <a:ext cx="44547" cy="38247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2"/>
            <p:cNvSpPr/>
            <p:nvPr/>
          </p:nvSpPr>
          <p:spPr>
            <a:xfrm>
              <a:off x="4904235" y="2835994"/>
              <a:ext cx="44547" cy="38122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2"/>
            <p:cNvSpPr/>
            <p:nvPr/>
          </p:nvSpPr>
          <p:spPr>
            <a:xfrm>
              <a:off x="4904235" y="2781442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2"/>
            <p:cNvSpPr/>
            <p:nvPr/>
          </p:nvSpPr>
          <p:spPr>
            <a:xfrm>
              <a:off x="4904235" y="2726873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2"/>
            <p:cNvSpPr/>
            <p:nvPr/>
          </p:nvSpPr>
          <p:spPr>
            <a:xfrm>
              <a:off x="4904235" y="2399653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2"/>
            <p:cNvSpPr/>
            <p:nvPr/>
          </p:nvSpPr>
          <p:spPr>
            <a:xfrm>
              <a:off x="4904235" y="2345244"/>
              <a:ext cx="44547" cy="38140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2"/>
            <p:cNvSpPr/>
            <p:nvPr/>
          </p:nvSpPr>
          <p:spPr>
            <a:xfrm>
              <a:off x="4849683" y="3054236"/>
              <a:ext cx="44529" cy="38122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2"/>
            <p:cNvSpPr/>
            <p:nvPr/>
          </p:nvSpPr>
          <p:spPr>
            <a:xfrm>
              <a:off x="4849683" y="2999541"/>
              <a:ext cx="44672" cy="38247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2"/>
            <p:cNvSpPr/>
            <p:nvPr/>
          </p:nvSpPr>
          <p:spPr>
            <a:xfrm>
              <a:off x="4849683" y="2345244"/>
              <a:ext cx="44529" cy="38140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2"/>
            <p:cNvSpPr/>
            <p:nvPr/>
          </p:nvSpPr>
          <p:spPr>
            <a:xfrm>
              <a:off x="4849683" y="2290675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2"/>
            <p:cNvSpPr/>
            <p:nvPr/>
          </p:nvSpPr>
          <p:spPr>
            <a:xfrm>
              <a:off x="4795114" y="3217783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2"/>
            <p:cNvSpPr/>
            <p:nvPr/>
          </p:nvSpPr>
          <p:spPr>
            <a:xfrm>
              <a:off x="4795114" y="3163214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2"/>
            <p:cNvSpPr/>
            <p:nvPr/>
          </p:nvSpPr>
          <p:spPr>
            <a:xfrm>
              <a:off x="4795114" y="3108662"/>
              <a:ext cx="44690" cy="38247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2"/>
            <p:cNvSpPr/>
            <p:nvPr/>
          </p:nvSpPr>
          <p:spPr>
            <a:xfrm>
              <a:off x="4795114" y="3054236"/>
              <a:ext cx="44690" cy="38122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2"/>
            <p:cNvSpPr/>
            <p:nvPr/>
          </p:nvSpPr>
          <p:spPr>
            <a:xfrm>
              <a:off x="4795114" y="2236123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2"/>
            <p:cNvSpPr/>
            <p:nvPr/>
          </p:nvSpPr>
          <p:spPr>
            <a:xfrm>
              <a:off x="4740545" y="3217783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2"/>
            <p:cNvSpPr/>
            <p:nvPr/>
          </p:nvSpPr>
          <p:spPr>
            <a:xfrm>
              <a:off x="4740545" y="2236123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2"/>
            <p:cNvSpPr/>
            <p:nvPr/>
          </p:nvSpPr>
          <p:spPr>
            <a:xfrm>
              <a:off x="4740545" y="2181554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2"/>
            <p:cNvSpPr/>
            <p:nvPr/>
          </p:nvSpPr>
          <p:spPr>
            <a:xfrm>
              <a:off x="4686136" y="3217783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2"/>
            <p:cNvSpPr/>
            <p:nvPr/>
          </p:nvSpPr>
          <p:spPr>
            <a:xfrm>
              <a:off x="4686136" y="2236123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2"/>
            <p:cNvSpPr/>
            <p:nvPr/>
          </p:nvSpPr>
          <p:spPr>
            <a:xfrm>
              <a:off x="4686136" y="2181554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2"/>
            <p:cNvSpPr/>
            <p:nvPr/>
          </p:nvSpPr>
          <p:spPr>
            <a:xfrm>
              <a:off x="4631567" y="3217783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2"/>
            <p:cNvSpPr/>
            <p:nvPr/>
          </p:nvSpPr>
          <p:spPr>
            <a:xfrm>
              <a:off x="4631567" y="316321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2"/>
            <p:cNvSpPr/>
            <p:nvPr/>
          </p:nvSpPr>
          <p:spPr>
            <a:xfrm>
              <a:off x="4631567" y="2236123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2"/>
            <p:cNvSpPr/>
            <p:nvPr/>
          </p:nvSpPr>
          <p:spPr>
            <a:xfrm>
              <a:off x="4631567" y="2181554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2"/>
            <p:cNvSpPr/>
            <p:nvPr/>
          </p:nvSpPr>
          <p:spPr>
            <a:xfrm>
              <a:off x="4577015" y="316321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2"/>
            <p:cNvSpPr/>
            <p:nvPr/>
          </p:nvSpPr>
          <p:spPr>
            <a:xfrm>
              <a:off x="4577015" y="3108662"/>
              <a:ext cx="44547" cy="38247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2"/>
            <p:cNvSpPr/>
            <p:nvPr/>
          </p:nvSpPr>
          <p:spPr>
            <a:xfrm>
              <a:off x="4577015" y="3054236"/>
              <a:ext cx="44547" cy="38122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2"/>
            <p:cNvSpPr/>
            <p:nvPr/>
          </p:nvSpPr>
          <p:spPr>
            <a:xfrm>
              <a:off x="4577015" y="2944972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2"/>
            <p:cNvSpPr/>
            <p:nvPr/>
          </p:nvSpPr>
          <p:spPr>
            <a:xfrm>
              <a:off x="4577015" y="2890420"/>
              <a:ext cx="44547" cy="38247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2"/>
            <p:cNvSpPr/>
            <p:nvPr/>
          </p:nvSpPr>
          <p:spPr>
            <a:xfrm>
              <a:off x="4577015" y="2835994"/>
              <a:ext cx="44547" cy="38122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2"/>
            <p:cNvSpPr/>
            <p:nvPr/>
          </p:nvSpPr>
          <p:spPr>
            <a:xfrm>
              <a:off x="4577015" y="2781442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2"/>
            <p:cNvSpPr/>
            <p:nvPr/>
          </p:nvSpPr>
          <p:spPr>
            <a:xfrm>
              <a:off x="4577015" y="2181554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2"/>
            <p:cNvSpPr/>
            <p:nvPr/>
          </p:nvSpPr>
          <p:spPr>
            <a:xfrm>
              <a:off x="4522446" y="2999541"/>
              <a:ext cx="44547" cy="38247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2"/>
            <p:cNvSpPr/>
            <p:nvPr/>
          </p:nvSpPr>
          <p:spPr>
            <a:xfrm>
              <a:off x="4522446" y="2944972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2"/>
            <p:cNvSpPr/>
            <p:nvPr/>
          </p:nvSpPr>
          <p:spPr>
            <a:xfrm>
              <a:off x="4522446" y="2781442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2"/>
            <p:cNvSpPr/>
            <p:nvPr/>
          </p:nvSpPr>
          <p:spPr>
            <a:xfrm>
              <a:off x="4522446" y="2726873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2"/>
            <p:cNvSpPr/>
            <p:nvPr/>
          </p:nvSpPr>
          <p:spPr>
            <a:xfrm>
              <a:off x="4522356" y="2672321"/>
              <a:ext cx="44636" cy="38247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2"/>
            <p:cNvSpPr/>
            <p:nvPr/>
          </p:nvSpPr>
          <p:spPr>
            <a:xfrm>
              <a:off x="4522446" y="2127002"/>
              <a:ext cx="44547" cy="38247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2"/>
            <p:cNvSpPr/>
            <p:nvPr/>
          </p:nvSpPr>
          <p:spPr>
            <a:xfrm>
              <a:off x="4467787" y="2672321"/>
              <a:ext cx="44636" cy="38247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2"/>
            <p:cNvSpPr/>
            <p:nvPr/>
          </p:nvSpPr>
          <p:spPr>
            <a:xfrm>
              <a:off x="4467894" y="2617752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2"/>
            <p:cNvSpPr/>
            <p:nvPr/>
          </p:nvSpPr>
          <p:spPr>
            <a:xfrm>
              <a:off x="4467894" y="2127002"/>
              <a:ext cx="44529" cy="38247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2"/>
            <p:cNvSpPr/>
            <p:nvPr/>
          </p:nvSpPr>
          <p:spPr>
            <a:xfrm>
              <a:off x="4413325" y="2617752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2"/>
            <p:cNvSpPr/>
            <p:nvPr/>
          </p:nvSpPr>
          <p:spPr>
            <a:xfrm>
              <a:off x="4413325" y="2127002"/>
              <a:ext cx="44547" cy="38247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2"/>
            <p:cNvSpPr/>
            <p:nvPr/>
          </p:nvSpPr>
          <p:spPr>
            <a:xfrm>
              <a:off x="4413325" y="2072576"/>
              <a:ext cx="44547" cy="38157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2"/>
            <p:cNvSpPr/>
            <p:nvPr/>
          </p:nvSpPr>
          <p:spPr>
            <a:xfrm>
              <a:off x="4358773" y="2617752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2"/>
            <p:cNvSpPr/>
            <p:nvPr/>
          </p:nvSpPr>
          <p:spPr>
            <a:xfrm>
              <a:off x="4358773" y="2127002"/>
              <a:ext cx="44690" cy="38247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2"/>
            <p:cNvSpPr/>
            <p:nvPr/>
          </p:nvSpPr>
          <p:spPr>
            <a:xfrm>
              <a:off x="4358773" y="2072576"/>
              <a:ext cx="44690" cy="38157"/>
            </a:xfrm>
            <a:custGeom>
              <a:rect b="b" l="l" r="r" t="t"/>
              <a:pathLst>
                <a:path extrusionOk="0" h="2132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2"/>
            <p:cNvSpPr/>
            <p:nvPr/>
          </p:nvSpPr>
          <p:spPr>
            <a:xfrm>
              <a:off x="4304203" y="2617752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2"/>
            <p:cNvSpPr/>
            <p:nvPr/>
          </p:nvSpPr>
          <p:spPr>
            <a:xfrm>
              <a:off x="4304203" y="2563343"/>
              <a:ext cx="44690" cy="38140"/>
            </a:xfrm>
            <a:custGeom>
              <a:rect b="b" l="l" r="r" t="t"/>
              <a:pathLst>
                <a:path extrusionOk="0" h="2131" w="2497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2"/>
            <p:cNvSpPr/>
            <p:nvPr/>
          </p:nvSpPr>
          <p:spPr>
            <a:xfrm>
              <a:off x="4304203" y="2127002"/>
              <a:ext cx="44690" cy="38247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2"/>
            <p:cNvSpPr/>
            <p:nvPr/>
          </p:nvSpPr>
          <p:spPr>
            <a:xfrm>
              <a:off x="4304203" y="2072576"/>
              <a:ext cx="44690" cy="38157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2"/>
            <p:cNvSpPr/>
            <p:nvPr/>
          </p:nvSpPr>
          <p:spPr>
            <a:xfrm>
              <a:off x="4249795" y="2563343"/>
              <a:ext cx="44529" cy="38140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2"/>
            <p:cNvSpPr/>
            <p:nvPr/>
          </p:nvSpPr>
          <p:spPr>
            <a:xfrm>
              <a:off x="4249795" y="2236123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4249795" y="2181554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2"/>
            <p:cNvSpPr/>
            <p:nvPr/>
          </p:nvSpPr>
          <p:spPr>
            <a:xfrm>
              <a:off x="4249795" y="2127002"/>
              <a:ext cx="44529" cy="38247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2"/>
            <p:cNvSpPr/>
            <p:nvPr/>
          </p:nvSpPr>
          <p:spPr>
            <a:xfrm>
              <a:off x="4195226" y="2563343"/>
              <a:ext cx="44547" cy="38140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2"/>
            <p:cNvSpPr/>
            <p:nvPr/>
          </p:nvSpPr>
          <p:spPr>
            <a:xfrm>
              <a:off x="4195226" y="250877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4195226" y="2290675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2"/>
            <p:cNvSpPr/>
            <p:nvPr/>
          </p:nvSpPr>
          <p:spPr>
            <a:xfrm>
              <a:off x="4195226" y="2236123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2"/>
            <p:cNvSpPr/>
            <p:nvPr/>
          </p:nvSpPr>
          <p:spPr>
            <a:xfrm>
              <a:off x="4140674" y="2508774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2"/>
            <p:cNvSpPr/>
            <p:nvPr/>
          </p:nvSpPr>
          <p:spPr>
            <a:xfrm>
              <a:off x="4140674" y="2454222"/>
              <a:ext cx="44529" cy="38247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2"/>
            <p:cNvSpPr/>
            <p:nvPr/>
          </p:nvSpPr>
          <p:spPr>
            <a:xfrm>
              <a:off x="4140674" y="2399653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2"/>
            <p:cNvSpPr/>
            <p:nvPr/>
          </p:nvSpPr>
          <p:spPr>
            <a:xfrm>
              <a:off x="4140674" y="2345244"/>
              <a:ext cx="44529" cy="38140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2"/>
            <p:cNvSpPr/>
            <p:nvPr/>
          </p:nvSpPr>
          <p:spPr>
            <a:xfrm>
              <a:off x="4140674" y="2290675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2"/>
            <p:cNvSpPr/>
            <p:nvPr/>
          </p:nvSpPr>
          <p:spPr>
            <a:xfrm>
              <a:off x="4849683" y="2399653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2"/>
            <p:cNvSpPr/>
            <p:nvPr/>
          </p:nvSpPr>
          <p:spPr>
            <a:xfrm>
              <a:off x="4086105" y="1090916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2"/>
            <p:cNvSpPr/>
            <p:nvPr/>
          </p:nvSpPr>
          <p:spPr>
            <a:xfrm>
              <a:off x="4031696" y="1090916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2"/>
            <p:cNvSpPr/>
            <p:nvPr/>
          </p:nvSpPr>
          <p:spPr>
            <a:xfrm>
              <a:off x="4958643" y="1472544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2"/>
            <p:cNvSpPr/>
            <p:nvPr/>
          </p:nvSpPr>
          <p:spPr>
            <a:xfrm>
              <a:off x="4958643" y="1527114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2"/>
            <p:cNvSpPr/>
            <p:nvPr/>
          </p:nvSpPr>
          <p:spPr>
            <a:xfrm>
              <a:off x="4958643" y="1581683"/>
              <a:ext cx="44690" cy="3817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2"/>
            <p:cNvSpPr/>
            <p:nvPr/>
          </p:nvSpPr>
          <p:spPr>
            <a:xfrm>
              <a:off x="4958643" y="1636235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2"/>
            <p:cNvSpPr/>
            <p:nvPr/>
          </p:nvSpPr>
          <p:spPr>
            <a:xfrm>
              <a:off x="4958643" y="1690643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2"/>
            <p:cNvSpPr/>
            <p:nvPr/>
          </p:nvSpPr>
          <p:spPr>
            <a:xfrm>
              <a:off x="4958643" y="1745213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2"/>
            <p:cNvSpPr/>
            <p:nvPr/>
          </p:nvSpPr>
          <p:spPr>
            <a:xfrm>
              <a:off x="4958643" y="1799782"/>
              <a:ext cx="44690" cy="3817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2"/>
            <p:cNvSpPr/>
            <p:nvPr/>
          </p:nvSpPr>
          <p:spPr>
            <a:xfrm>
              <a:off x="4686136" y="1636235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2"/>
            <p:cNvSpPr/>
            <p:nvPr/>
          </p:nvSpPr>
          <p:spPr>
            <a:xfrm>
              <a:off x="4686136" y="1690643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2"/>
            <p:cNvSpPr/>
            <p:nvPr/>
          </p:nvSpPr>
          <p:spPr>
            <a:xfrm>
              <a:off x="4467894" y="1690643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2"/>
            <p:cNvSpPr/>
            <p:nvPr/>
          </p:nvSpPr>
          <p:spPr>
            <a:xfrm>
              <a:off x="4522446" y="1745213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2"/>
            <p:cNvSpPr/>
            <p:nvPr/>
          </p:nvSpPr>
          <p:spPr>
            <a:xfrm>
              <a:off x="4522446" y="1690643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2"/>
            <p:cNvSpPr/>
            <p:nvPr/>
          </p:nvSpPr>
          <p:spPr>
            <a:xfrm>
              <a:off x="4577015" y="1690643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2"/>
            <p:cNvSpPr/>
            <p:nvPr/>
          </p:nvSpPr>
          <p:spPr>
            <a:xfrm>
              <a:off x="4631567" y="1690643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2"/>
            <p:cNvSpPr/>
            <p:nvPr/>
          </p:nvSpPr>
          <p:spPr>
            <a:xfrm>
              <a:off x="4631567" y="1745213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2"/>
            <p:cNvSpPr/>
            <p:nvPr/>
          </p:nvSpPr>
          <p:spPr>
            <a:xfrm>
              <a:off x="4686136" y="1745213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2"/>
            <p:cNvSpPr/>
            <p:nvPr/>
          </p:nvSpPr>
          <p:spPr>
            <a:xfrm>
              <a:off x="4686136" y="1799782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2"/>
            <p:cNvSpPr/>
            <p:nvPr/>
          </p:nvSpPr>
          <p:spPr>
            <a:xfrm>
              <a:off x="4740545" y="1636235"/>
              <a:ext cx="44690" cy="38140"/>
            </a:xfrm>
            <a:custGeom>
              <a:rect b="b" l="l" r="r" t="t"/>
              <a:pathLst>
                <a:path extrusionOk="0" h="2131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2"/>
            <p:cNvSpPr/>
            <p:nvPr/>
          </p:nvSpPr>
          <p:spPr>
            <a:xfrm>
              <a:off x="4740545" y="1690643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2"/>
            <p:cNvSpPr/>
            <p:nvPr/>
          </p:nvSpPr>
          <p:spPr>
            <a:xfrm>
              <a:off x="4740545" y="1745213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2"/>
            <p:cNvSpPr/>
            <p:nvPr/>
          </p:nvSpPr>
          <p:spPr>
            <a:xfrm>
              <a:off x="4740545" y="1799782"/>
              <a:ext cx="44690" cy="3817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2"/>
            <p:cNvSpPr/>
            <p:nvPr/>
          </p:nvSpPr>
          <p:spPr>
            <a:xfrm>
              <a:off x="4795114" y="1527114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2"/>
            <p:cNvSpPr/>
            <p:nvPr/>
          </p:nvSpPr>
          <p:spPr>
            <a:xfrm>
              <a:off x="4795114" y="1581683"/>
              <a:ext cx="44690" cy="3817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2"/>
            <p:cNvSpPr/>
            <p:nvPr/>
          </p:nvSpPr>
          <p:spPr>
            <a:xfrm>
              <a:off x="4795114" y="1636235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2"/>
            <p:cNvSpPr/>
            <p:nvPr/>
          </p:nvSpPr>
          <p:spPr>
            <a:xfrm>
              <a:off x="4795114" y="1690643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2"/>
            <p:cNvSpPr/>
            <p:nvPr/>
          </p:nvSpPr>
          <p:spPr>
            <a:xfrm>
              <a:off x="4795114" y="1745213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2"/>
            <p:cNvSpPr/>
            <p:nvPr/>
          </p:nvSpPr>
          <p:spPr>
            <a:xfrm>
              <a:off x="4795114" y="1799782"/>
              <a:ext cx="44690" cy="3817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2"/>
            <p:cNvSpPr/>
            <p:nvPr/>
          </p:nvSpPr>
          <p:spPr>
            <a:xfrm>
              <a:off x="4849683" y="1527114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2"/>
            <p:cNvSpPr/>
            <p:nvPr/>
          </p:nvSpPr>
          <p:spPr>
            <a:xfrm>
              <a:off x="4849683" y="1581683"/>
              <a:ext cx="44529" cy="3817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2"/>
            <p:cNvSpPr/>
            <p:nvPr/>
          </p:nvSpPr>
          <p:spPr>
            <a:xfrm>
              <a:off x="4849683" y="1636235"/>
              <a:ext cx="44529" cy="38140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2"/>
            <p:cNvSpPr/>
            <p:nvPr/>
          </p:nvSpPr>
          <p:spPr>
            <a:xfrm>
              <a:off x="4849683" y="1690643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2"/>
            <p:cNvSpPr/>
            <p:nvPr/>
          </p:nvSpPr>
          <p:spPr>
            <a:xfrm>
              <a:off x="4849683" y="1745213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2"/>
            <p:cNvSpPr/>
            <p:nvPr/>
          </p:nvSpPr>
          <p:spPr>
            <a:xfrm>
              <a:off x="4849683" y="1799782"/>
              <a:ext cx="44529" cy="3817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2"/>
            <p:cNvSpPr/>
            <p:nvPr/>
          </p:nvSpPr>
          <p:spPr>
            <a:xfrm>
              <a:off x="4849683" y="1854334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2"/>
            <p:cNvSpPr/>
            <p:nvPr/>
          </p:nvSpPr>
          <p:spPr>
            <a:xfrm>
              <a:off x="4904235" y="1472544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2"/>
            <p:cNvSpPr/>
            <p:nvPr/>
          </p:nvSpPr>
          <p:spPr>
            <a:xfrm>
              <a:off x="4904235" y="152711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2"/>
            <p:cNvSpPr/>
            <p:nvPr/>
          </p:nvSpPr>
          <p:spPr>
            <a:xfrm>
              <a:off x="4904235" y="1581683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2"/>
            <p:cNvSpPr/>
            <p:nvPr/>
          </p:nvSpPr>
          <p:spPr>
            <a:xfrm>
              <a:off x="4904235" y="1636235"/>
              <a:ext cx="44547" cy="38140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2"/>
            <p:cNvSpPr/>
            <p:nvPr/>
          </p:nvSpPr>
          <p:spPr>
            <a:xfrm>
              <a:off x="4904235" y="1690643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2"/>
            <p:cNvSpPr/>
            <p:nvPr/>
          </p:nvSpPr>
          <p:spPr>
            <a:xfrm>
              <a:off x="4904235" y="1745213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2"/>
            <p:cNvSpPr/>
            <p:nvPr/>
          </p:nvSpPr>
          <p:spPr>
            <a:xfrm>
              <a:off x="4904235" y="1799782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2"/>
            <p:cNvSpPr/>
            <p:nvPr/>
          </p:nvSpPr>
          <p:spPr>
            <a:xfrm>
              <a:off x="4904235" y="185433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2"/>
            <p:cNvSpPr/>
            <p:nvPr/>
          </p:nvSpPr>
          <p:spPr>
            <a:xfrm>
              <a:off x="4958643" y="1854334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2"/>
            <p:cNvSpPr/>
            <p:nvPr/>
          </p:nvSpPr>
          <p:spPr>
            <a:xfrm>
              <a:off x="5013213" y="1472544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2"/>
            <p:cNvSpPr/>
            <p:nvPr/>
          </p:nvSpPr>
          <p:spPr>
            <a:xfrm>
              <a:off x="5013213" y="1527114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2"/>
            <p:cNvSpPr/>
            <p:nvPr/>
          </p:nvSpPr>
          <p:spPr>
            <a:xfrm>
              <a:off x="5013213" y="1581683"/>
              <a:ext cx="44690" cy="3817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2"/>
            <p:cNvSpPr/>
            <p:nvPr/>
          </p:nvSpPr>
          <p:spPr>
            <a:xfrm>
              <a:off x="5013213" y="1636235"/>
              <a:ext cx="44690" cy="38140"/>
            </a:xfrm>
            <a:custGeom>
              <a:rect b="b" l="l" r="r" t="t"/>
              <a:pathLst>
                <a:path extrusionOk="0" h="2131" w="2497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2"/>
            <p:cNvSpPr/>
            <p:nvPr/>
          </p:nvSpPr>
          <p:spPr>
            <a:xfrm>
              <a:off x="5013213" y="1690643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2"/>
            <p:cNvSpPr/>
            <p:nvPr/>
          </p:nvSpPr>
          <p:spPr>
            <a:xfrm>
              <a:off x="5013213" y="1745213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2"/>
            <p:cNvSpPr/>
            <p:nvPr/>
          </p:nvSpPr>
          <p:spPr>
            <a:xfrm>
              <a:off x="5013213" y="1799782"/>
              <a:ext cx="44690" cy="3817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2"/>
            <p:cNvSpPr/>
            <p:nvPr/>
          </p:nvSpPr>
          <p:spPr>
            <a:xfrm>
              <a:off x="5013213" y="1854334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2"/>
            <p:cNvSpPr/>
            <p:nvPr/>
          </p:nvSpPr>
          <p:spPr>
            <a:xfrm>
              <a:off x="5013213" y="1418136"/>
              <a:ext cx="44636" cy="38122"/>
            </a:xfrm>
            <a:custGeom>
              <a:rect b="b" l="l" r="r" t="t"/>
              <a:pathLst>
                <a:path extrusionOk="0" h="2130" w="2494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2"/>
            <p:cNvSpPr/>
            <p:nvPr/>
          </p:nvSpPr>
          <p:spPr>
            <a:xfrm>
              <a:off x="4958643" y="1418136"/>
              <a:ext cx="44690" cy="38122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2"/>
            <p:cNvSpPr/>
            <p:nvPr/>
          </p:nvSpPr>
          <p:spPr>
            <a:xfrm>
              <a:off x="4904235" y="1418136"/>
              <a:ext cx="44547" cy="38122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2"/>
            <p:cNvSpPr/>
            <p:nvPr/>
          </p:nvSpPr>
          <p:spPr>
            <a:xfrm>
              <a:off x="4904235" y="1309015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2"/>
            <p:cNvSpPr/>
            <p:nvPr/>
          </p:nvSpPr>
          <p:spPr>
            <a:xfrm>
              <a:off x="4849683" y="1472544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2"/>
            <p:cNvSpPr/>
            <p:nvPr/>
          </p:nvSpPr>
          <p:spPr>
            <a:xfrm>
              <a:off x="4849683" y="1418136"/>
              <a:ext cx="44529" cy="38122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2"/>
            <p:cNvSpPr/>
            <p:nvPr/>
          </p:nvSpPr>
          <p:spPr>
            <a:xfrm>
              <a:off x="4849683" y="1363584"/>
              <a:ext cx="44529" cy="3817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2"/>
            <p:cNvSpPr/>
            <p:nvPr/>
          </p:nvSpPr>
          <p:spPr>
            <a:xfrm>
              <a:off x="4849683" y="1309015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2"/>
            <p:cNvSpPr/>
            <p:nvPr/>
          </p:nvSpPr>
          <p:spPr>
            <a:xfrm>
              <a:off x="4795114" y="1854334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2"/>
            <p:cNvSpPr/>
            <p:nvPr/>
          </p:nvSpPr>
          <p:spPr>
            <a:xfrm>
              <a:off x="4795114" y="1472544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2"/>
            <p:cNvSpPr/>
            <p:nvPr/>
          </p:nvSpPr>
          <p:spPr>
            <a:xfrm>
              <a:off x="4795114" y="1418136"/>
              <a:ext cx="44690" cy="38122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2"/>
            <p:cNvSpPr/>
            <p:nvPr/>
          </p:nvSpPr>
          <p:spPr>
            <a:xfrm>
              <a:off x="4795114" y="1363584"/>
              <a:ext cx="44690" cy="3817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2"/>
            <p:cNvSpPr/>
            <p:nvPr/>
          </p:nvSpPr>
          <p:spPr>
            <a:xfrm>
              <a:off x="4795114" y="1309015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2"/>
            <p:cNvSpPr/>
            <p:nvPr/>
          </p:nvSpPr>
          <p:spPr>
            <a:xfrm>
              <a:off x="4795114" y="1254445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2"/>
            <p:cNvSpPr/>
            <p:nvPr/>
          </p:nvSpPr>
          <p:spPr>
            <a:xfrm>
              <a:off x="4740545" y="1854334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2"/>
            <p:cNvSpPr/>
            <p:nvPr/>
          </p:nvSpPr>
          <p:spPr>
            <a:xfrm>
              <a:off x="4740545" y="1581683"/>
              <a:ext cx="44690" cy="3817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2"/>
            <p:cNvSpPr/>
            <p:nvPr/>
          </p:nvSpPr>
          <p:spPr>
            <a:xfrm>
              <a:off x="4740545" y="1527114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2"/>
            <p:cNvSpPr/>
            <p:nvPr/>
          </p:nvSpPr>
          <p:spPr>
            <a:xfrm>
              <a:off x="4740545" y="1472544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2"/>
            <p:cNvSpPr/>
            <p:nvPr/>
          </p:nvSpPr>
          <p:spPr>
            <a:xfrm>
              <a:off x="4740545" y="1418136"/>
              <a:ext cx="44690" cy="38122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2"/>
            <p:cNvSpPr/>
            <p:nvPr/>
          </p:nvSpPr>
          <p:spPr>
            <a:xfrm>
              <a:off x="4740545" y="1363584"/>
              <a:ext cx="44690" cy="3817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2"/>
            <p:cNvSpPr/>
            <p:nvPr/>
          </p:nvSpPr>
          <p:spPr>
            <a:xfrm>
              <a:off x="4740545" y="1309015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2"/>
            <p:cNvSpPr/>
            <p:nvPr/>
          </p:nvSpPr>
          <p:spPr>
            <a:xfrm>
              <a:off x="4740545" y="1254445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2"/>
            <p:cNvSpPr/>
            <p:nvPr/>
          </p:nvSpPr>
          <p:spPr>
            <a:xfrm>
              <a:off x="4686136" y="1908903"/>
              <a:ext cx="44636" cy="38247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2"/>
            <p:cNvSpPr/>
            <p:nvPr/>
          </p:nvSpPr>
          <p:spPr>
            <a:xfrm>
              <a:off x="4686136" y="185433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2"/>
            <p:cNvSpPr/>
            <p:nvPr/>
          </p:nvSpPr>
          <p:spPr>
            <a:xfrm>
              <a:off x="4686136" y="1581683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2"/>
            <p:cNvSpPr/>
            <p:nvPr/>
          </p:nvSpPr>
          <p:spPr>
            <a:xfrm>
              <a:off x="4686136" y="1472544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2"/>
            <p:cNvSpPr/>
            <p:nvPr/>
          </p:nvSpPr>
          <p:spPr>
            <a:xfrm>
              <a:off x="4686136" y="1418136"/>
              <a:ext cx="44547" cy="38122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2"/>
            <p:cNvSpPr/>
            <p:nvPr/>
          </p:nvSpPr>
          <p:spPr>
            <a:xfrm>
              <a:off x="4686136" y="1363584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2"/>
            <p:cNvSpPr/>
            <p:nvPr/>
          </p:nvSpPr>
          <p:spPr>
            <a:xfrm>
              <a:off x="4686136" y="1309015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2"/>
            <p:cNvSpPr/>
            <p:nvPr/>
          </p:nvSpPr>
          <p:spPr>
            <a:xfrm>
              <a:off x="4686136" y="1254445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2"/>
            <p:cNvSpPr/>
            <p:nvPr/>
          </p:nvSpPr>
          <p:spPr>
            <a:xfrm>
              <a:off x="4686136" y="1090916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2"/>
            <p:cNvSpPr/>
            <p:nvPr/>
          </p:nvSpPr>
          <p:spPr>
            <a:xfrm>
              <a:off x="4631567" y="1799782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2"/>
            <p:cNvSpPr/>
            <p:nvPr/>
          </p:nvSpPr>
          <p:spPr>
            <a:xfrm>
              <a:off x="4631567" y="1636235"/>
              <a:ext cx="44547" cy="38140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2"/>
            <p:cNvSpPr/>
            <p:nvPr/>
          </p:nvSpPr>
          <p:spPr>
            <a:xfrm>
              <a:off x="4631567" y="1581683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2"/>
            <p:cNvSpPr/>
            <p:nvPr/>
          </p:nvSpPr>
          <p:spPr>
            <a:xfrm>
              <a:off x="4631567" y="152711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2"/>
            <p:cNvSpPr/>
            <p:nvPr/>
          </p:nvSpPr>
          <p:spPr>
            <a:xfrm>
              <a:off x="4631567" y="1472544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2"/>
            <p:cNvSpPr/>
            <p:nvPr/>
          </p:nvSpPr>
          <p:spPr>
            <a:xfrm>
              <a:off x="4631567" y="1418136"/>
              <a:ext cx="44511" cy="38122"/>
            </a:xfrm>
            <a:custGeom>
              <a:rect b="b" l="l" r="r" t="t"/>
              <a:pathLst>
                <a:path extrusionOk="0" h="2130" w="2487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2"/>
            <p:cNvSpPr/>
            <p:nvPr/>
          </p:nvSpPr>
          <p:spPr>
            <a:xfrm>
              <a:off x="4631567" y="1363584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2"/>
            <p:cNvSpPr/>
            <p:nvPr/>
          </p:nvSpPr>
          <p:spPr>
            <a:xfrm>
              <a:off x="4631567" y="1309015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2"/>
            <p:cNvSpPr/>
            <p:nvPr/>
          </p:nvSpPr>
          <p:spPr>
            <a:xfrm>
              <a:off x="4631567" y="1254445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2"/>
            <p:cNvSpPr/>
            <p:nvPr/>
          </p:nvSpPr>
          <p:spPr>
            <a:xfrm>
              <a:off x="4631567" y="1090916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2"/>
            <p:cNvSpPr/>
            <p:nvPr/>
          </p:nvSpPr>
          <p:spPr>
            <a:xfrm>
              <a:off x="4577015" y="1908903"/>
              <a:ext cx="44636" cy="38247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2"/>
            <p:cNvSpPr/>
            <p:nvPr/>
          </p:nvSpPr>
          <p:spPr>
            <a:xfrm>
              <a:off x="4577015" y="185433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2"/>
            <p:cNvSpPr/>
            <p:nvPr/>
          </p:nvSpPr>
          <p:spPr>
            <a:xfrm>
              <a:off x="4577015" y="1745213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2"/>
            <p:cNvSpPr/>
            <p:nvPr/>
          </p:nvSpPr>
          <p:spPr>
            <a:xfrm>
              <a:off x="4577015" y="1636235"/>
              <a:ext cx="44547" cy="38140"/>
            </a:xfrm>
            <a:custGeom>
              <a:rect b="b" l="l" r="r" t="t"/>
              <a:pathLst>
                <a:path extrusionOk="0" h="2131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2"/>
            <p:cNvSpPr/>
            <p:nvPr/>
          </p:nvSpPr>
          <p:spPr>
            <a:xfrm>
              <a:off x="4577015" y="152711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2"/>
            <p:cNvSpPr/>
            <p:nvPr/>
          </p:nvSpPr>
          <p:spPr>
            <a:xfrm>
              <a:off x="4577015" y="1472544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2"/>
            <p:cNvSpPr/>
            <p:nvPr/>
          </p:nvSpPr>
          <p:spPr>
            <a:xfrm>
              <a:off x="4577015" y="1418136"/>
              <a:ext cx="44547" cy="38122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2"/>
            <p:cNvSpPr/>
            <p:nvPr/>
          </p:nvSpPr>
          <p:spPr>
            <a:xfrm>
              <a:off x="4577015" y="1363584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2"/>
            <p:cNvSpPr/>
            <p:nvPr/>
          </p:nvSpPr>
          <p:spPr>
            <a:xfrm>
              <a:off x="4577015" y="1309015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2"/>
            <p:cNvSpPr/>
            <p:nvPr/>
          </p:nvSpPr>
          <p:spPr>
            <a:xfrm>
              <a:off x="4577015" y="1145485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2"/>
            <p:cNvSpPr/>
            <p:nvPr/>
          </p:nvSpPr>
          <p:spPr>
            <a:xfrm>
              <a:off x="4577015" y="1090916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2"/>
            <p:cNvSpPr/>
            <p:nvPr/>
          </p:nvSpPr>
          <p:spPr>
            <a:xfrm>
              <a:off x="4522446" y="185433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2"/>
            <p:cNvSpPr/>
            <p:nvPr/>
          </p:nvSpPr>
          <p:spPr>
            <a:xfrm>
              <a:off x="4522446" y="1799782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2"/>
            <p:cNvSpPr/>
            <p:nvPr/>
          </p:nvSpPr>
          <p:spPr>
            <a:xfrm>
              <a:off x="4522446" y="1636235"/>
              <a:ext cx="44547" cy="38157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5"/>
                    <a:pt x="528" y="2132"/>
                    <a:pt x="1076" y="2132"/>
                  </a:cubicBezTo>
                  <a:cubicBezTo>
                    <a:pt x="1335" y="2132"/>
                    <a:pt x="1599" y="2036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2"/>
            <p:cNvSpPr/>
            <p:nvPr/>
          </p:nvSpPr>
          <p:spPr>
            <a:xfrm>
              <a:off x="4522446" y="1581683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2"/>
            <p:cNvSpPr/>
            <p:nvPr/>
          </p:nvSpPr>
          <p:spPr>
            <a:xfrm>
              <a:off x="4522446" y="152711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2"/>
            <p:cNvSpPr/>
            <p:nvPr/>
          </p:nvSpPr>
          <p:spPr>
            <a:xfrm>
              <a:off x="4522446" y="1472544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2"/>
            <p:cNvSpPr/>
            <p:nvPr/>
          </p:nvSpPr>
          <p:spPr>
            <a:xfrm>
              <a:off x="4522446" y="1418136"/>
              <a:ext cx="44547" cy="38122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2"/>
            <p:cNvSpPr/>
            <p:nvPr/>
          </p:nvSpPr>
          <p:spPr>
            <a:xfrm>
              <a:off x="4522446" y="1363584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2"/>
            <p:cNvSpPr/>
            <p:nvPr/>
          </p:nvSpPr>
          <p:spPr>
            <a:xfrm>
              <a:off x="4522446" y="1090916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2"/>
            <p:cNvSpPr/>
            <p:nvPr/>
          </p:nvSpPr>
          <p:spPr>
            <a:xfrm>
              <a:off x="4467894" y="1799782"/>
              <a:ext cx="44529" cy="3817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2"/>
            <p:cNvSpPr/>
            <p:nvPr/>
          </p:nvSpPr>
          <p:spPr>
            <a:xfrm>
              <a:off x="4467894" y="1745213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2"/>
            <p:cNvSpPr/>
            <p:nvPr/>
          </p:nvSpPr>
          <p:spPr>
            <a:xfrm>
              <a:off x="4467894" y="1636235"/>
              <a:ext cx="44529" cy="38140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2"/>
            <p:cNvSpPr/>
            <p:nvPr/>
          </p:nvSpPr>
          <p:spPr>
            <a:xfrm>
              <a:off x="4467894" y="1472544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2"/>
            <p:cNvSpPr/>
            <p:nvPr/>
          </p:nvSpPr>
          <p:spPr>
            <a:xfrm>
              <a:off x="4467894" y="1418136"/>
              <a:ext cx="44493" cy="38122"/>
            </a:xfrm>
            <a:custGeom>
              <a:rect b="b" l="l" r="r" t="t"/>
              <a:pathLst>
                <a:path extrusionOk="0" h="2130" w="2486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2"/>
            <p:cNvSpPr/>
            <p:nvPr/>
          </p:nvSpPr>
          <p:spPr>
            <a:xfrm>
              <a:off x="4413325" y="185433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2"/>
            <p:cNvSpPr/>
            <p:nvPr/>
          </p:nvSpPr>
          <p:spPr>
            <a:xfrm>
              <a:off x="4413325" y="1799782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2"/>
            <p:cNvSpPr/>
            <p:nvPr/>
          </p:nvSpPr>
          <p:spPr>
            <a:xfrm>
              <a:off x="4413325" y="1745213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2"/>
            <p:cNvSpPr/>
            <p:nvPr/>
          </p:nvSpPr>
          <p:spPr>
            <a:xfrm>
              <a:off x="4413325" y="1690643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2"/>
            <p:cNvSpPr/>
            <p:nvPr/>
          </p:nvSpPr>
          <p:spPr>
            <a:xfrm>
              <a:off x="4413325" y="1472544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4358773" y="1908903"/>
              <a:ext cx="44780" cy="38247"/>
            </a:xfrm>
            <a:custGeom>
              <a:rect b="b" l="l" r="r" t="t"/>
              <a:pathLst>
                <a:path extrusionOk="0" h="2137" w="2502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4358773" y="1854334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4358773" y="1799782"/>
              <a:ext cx="44690" cy="3817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4358773" y="1745213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4358773" y="1690643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4358773" y="1636235"/>
              <a:ext cx="44690" cy="38140"/>
            </a:xfrm>
            <a:custGeom>
              <a:rect b="b" l="l" r="r" t="t"/>
              <a:pathLst>
                <a:path extrusionOk="0" h="2131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4358773" y="1581683"/>
              <a:ext cx="44690" cy="3817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4304203" y="1963455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4304203" y="1908903"/>
              <a:ext cx="44797" cy="38247"/>
            </a:xfrm>
            <a:custGeom>
              <a:rect b="b" l="l" r="r" t="t"/>
              <a:pathLst>
                <a:path extrusionOk="0" h="2137" w="2503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4304203" y="1854334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4304203" y="1745213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4304203" y="1636235"/>
              <a:ext cx="44690" cy="38140"/>
            </a:xfrm>
            <a:custGeom>
              <a:rect b="b" l="l" r="r" t="t"/>
              <a:pathLst>
                <a:path extrusionOk="0" h="2131" w="2497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4304203" y="1581683"/>
              <a:ext cx="44690" cy="3817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4304203" y="1527114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4249795" y="1963455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2"/>
            <p:cNvSpPr/>
            <p:nvPr/>
          </p:nvSpPr>
          <p:spPr>
            <a:xfrm>
              <a:off x="4249795" y="1908903"/>
              <a:ext cx="44636" cy="38247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2"/>
            <p:cNvSpPr/>
            <p:nvPr/>
          </p:nvSpPr>
          <p:spPr>
            <a:xfrm>
              <a:off x="4249795" y="1854334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2"/>
            <p:cNvSpPr/>
            <p:nvPr/>
          </p:nvSpPr>
          <p:spPr>
            <a:xfrm>
              <a:off x="4249795" y="1581683"/>
              <a:ext cx="44529" cy="3817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2"/>
            <p:cNvSpPr/>
            <p:nvPr/>
          </p:nvSpPr>
          <p:spPr>
            <a:xfrm>
              <a:off x="4195226" y="1636235"/>
              <a:ext cx="44547" cy="38140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2"/>
            <p:cNvSpPr/>
            <p:nvPr/>
          </p:nvSpPr>
          <p:spPr>
            <a:xfrm>
              <a:off x="4086105" y="1472544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2"/>
            <p:cNvSpPr/>
            <p:nvPr/>
          </p:nvSpPr>
          <p:spPr>
            <a:xfrm>
              <a:off x="4031696" y="1527114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2"/>
            <p:cNvSpPr/>
            <p:nvPr/>
          </p:nvSpPr>
          <p:spPr>
            <a:xfrm>
              <a:off x="4031696" y="1472544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2"/>
            <p:cNvSpPr/>
            <p:nvPr/>
          </p:nvSpPr>
          <p:spPr>
            <a:xfrm>
              <a:off x="3977127" y="152711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2"/>
            <p:cNvSpPr/>
            <p:nvPr/>
          </p:nvSpPr>
          <p:spPr>
            <a:xfrm>
              <a:off x="3977127" y="1472544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2"/>
            <p:cNvSpPr/>
            <p:nvPr/>
          </p:nvSpPr>
          <p:spPr>
            <a:xfrm>
              <a:off x="3977127" y="1254445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2"/>
            <p:cNvSpPr/>
            <p:nvPr/>
          </p:nvSpPr>
          <p:spPr>
            <a:xfrm>
              <a:off x="3977127" y="1199894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2"/>
            <p:cNvSpPr/>
            <p:nvPr/>
          </p:nvSpPr>
          <p:spPr>
            <a:xfrm>
              <a:off x="3977127" y="1145485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2"/>
            <p:cNvSpPr/>
            <p:nvPr/>
          </p:nvSpPr>
          <p:spPr>
            <a:xfrm>
              <a:off x="3977127" y="1090916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2"/>
            <p:cNvSpPr/>
            <p:nvPr/>
          </p:nvSpPr>
          <p:spPr>
            <a:xfrm>
              <a:off x="3922575" y="1363584"/>
              <a:ext cx="44529" cy="3817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2"/>
            <p:cNvSpPr/>
            <p:nvPr/>
          </p:nvSpPr>
          <p:spPr>
            <a:xfrm>
              <a:off x="3922575" y="1309015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2"/>
            <p:cNvSpPr/>
            <p:nvPr/>
          </p:nvSpPr>
          <p:spPr>
            <a:xfrm>
              <a:off x="3922575" y="1254445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2"/>
            <p:cNvSpPr/>
            <p:nvPr/>
          </p:nvSpPr>
          <p:spPr>
            <a:xfrm>
              <a:off x="3922575" y="1199894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2"/>
            <p:cNvSpPr/>
            <p:nvPr/>
          </p:nvSpPr>
          <p:spPr>
            <a:xfrm>
              <a:off x="3922575" y="1145485"/>
              <a:ext cx="44529" cy="3817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2"/>
            <p:cNvSpPr/>
            <p:nvPr/>
          </p:nvSpPr>
          <p:spPr>
            <a:xfrm>
              <a:off x="3922575" y="1090916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2"/>
            <p:cNvSpPr/>
            <p:nvPr/>
          </p:nvSpPr>
          <p:spPr>
            <a:xfrm>
              <a:off x="3922575" y="1036364"/>
              <a:ext cx="44529" cy="3817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2"/>
            <p:cNvSpPr/>
            <p:nvPr/>
          </p:nvSpPr>
          <p:spPr>
            <a:xfrm>
              <a:off x="3868006" y="1418136"/>
              <a:ext cx="44493" cy="38122"/>
            </a:xfrm>
            <a:custGeom>
              <a:rect b="b" l="l" r="r" t="t"/>
              <a:pathLst>
                <a:path extrusionOk="0" h="2130" w="2486">
                  <a:moveTo>
                    <a:pt x="1076" y="1"/>
                  </a:moveTo>
                  <a:cubicBezTo>
                    <a:pt x="1072" y="1"/>
                    <a:pt x="1069" y="1"/>
                    <a:pt x="1066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2"/>
            <p:cNvSpPr/>
            <p:nvPr/>
          </p:nvSpPr>
          <p:spPr>
            <a:xfrm>
              <a:off x="3868006" y="1363584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2"/>
            <p:cNvSpPr/>
            <p:nvPr/>
          </p:nvSpPr>
          <p:spPr>
            <a:xfrm>
              <a:off x="3868006" y="1309015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2"/>
            <p:cNvSpPr/>
            <p:nvPr/>
          </p:nvSpPr>
          <p:spPr>
            <a:xfrm>
              <a:off x="3868006" y="1254445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2"/>
            <p:cNvSpPr/>
            <p:nvPr/>
          </p:nvSpPr>
          <p:spPr>
            <a:xfrm>
              <a:off x="3868006" y="1199894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2"/>
            <p:cNvSpPr/>
            <p:nvPr/>
          </p:nvSpPr>
          <p:spPr>
            <a:xfrm>
              <a:off x="3868006" y="1145485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2"/>
            <p:cNvSpPr/>
            <p:nvPr/>
          </p:nvSpPr>
          <p:spPr>
            <a:xfrm>
              <a:off x="3868006" y="1090916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2"/>
            <p:cNvSpPr/>
            <p:nvPr/>
          </p:nvSpPr>
          <p:spPr>
            <a:xfrm>
              <a:off x="3868006" y="1036364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2"/>
            <p:cNvSpPr/>
            <p:nvPr/>
          </p:nvSpPr>
          <p:spPr>
            <a:xfrm>
              <a:off x="3813454" y="1418136"/>
              <a:ext cx="44529" cy="38122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2"/>
            <p:cNvSpPr/>
            <p:nvPr/>
          </p:nvSpPr>
          <p:spPr>
            <a:xfrm>
              <a:off x="3813454" y="1363584"/>
              <a:ext cx="44529" cy="3817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2"/>
            <p:cNvSpPr/>
            <p:nvPr/>
          </p:nvSpPr>
          <p:spPr>
            <a:xfrm>
              <a:off x="3813454" y="1309015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2"/>
            <p:cNvSpPr/>
            <p:nvPr/>
          </p:nvSpPr>
          <p:spPr>
            <a:xfrm>
              <a:off x="3813454" y="1254445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2"/>
            <p:cNvSpPr/>
            <p:nvPr/>
          </p:nvSpPr>
          <p:spPr>
            <a:xfrm>
              <a:off x="3813454" y="1199894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2"/>
            <p:cNvSpPr/>
            <p:nvPr/>
          </p:nvSpPr>
          <p:spPr>
            <a:xfrm>
              <a:off x="3813454" y="1145485"/>
              <a:ext cx="44529" cy="3817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2"/>
            <p:cNvSpPr/>
            <p:nvPr/>
          </p:nvSpPr>
          <p:spPr>
            <a:xfrm>
              <a:off x="3813454" y="1090916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2"/>
            <p:cNvSpPr/>
            <p:nvPr/>
          </p:nvSpPr>
          <p:spPr>
            <a:xfrm>
              <a:off x="3813454" y="1036364"/>
              <a:ext cx="44529" cy="3817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2"/>
            <p:cNvSpPr/>
            <p:nvPr/>
          </p:nvSpPr>
          <p:spPr>
            <a:xfrm>
              <a:off x="3759028" y="1418136"/>
              <a:ext cx="44547" cy="38122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2"/>
            <p:cNvSpPr/>
            <p:nvPr/>
          </p:nvSpPr>
          <p:spPr>
            <a:xfrm>
              <a:off x="3759028" y="1363584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2"/>
            <p:cNvSpPr/>
            <p:nvPr/>
          </p:nvSpPr>
          <p:spPr>
            <a:xfrm>
              <a:off x="3759028" y="1309015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2"/>
            <p:cNvSpPr/>
            <p:nvPr/>
          </p:nvSpPr>
          <p:spPr>
            <a:xfrm>
              <a:off x="3759028" y="1254445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2"/>
            <p:cNvSpPr/>
            <p:nvPr/>
          </p:nvSpPr>
          <p:spPr>
            <a:xfrm>
              <a:off x="3759028" y="1199894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2"/>
            <p:cNvSpPr/>
            <p:nvPr/>
          </p:nvSpPr>
          <p:spPr>
            <a:xfrm>
              <a:off x="3759028" y="1145485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2"/>
            <p:cNvSpPr/>
            <p:nvPr/>
          </p:nvSpPr>
          <p:spPr>
            <a:xfrm>
              <a:off x="3759028" y="1090916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2"/>
            <p:cNvSpPr/>
            <p:nvPr/>
          </p:nvSpPr>
          <p:spPr>
            <a:xfrm>
              <a:off x="3759028" y="1036364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2"/>
            <p:cNvSpPr/>
            <p:nvPr/>
          </p:nvSpPr>
          <p:spPr>
            <a:xfrm>
              <a:off x="3704476" y="1472544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2"/>
            <p:cNvSpPr/>
            <p:nvPr/>
          </p:nvSpPr>
          <p:spPr>
            <a:xfrm>
              <a:off x="3704476" y="1418136"/>
              <a:ext cx="44529" cy="38122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2"/>
            <p:cNvSpPr/>
            <p:nvPr/>
          </p:nvSpPr>
          <p:spPr>
            <a:xfrm>
              <a:off x="3704476" y="1363584"/>
              <a:ext cx="44529" cy="3817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2"/>
            <p:cNvSpPr/>
            <p:nvPr/>
          </p:nvSpPr>
          <p:spPr>
            <a:xfrm>
              <a:off x="3704476" y="1309015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2"/>
            <p:cNvSpPr/>
            <p:nvPr/>
          </p:nvSpPr>
          <p:spPr>
            <a:xfrm>
              <a:off x="3704476" y="1254445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2"/>
            <p:cNvSpPr/>
            <p:nvPr/>
          </p:nvSpPr>
          <p:spPr>
            <a:xfrm>
              <a:off x="3704476" y="1199894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2"/>
            <p:cNvSpPr/>
            <p:nvPr/>
          </p:nvSpPr>
          <p:spPr>
            <a:xfrm>
              <a:off x="3704476" y="1145485"/>
              <a:ext cx="44529" cy="3817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2"/>
            <p:cNvSpPr/>
            <p:nvPr/>
          </p:nvSpPr>
          <p:spPr>
            <a:xfrm>
              <a:off x="3704476" y="1090916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2"/>
            <p:cNvSpPr/>
            <p:nvPr/>
          </p:nvSpPr>
          <p:spPr>
            <a:xfrm>
              <a:off x="3704476" y="1036364"/>
              <a:ext cx="44529" cy="3817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2"/>
            <p:cNvSpPr/>
            <p:nvPr/>
          </p:nvSpPr>
          <p:spPr>
            <a:xfrm>
              <a:off x="3649907" y="152711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2"/>
            <p:cNvSpPr/>
            <p:nvPr/>
          </p:nvSpPr>
          <p:spPr>
            <a:xfrm>
              <a:off x="3649907" y="1472544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2"/>
            <p:cNvSpPr/>
            <p:nvPr/>
          </p:nvSpPr>
          <p:spPr>
            <a:xfrm>
              <a:off x="3649907" y="1418136"/>
              <a:ext cx="44547" cy="38122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2"/>
            <p:cNvSpPr/>
            <p:nvPr/>
          </p:nvSpPr>
          <p:spPr>
            <a:xfrm>
              <a:off x="3649907" y="1363584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2"/>
            <p:cNvSpPr/>
            <p:nvPr/>
          </p:nvSpPr>
          <p:spPr>
            <a:xfrm>
              <a:off x="3649907" y="1309015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2"/>
            <p:cNvSpPr/>
            <p:nvPr/>
          </p:nvSpPr>
          <p:spPr>
            <a:xfrm>
              <a:off x="3649907" y="1254445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2"/>
            <p:cNvSpPr/>
            <p:nvPr/>
          </p:nvSpPr>
          <p:spPr>
            <a:xfrm>
              <a:off x="3649907" y="1199894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2"/>
            <p:cNvSpPr/>
            <p:nvPr/>
          </p:nvSpPr>
          <p:spPr>
            <a:xfrm>
              <a:off x="3649907" y="1145485"/>
              <a:ext cx="44547" cy="38247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2"/>
            <p:cNvSpPr/>
            <p:nvPr/>
          </p:nvSpPr>
          <p:spPr>
            <a:xfrm>
              <a:off x="3649907" y="1090916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2"/>
            <p:cNvSpPr/>
            <p:nvPr/>
          </p:nvSpPr>
          <p:spPr>
            <a:xfrm>
              <a:off x="3649907" y="1036364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2"/>
            <p:cNvSpPr/>
            <p:nvPr/>
          </p:nvSpPr>
          <p:spPr>
            <a:xfrm>
              <a:off x="3595355" y="1527114"/>
              <a:ext cx="44672" cy="38193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2"/>
            <p:cNvSpPr/>
            <p:nvPr/>
          </p:nvSpPr>
          <p:spPr>
            <a:xfrm>
              <a:off x="3595355" y="1472544"/>
              <a:ext cx="44672" cy="38265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2"/>
            <p:cNvSpPr/>
            <p:nvPr/>
          </p:nvSpPr>
          <p:spPr>
            <a:xfrm>
              <a:off x="3595355" y="1418136"/>
              <a:ext cx="44672" cy="38122"/>
            </a:xfrm>
            <a:custGeom>
              <a:rect b="b" l="l" r="r" t="t"/>
              <a:pathLst>
                <a:path extrusionOk="0" h="2130" w="2496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2"/>
            <p:cNvSpPr/>
            <p:nvPr/>
          </p:nvSpPr>
          <p:spPr>
            <a:xfrm>
              <a:off x="3595355" y="1363584"/>
              <a:ext cx="44672" cy="38175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2"/>
            <p:cNvSpPr/>
            <p:nvPr/>
          </p:nvSpPr>
          <p:spPr>
            <a:xfrm>
              <a:off x="3595355" y="1309015"/>
              <a:ext cx="44672" cy="38193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2"/>
            <p:cNvSpPr/>
            <p:nvPr/>
          </p:nvSpPr>
          <p:spPr>
            <a:xfrm>
              <a:off x="3595355" y="1254445"/>
              <a:ext cx="44672" cy="38265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2"/>
            <p:cNvSpPr/>
            <p:nvPr/>
          </p:nvSpPr>
          <p:spPr>
            <a:xfrm>
              <a:off x="3595355" y="1199894"/>
              <a:ext cx="44672" cy="38265"/>
            </a:xfrm>
            <a:custGeom>
              <a:rect b="b" l="l" r="r" t="t"/>
              <a:pathLst>
                <a:path extrusionOk="0" h="2138" w="2496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2"/>
            <p:cNvSpPr/>
            <p:nvPr/>
          </p:nvSpPr>
          <p:spPr>
            <a:xfrm>
              <a:off x="3595355" y="1145485"/>
              <a:ext cx="44672" cy="38175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2"/>
            <p:cNvSpPr/>
            <p:nvPr/>
          </p:nvSpPr>
          <p:spPr>
            <a:xfrm>
              <a:off x="3595355" y="1090916"/>
              <a:ext cx="44672" cy="38193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2"/>
            <p:cNvSpPr/>
            <p:nvPr/>
          </p:nvSpPr>
          <p:spPr>
            <a:xfrm>
              <a:off x="3595355" y="1036364"/>
              <a:ext cx="44672" cy="38175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2"/>
            <p:cNvSpPr/>
            <p:nvPr/>
          </p:nvSpPr>
          <p:spPr>
            <a:xfrm>
              <a:off x="3540929" y="1472544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2"/>
            <p:cNvSpPr/>
            <p:nvPr/>
          </p:nvSpPr>
          <p:spPr>
            <a:xfrm>
              <a:off x="3540929" y="1418136"/>
              <a:ext cx="44547" cy="38122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2"/>
            <p:cNvSpPr/>
            <p:nvPr/>
          </p:nvSpPr>
          <p:spPr>
            <a:xfrm>
              <a:off x="3540929" y="1363584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2"/>
            <p:cNvSpPr/>
            <p:nvPr/>
          </p:nvSpPr>
          <p:spPr>
            <a:xfrm>
              <a:off x="3540929" y="1309015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2"/>
            <p:cNvSpPr/>
            <p:nvPr/>
          </p:nvSpPr>
          <p:spPr>
            <a:xfrm>
              <a:off x="3540929" y="1254445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2"/>
            <p:cNvSpPr/>
            <p:nvPr/>
          </p:nvSpPr>
          <p:spPr>
            <a:xfrm>
              <a:off x="3540929" y="1199894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2"/>
            <p:cNvSpPr/>
            <p:nvPr/>
          </p:nvSpPr>
          <p:spPr>
            <a:xfrm>
              <a:off x="3540929" y="1145485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2"/>
            <p:cNvSpPr/>
            <p:nvPr/>
          </p:nvSpPr>
          <p:spPr>
            <a:xfrm>
              <a:off x="3540929" y="1090916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2"/>
            <p:cNvSpPr/>
            <p:nvPr/>
          </p:nvSpPr>
          <p:spPr>
            <a:xfrm>
              <a:off x="3540929" y="1036364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2"/>
            <p:cNvSpPr/>
            <p:nvPr/>
          </p:nvSpPr>
          <p:spPr>
            <a:xfrm>
              <a:off x="3486377" y="1254445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2"/>
            <p:cNvSpPr/>
            <p:nvPr/>
          </p:nvSpPr>
          <p:spPr>
            <a:xfrm>
              <a:off x="3486377" y="1199894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2"/>
            <p:cNvSpPr/>
            <p:nvPr/>
          </p:nvSpPr>
          <p:spPr>
            <a:xfrm>
              <a:off x="3486377" y="1145485"/>
              <a:ext cx="44529" cy="3817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2"/>
            <p:cNvSpPr/>
            <p:nvPr/>
          </p:nvSpPr>
          <p:spPr>
            <a:xfrm>
              <a:off x="3486377" y="1090916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2"/>
            <p:cNvSpPr/>
            <p:nvPr/>
          </p:nvSpPr>
          <p:spPr>
            <a:xfrm>
              <a:off x="3431665" y="1199894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74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9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2"/>
            <p:cNvSpPr/>
            <p:nvPr/>
          </p:nvSpPr>
          <p:spPr>
            <a:xfrm>
              <a:off x="3431665" y="1145485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2"/>
            <p:cNvSpPr/>
            <p:nvPr/>
          </p:nvSpPr>
          <p:spPr>
            <a:xfrm>
              <a:off x="3431665" y="1090916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2"/>
            <p:cNvSpPr/>
            <p:nvPr/>
          </p:nvSpPr>
          <p:spPr>
            <a:xfrm>
              <a:off x="3377095" y="1199894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2"/>
            <p:cNvSpPr/>
            <p:nvPr/>
          </p:nvSpPr>
          <p:spPr>
            <a:xfrm>
              <a:off x="3377095" y="1145485"/>
              <a:ext cx="44690" cy="3817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2"/>
            <p:cNvSpPr/>
            <p:nvPr/>
          </p:nvSpPr>
          <p:spPr>
            <a:xfrm>
              <a:off x="3813454" y="2890420"/>
              <a:ext cx="44529" cy="38247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2"/>
            <p:cNvSpPr/>
            <p:nvPr/>
          </p:nvSpPr>
          <p:spPr>
            <a:xfrm>
              <a:off x="3813454" y="2835994"/>
              <a:ext cx="44636" cy="38157"/>
            </a:xfrm>
            <a:custGeom>
              <a:rect b="b" l="l" r="r" t="t"/>
              <a:pathLst>
                <a:path extrusionOk="0" h="2132" w="2494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4" y="2033"/>
                    <a:pt x="1821" y="1814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2"/>
            <p:cNvSpPr/>
            <p:nvPr/>
          </p:nvSpPr>
          <p:spPr>
            <a:xfrm>
              <a:off x="3813454" y="2781442"/>
              <a:ext cx="44636" cy="38140"/>
            </a:xfrm>
            <a:custGeom>
              <a:rect b="b" l="l" r="r" t="t"/>
              <a:pathLst>
                <a:path extrusionOk="0" h="2131" w="2494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2"/>
            <p:cNvSpPr/>
            <p:nvPr/>
          </p:nvSpPr>
          <p:spPr>
            <a:xfrm>
              <a:off x="3759028" y="3054236"/>
              <a:ext cx="44547" cy="38157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2"/>
            <p:cNvSpPr/>
            <p:nvPr/>
          </p:nvSpPr>
          <p:spPr>
            <a:xfrm>
              <a:off x="3758885" y="2999541"/>
              <a:ext cx="44690" cy="38283"/>
            </a:xfrm>
            <a:custGeom>
              <a:rect b="b" l="l" r="r" t="t"/>
              <a:pathLst>
                <a:path extrusionOk="0" h="2139" w="2497">
                  <a:moveTo>
                    <a:pt x="1074" y="0"/>
                  </a:moveTo>
                  <a:cubicBezTo>
                    <a:pt x="480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1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2"/>
            <p:cNvSpPr/>
            <p:nvPr/>
          </p:nvSpPr>
          <p:spPr>
            <a:xfrm>
              <a:off x="3759028" y="2944972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2"/>
            <p:cNvSpPr/>
            <p:nvPr/>
          </p:nvSpPr>
          <p:spPr>
            <a:xfrm>
              <a:off x="3759028" y="2890420"/>
              <a:ext cx="44547" cy="38247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2"/>
            <p:cNvSpPr/>
            <p:nvPr/>
          </p:nvSpPr>
          <p:spPr>
            <a:xfrm>
              <a:off x="3759028" y="2835994"/>
              <a:ext cx="44547" cy="38157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2"/>
            <p:cNvSpPr/>
            <p:nvPr/>
          </p:nvSpPr>
          <p:spPr>
            <a:xfrm>
              <a:off x="3759028" y="2781442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2"/>
            <p:cNvSpPr/>
            <p:nvPr/>
          </p:nvSpPr>
          <p:spPr>
            <a:xfrm>
              <a:off x="3704476" y="3054236"/>
              <a:ext cx="44529" cy="38157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2"/>
            <p:cNvSpPr/>
            <p:nvPr/>
          </p:nvSpPr>
          <p:spPr>
            <a:xfrm>
              <a:off x="3704476" y="2999541"/>
              <a:ext cx="44672" cy="38283"/>
            </a:xfrm>
            <a:custGeom>
              <a:rect b="b" l="l" r="r" t="t"/>
              <a:pathLst>
                <a:path extrusionOk="0" h="2139" w="2496">
                  <a:moveTo>
                    <a:pt x="1065" y="0"/>
                  </a:moveTo>
                  <a:cubicBezTo>
                    <a:pt x="472" y="0"/>
                    <a:pt x="0" y="480"/>
                    <a:pt x="0" y="1073"/>
                  </a:cubicBezTo>
                  <a:cubicBezTo>
                    <a:pt x="0" y="1715"/>
                    <a:pt x="526" y="2139"/>
                    <a:pt x="1073" y="2139"/>
                  </a:cubicBezTo>
                  <a:cubicBezTo>
                    <a:pt x="1336" y="2139"/>
                    <a:pt x="1604" y="2040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2"/>
            <p:cNvSpPr/>
            <p:nvPr/>
          </p:nvSpPr>
          <p:spPr>
            <a:xfrm>
              <a:off x="3704476" y="2944972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2"/>
            <p:cNvSpPr/>
            <p:nvPr/>
          </p:nvSpPr>
          <p:spPr>
            <a:xfrm>
              <a:off x="3704476" y="2890420"/>
              <a:ext cx="44529" cy="38247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2"/>
            <p:cNvSpPr/>
            <p:nvPr/>
          </p:nvSpPr>
          <p:spPr>
            <a:xfrm>
              <a:off x="3704476" y="2835994"/>
              <a:ext cx="44529" cy="38157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2"/>
            <p:cNvSpPr/>
            <p:nvPr/>
          </p:nvSpPr>
          <p:spPr>
            <a:xfrm>
              <a:off x="3704476" y="2781442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2"/>
            <p:cNvSpPr/>
            <p:nvPr/>
          </p:nvSpPr>
          <p:spPr>
            <a:xfrm>
              <a:off x="3649907" y="3108662"/>
              <a:ext cx="44547" cy="38283"/>
            </a:xfrm>
            <a:custGeom>
              <a:rect b="b" l="l" r="r" t="t"/>
              <a:pathLst>
                <a:path extrusionOk="0" h="2139" w="2489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2"/>
            <p:cNvSpPr/>
            <p:nvPr/>
          </p:nvSpPr>
          <p:spPr>
            <a:xfrm>
              <a:off x="3649907" y="3054236"/>
              <a:ext cx="44547" cy="38157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2"/>
            <p:cNvSpPr/>
            <p:nvPr/>
          </p:nvSpPr>
          <p:spPr>
            <a:xfrm>
              <a:off x="3649907" y="2999541"/>
              <a:ext cx="44690" cy="38283"/>
            </a:xfrm>
            <a:custGeom>
              <a:rect b="b" l="l" r="r" t="t"/>
              <a:pathLst>
                <a:path extrusionOk="0" h="2139" w="2497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2"/>
            <p:cNvSpPr/>
            <p:nvPr/>
          </p:nvSpPr>
          <p:spPr>
            <a:xfrm>
              <a:off x="3649907" y="2944972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2"/>
            <p:cNvSpPr/>
            <p:nvPr/>
          </p:nvSpPr>
          <p:spPr>
            <a:xfrm>
              <a:off x="3649907" y="2890420"/>
              <a:ext cx="44547" cy="38283"/>
            </a:xfrm>
            <a:custGeom>
              <a:rect b="b" l="l" r="r" t="t"/>
              <a:pathLst>
                <a:path extrusionOk="0" h="2139" w="2489">
                  <a:moveTo>
                    <a:pt x="1066" y="0"/>
                  </a:moveTo>
                  <a:cubicBezTo>
                    <a:pt x="480" y="8"/>
                    <a:pt x="1" y="488"/>
                    <a:pt x="1" y="1073"/>
                  </a:cubicBezTo>
                  <a:cubicBezTo>
                    <a:pt x="1" y="1715"/>
                    <a:pt x="527" y="2139"/>
                    <a:pt x="1073" y="2139"/>
                  </a:cubicBezTo>
                  <a:cubicBezTo>
                    <a:pt x="1337" y="2139"/>
                    <a:pt x="1605" y="2040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2"/>
            <p:cNvSpPr/>
            <p:nvPr/>
          </p:nvSpPr>
          <p:spPr>
            <a:xfrm>
              <a:off x="3649907" y="2835994"/>
              <a:ext cx="44547" cy="38157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2"/>
            <p:cNvSpPr/>
            <p:nvPr/>
          </p:nvSpPr>
          <p:spPr>
            <a:xfrm>
              <a:off x="3649907" y="2781442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2"/>
            <p:cNvSpPr/>
            <p:nvPr/>
          </p:nvSpPr>
          <p:spPr>
            <a:xfrm>
              <a:off x="3649907" y="2726873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2"/>
            <p:cNvSpPr/>
            <p:nvPr/>
          </p:nvSpPr>
          <p:spPr>
            <a:xfrm>
              <a:off x="3595355" y="3217783"/>
              <a:ext cx="44672" cy="38193"/>
            </a:xfrm>
            <a:custGeom>
              <a:rect b="b" l="l" r="r" t="t"/>
              <a:pathLst>
                <a:path extrusionOk="0" h="2134" w="2496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2"/>
            <p:cNvSpPr/>
            <p:nvPr/>
          </p:nvSpPr>
          <p:spPr>
            <a:xfrm>
              <a:off x="3595355" y="3163214"/>
              <a:ext cx="44672" cy="38193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39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2"/>
            <p:cNvSpPr/>
            <p:nvPr/>
          </p:nvSpPr>
          <p:spPr>
            <a:xfrm>
              <a:off x="3595355" y="3108662"/>
              <a:ext cx="44529" cy="38283"/>
            </a:xfrm>
            <a:custGeom>
              <a:rect b="b" l="l" r="r" t="t"/>
              <a:pathLst>
                <a:path extrusionOk="0" h="2139" w="2488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4" y="2041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2"/>
            <p:cNvSpPr/>
            <p:nvPr/>
          </p:nvSpPr>
          <p:spPr>
            <a:xfrm>
              <a:off x="3595355" y="3054236"/>
              <a:ext cx="44529" cy="38157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2"/>
            <p:cNvSpPr/>
            <p:nvPr/>
          </p:nvSpPr>
          <p:spPr>
            <a:xfrm>
              <a:off x="3595355" y="2999541"/>
              <a:ext cx="44672" cy="38283"/>
            </a:xfrm>
            <a:custGeom>
              <a:rect b="b" l="l" r="r" t="t"/>
              <a:pathLst>
                <a:path extrusionOk="0" h="2139" w="2496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29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2"/>
            <p:cNvSpPr/>
            <p:nvPr/>
          </p:nvSpPr>
          <p:spPr>
            <a:xfrm>
              <a:off x="3595355" y="2944972"/>
              <a:ext cx="44672" cy="38265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2"/>
            <p:cNvSpPr/>
            <p:nvPr/>
          </p:nvSpPr>
          <p:spPr>
            <a:xfrm>
              <a:off x="3595355" y="2890420"/>
              <a:ext cx="44672" cy="38247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8" y="2137"/>
                    <a:pt x="1076" y="2137"/>
                  </a:cubicBezTo>
                  <a:cubicBezTo>
                    <a:pt x="1339" y="2137"/>
                    <a:pt x="1605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2"/>
            <p:cNvSpPr/>
            <p:nvPr/>
          </p:nvSpPr>
          <p:spPr>
            <a:xfrm>
              <a:off x="3595355" y="2835994"/>
              <a:ext cx="44529" cy="38157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2"/>
            <p:cNvSpPr/>
            <p:nvPr/>
          </p:nvSpPr>
          <p:spPr>
            <a:xfrm>
              <a:off x="3595355" y="2781442"/>
              <a:ext cx="44672" cy="38193"/>
            </a:xfrm>
            <a:custGeom>
              <a:rect b="b" l="l" r="r" t="t"/>
              <a:pathLst>
                <a:path extrusionOk="0" h="2134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2"/>
            <p:cNvSpPr/>
            <p:nvPr/>
          </p:nvSpPr>
          <p:spPr>
            <a:xfrm>
              <a:off x="3595355" y="2726873"/>
              <a:ext cx="44672" cy="38193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2"/>
            <p:cNvSpPr/>
            <p:nvPr/>
          </p:nvSpPr>
          <p:spPr>
            <a:xfrm>
              <a:off x="3595355" y="2672321"/>
              <a:ext cx="44672" cy="38247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2"/>
            <p:cNvSpPr/>
            <p:nvPr/>
          </p:nvSpPr>
          <p:spPr>
            <a:xfrm>
              <a:off x="3540929" y="3326761"/>
              <a:ext cx="44547" cy="38247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2"/>
            <p:cNvSpPr/>
            <p:nvPr/>
          </p:nvSpPr>
          <p:spPr>
            <a:xfrm>
              <a:off x="3540929" y="3272335"/>
              <a:ext cx="44547" cy="38157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2"/>
            <p:cNvSpPr/>
            <p:nvPr/>
          </p:nvSpPr>
          <p:spPr>
            <a:xfrm>
              <a:off x="3540929" y="3217783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2"/>
            <p:cNvSpPr/>
            <p:nvPr/>
          </p:nvSpPr>
          <p:spPr>
            <a:xfrm>
              <a:off x="3540929" y="316321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2"/>
            <p:cNvSpPr/>
            <p:nvPr/>
          </p:nvSpPr>
          <p:spPr>
            <a:xfrm>
              <a:off x="3540786" y="3108662"/>
              <a:ext cx="44690" cy="38283"/>
            </a:xfrm>
            <a:custGeom>
              <a:rect b="b" l="l" r="r" t="t"/>
              <a:pathLst>
                <a:path extrusionOk="0" h="2139" w="2497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2"/>
            <p:cNvSpPr/>
            <p:nvPr/>
          </p:nvSpPr>
          <p:spPr>
            <a:xfrm>
              <a:off x="3540786" y="3054236"/>
              <a:ext cx="44690" cy="38157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2"/>
            <p:cNvSpPr/>
            <p:nvPr/>
          </p:nvSpPr>
          <p:spPr>
            <a:xfrm>
              <a:off x="3540786" y="2999541"/>
              <a:ext cx="44690" cy="38283"/>
            </a:xfrm>
            <a:custGeom>
              <a:rect b="b" l="l" r="r" t="t"/>
              <a:pathLst>
                <a:path extrusionOk="0" h="2139" w="2497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2"/>
            <p:cNvSpPr/>
            <p:nvPr/>
          </p:nvSpPr>
          <p:spPr>
            <a:xfrm>
              <a:off x="3540929" y="2944972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2"/>
            <p:cNvSpPr/>
            <p:nvPr/>
          </p:nvSpPr>
          <p:spPr>
            <a:xfrm>
              <a:off x="3540929" y="2890420"/>
              <a:ext cx="44547" cy="38247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2"/>
            <p:cNvSpPr/>
            <p:nvPr/>
          </p:nvSpPr>
          <p:spPr>
            <a:xfrm>
              <a:off x="3540786" y="2835994"/>
              <a:ext cx="44690" cy="38157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32"/>
            <p:cNvSpPr/>
            <p:nvPr/>
          </p:nvSpPr>
          <p:spPr>
            <a:xfrm>
              <a:off x="3540786" y="2781442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2"/>
            <p:cNvSpPr/>
            <p:nvPr/>
          </p:nvSpPr>
          <p:spPr>
            <a:xfrm>
              <a:off x="3540786" y="2726873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2"/>
            <p:cNvSpPr/>
            <p:nvPr/>
          </p:nvSpPr>
          <p:spPr>
            <a:xfrm>
              <a:off x="3540786" y="2672321"/>
              <a:ext cx="44690" cy="38247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2"/>
            <p:cNvSpPr/>
            <p:nvPr/>
          </p:nvSpPr>
          <p:spPr>
            <a:xfrm>
              <a:off x="3540786" y="2617752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2"/>
            <p:cNvSpPr/>
            <p:nvPr/>
          </p:nvSpPr>
          <p:spPr>
            <a:xfrm>
              <a:off x="3486377" y="3381313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2"/>
            <p:cNvSpPr/>
            <p:nvPr/>
          </p:nvSpPr>
          <p:spPr>
            <a:xfrm>
              <a:off x="3486377" y="3326761"/>
              <a:ext cx="44529" cy="38247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2"/>
            <p:cNvSpPr/>
            <p:nvPr/>
          </p:nvSpPr>
          <p:spPr>
            <a:xfrm>
              <a:off x="3486377" y="3272335"/>
              <a:ext cx="44529" cy="38157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2"/>
            <p:cNvSpPr/>
            <p:nvPr/>
          </p:nvSpPr>
          <p:spPr>
            <a:xfrm>
              <a:off x="3486377" y="3217783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2"/>
            <p:cNvSpPr/>
            <p:nvPr/>
          </p:nvSpPr>
          <p:spPr>
            <a:xfrm>
              <a:off x="3486377" y="3163214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2"/>
            <p:cNvSpPr/>
            <p:nvPr/>
          </p:nvSpPr>
          <p:spPr>
            <a:xfrm>
              <a:off x="3486216" y="3108662"/>
              <a:ext cx="44690" cy="38283"/>
            </a:xfrm>
            <a:custGeom>
              <a:rect b="b" l="l" r="r" t="t"/>
              <a:pathLst>
                <a:path extrusionOk="0" h="2139" w="2497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1" y="2139"/>
                    <a:pt x="1078" y="2139"/>
                  </a:cubicBezTo>
                  <a:cubicBezTo>
                    <a:pt x="1342" y="2139"/>
                    <a:pt x="1611" y="2041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2"/>
            <p:cNvSpPr/>
            <p:nvPr/>
          </p:nvSpPr>
          <p:spPr>
            <a:xfrm>
              <a:off x="3486377" y="3054236"/>
              <a:ext cx="44529" cy="38157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2"/>
            <p:cNvSpPr/>
            <p:nvPr/>
          </p:nvSpPr>
          <p:spPr>
            <a:xfrm>
              <a:off x="3486216" y="2999541"/>
              <a:ext cx="44833" cy="38283"/>
            </a:xfrm>
            <a:custGeom>
              <a:rect b="b" l="l" r="r" t="t"/>
              <a:pathLst>
                <a:path extrusionOk="0" h="2139" w="2505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2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505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2"/>
            <p:cNvSpPr/>
            <p:nvPr/>
          </p:nvSpPr>
          <p:spPr>
            <a:xfrm>
              <a:off x="3486377" y="2944972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2"/>
            <p:cNvSpPr/>
            <p:nvPr/>
          </p:nvSpPr>
          <p:spPr>
            <a:xfrm>
              <a:off x="3486377" y="2890420"/>
              <a:ext cx="44529" cy="38247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2"/>
            <p:cNvSpPr/>
            <p:nvPr/>
          </p:nvSpPr>
          <p:spPr>
            <a:xfrm>
              <a:off x="3486377" y="2835994"/>
              <a:ext cx="44529" cy="38157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2"/>
            <p:cNvSpPr/>
            <p:nvPr/>
          </p:nvSpPr>
          <p:spPr>
            <a:xfrm>
              <a:off x="3486377" y="2781442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2"/>
            <p:cNvSpPr/>
            <p:nvPr/>
          </p:nvSpPr>
          <p:spPr>
            <a:xfrm>
              <a:off x="3486377" y="2726873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2"/>
            <p:cNvSpPr/>
            <p:nvPr/>
          </p:nvSpPr>
          <p:spPr>
            <a:xfrm>
              <a:off x="3486270" y="2672321"/>
              <a:ext cx="44636" cy="38247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4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2"/>
            <p:cNvSpPr/>
            <p:nvPr/>
          </p:nvSpPr>
          <p:spPr>
            <a:xfrm>
              <a:off x="3486270" y="2617752"/>
              <a:ext cx="44636" cy="38265"/>
            </a:xfrm>
            <a:custGeom>
              <a:rect b="b" l="l" r="r" t="t"/>
              <a:pathLst>
                <a:path extrusionOk="0" h="2138" w="2494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2"/>
            <p:cNvSpPr/>
            <p:nvPr/>
          </p:nvSpPr>
          <p:spPr>
            <a:xfrm>
              <a:off x="3486377" y="2563343"/>
              <a:ext cx="44529" cy="38140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2"/>
            <p:cNvSpPr/>
            <p:nvPr/>
          </p:nvSpPr>
          <p:spPr>
            <a:xfrm>
              <a:off x="3486377" y="1745213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2"/>
            <p:cNvSpPr/>
            <p:nvPr/>
          </p:nvSpPr>
          <p:spPr>
            <a:xfrm>
              <a:off x="3431665" y="3435882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2"/>
            <p:cNvSpPr/>
            <p:nvPr/>
          </p:nvSpPr>
          <p:spPr>
            <a:xfrm>
              <a:off x="3431665" y="3381313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2"/>
            <p:cNvSpPr/>
            <p:nvPr/>
          </p:nvSpPr>
          <p:spPr>
            <a:xfrm>
              <a:off x="3431665" y="3326761"/>
              <a:ext cx="44547" cy="38247"/>
            </a:xfrm>
            <a:custGeom>
              <a:rect b="b" l="l" r="r" t="t"/>
              <a:pathLst>
                <a:path extrusionOk="0" h="2137" w="2489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2"/>
            <p:cNvSpPr/>
            <p:nvPr/>
          </p:nvSpPr>
          <p:spPr>
            <a:xfrm>
              <a:off x="3431665" y="3272335"/>
              <a:ext cx="44547" cy="38122"/>
            </a:xfrm>
            <a:custGeom>
              <a:rect b="b" l="l" r="r" t="t"/>
              <a:pathLst>
                <a:path extrusionOk="0" h="2130" w="2489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2"/>
            <p:cNvSpPr/>
            <p:nvPr/>
          </p:nvSpPr>
          <p:spPr>
            <a:xfrm>
              <a:off x="3431665" y="3217783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2"/>
            <p:cNvSpPr/>
            <p:nvPr/>
          </p:nvSpPr>
          <p:spPr>
            <a:xfrm>
              <a:off x="3431665" y="316321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2"/>
            <p:cNvSpPr/>
            <p:nvPr/>
          </p:nvSpPr>
          <p:spPr>
            <a:xfrm>
              <a:off x="3431665" y="3108662"/>
              <a:ext cx="44547" cy="38283"/>
            </a:xfrm>
            <a:custGeom>
              <a:rect b="b" l="l" r="r" t="t"/>
              <a:pathLst>
                <a:path extrusionOk="0" h="2139" w="2489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1" y="1821"/>
                  </a:cubicBezTo>
                  <a:cubicBezTo>
                    <a:pt x="2488" y="1146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2"/>
            <p:cNvSpPr/>
            <p:nvPr/>
          </p:nvSpPr>
          <p:spPr>
            <a:xfrm>
              <a:off x="3431665" y="3054236"/>
              <a:ext cx="44547" cy="38157"/>
            </a:xfrm>
            <a:custGeom>
              <a:rect b="b" l="l" r="r" t="t"/>
              <a:pathLst>
                <a:path extrusionOk="0" h="2132" w="2489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2"/>
            <p:cNvSpPr/>
            <p:nvPr/>
          </p:nvSpPr>
          <p:spPr>
            <a:xfrm>
              <a:off x="3431665" y="2999541"/>
              <a:ext cx="44690" cy="38283"/>
            </a:xfrm>
            <a:custGeom>
              <a:rect b="b" l="l" r="r" t="t"/>
              <a:pathLst>
                <a:path extrusionOk="0" h="2139" w="2497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2"/>
            <p:cNvSpPr/>
            <p:nvPr/>
          </p:nvSpPr>
          <p:spPr>
            <a:xfrm>
              <a:off x="3431665" y="2944972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2"/>
            <p:cNvSpPr/>
            <p:nvPr/>
          </p:nvSpPr>
          <p:spPr>
            <a:xfrm>
              <a:off x="3431665" y="2890420"/>
              <a:ext cx="44547" cy="38247"/>
            </a:xfrm>
            <a:custGeom>
              <a:rect b="b" l="l" r="r" t="t"/>
              <a:pathLst>
                <a:path extrusionOk="0" h="2137" w="2489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2"/>
            <p:cNvSpPr/>
            <p:nvPr/>
          </p:nvSpPr>
          <p:spPr>
            <a:xfrm>
              <a:off x="3431665" y="2835994"/>
              <a:ext cx="44547" cy="38157"/>
            </a:xfrm>
            <a:custGeom>
              <a:rect b="b" l="l" r="r" t="t"/>
              <a:pathLst>
                <a:path extrusionOk="0" h="2132" w="2489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2"/>
            <p:cNvSpPr/>
            <p:nvPr/>
          </p:nvSpPr>
          <p:spPr>
            <a:xfrm>
              <a:off x="3431665" y="2781442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2"/>
            <p:cNvSpPr/>
            <p:nvPr/>
          </p:nvSpPr>
          <p:spPr>
            <a:xfrm>
              <a:off x="3431665" y="2726873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2"/>
            <p:cNvSpPr/>
            <p:nvPr/>
          </p:nvSpPr>
          <p:spPr>
            <a:xfrm>
              <a:off x="3431665" y="2672321"/>
              <a:ext cx="44690" cy="38247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2"/>
            <p:cNvSpPr/>
            <p:nvPr/>
          </p:nvSpPr>
          <p:spPr>
            <a:xfrm>
              <a:off x="3431665" y="2617752"/>
              <a:ext cx="44690" cy="38301"/>
            </a:xfrm>
            <a:custGeom>
              <a:rect b="b" l="l" r="r" t="t"/>
              <a:pathLst>
                <a:path extrusionOk="0" h="2140" w="2497">
                  <a:moveTo>
                    <a:pt x="1074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11"/>
                    <a:pt x="529" y="2140"/>
                    <a:pt x="1079" y="2140"/>
                  </a:cubicBezTo>
                  <a:cubicBezTo>
                    <a:pt x="1339" y="2140"/>
                    <a:pt x="1605" y="2044"/>
                    <a:pt x="1821" y="1830"/>
                  </a:cubicBezTo>
                  <a:cubicBezTo>
                    <a:pt x="2496" y="1155"/>
                    <a:pt x="2017" y="9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2"/>
            <p:cNvSpPr/>
            <p:nvPr/>
          </p:nvSpPr>
          <p:spPr>
            <a:xfrm>
              <a:off x="3431665" y="2563343"/>
              <a:ext cx="44547" cy="38157"/>
            </a:xfrm>
            <a:custGeom>
              <a:rect b="b" l="l" r="r" t="t"/>
              <a:pathLst>
                <a:path extrusionOk="0" h="2132" w="2489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5"/>
                    <a:pt x="528" y="2131"/>
                    <a:pt x="1078" y="2131"/>
                  </a:cubicBezTo>
                  <a:cubicBezTo>
                    <a:pt x="1339" y="2131"/>
                    <a:pt x="1604" y="2036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2"/>
            <p:cNvSpPr/>
            <p:nvPr/>
          </p:nvSpPr>
          <p:spPr>
            <a:xfrm>
              <a:off x="3431665" y="185433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2"/>
            <p:cNvSpPr/>
            <p:nvPr/>
          </p:nvSpPr>
          <p:spPr>
            <a:xfrm>
              <a:off x="3431665" y="1745213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2"/>
            <p:cNvSpPr/>
            <p:nvPr/>
          </p:nvSpPr>
          <p:spPr>
            <a:xfrm>
              <a:off x="3431665" y="1690643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74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9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2"/>
            <p:cNvSpPr/>
            <p:nvPr/>
          </p:nvSpPr>
          <p:spPr>
            <a:xfrm>
              <a:off x="3377095" y="3599412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2"/>
            <p:cNvSpPr/>
            <p:nvPr/>
          </p:nvSpPr>
          <p:spPr>
            <a:xfrm>
              <a:off x="3377095" y="3435882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2"/>
            <p:cNvSpPr/>
            <p:nvPr/>
          </p:nvSpPr>
          <p:spPr>
            <a:xfrm>
              <a:off x="3377095" y="3381313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2"/>
            <p:cNvSpPr/>
            <p:nvPr/>
          </p:nvSpPr>
          <p:spPr>
            <a:xfrm>
              <a:off x="3377095" y="3326761"/>
              <a:ext cx="44690" cy="38247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2"/>
            <p:cNvSpPr/>
            <p:nvPr/>
          </p:nvSpPr>
          <p:spPr>
            <a:xfrm>
              <a:off x="3377095" y="3272335"/>
              <a:ext cx="44690" cy="38157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2"/>
            <p:cNvSpPr/>
            <p:nvPr/>
          </p:nvSpPr>
          <p:spPr>
            <a:xfrm>
              <a:off x="3377095" y="3217783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2"/>
            <p:cNvSpPr/>
            <p:nvPr/>
          </p:nvSpPr>
          <p:spPr>
            <a:xfrm>
              <a:off x="3377095" y="3163214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2"/>
            <p:cNvSpPr/>
            <p:nvPr/>
          </p:nvSpPr>
          <p:spPr>
            <a:xfrm>
              <a:off x="3377095" y="3108662"/>
              <a:ext cx="44690" cy="38283"/>
            </a:xfrm>
            <a:custGeom>
              <a:rect b="b" l="l" r="r" t="t"/>
              <a:pathLst>
                <a:path extrusionOk="0" h="2139" w="2497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2"/>
            <p:cNvSpPr/>
            <p:nvPr/>
          </p:nvSpPr>
          <p:spPr>
            <a:xfrm>
              <a:off x="3377095" y="3054236"/>
              <a:ext cx="44690" cy="38157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2"/>
            <p:cNvSpPr/>
            <p:nvPr/>
          </p:nvSpPr>
          <p:spPr>
            <a:xfrm>
              <a:off x="3377095" y="2999541"/>
              <a:ext cx="44690" cy="38283"/>
            </a:xfrm>
            <a:custGeom>
              <a:rect b="b" l="l" r="r" t="t"/>
              <a:pathLst>
                <a:path extrusionOk="0" h="2139" w="2497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2"/>
            <p:cNvSpPr/>
            <p:nvPr/>
          </p:nvSpPr>
          <p:spPr>
            <a:xfrm>
              <a:off x="3377095" y="2944972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2"/>
            <p:cNvSpPr/>
            <p:nvPr/>
          </p:nvSpPr>
          <p:spPr>
            <a:xfrm>
              <a:off x="3377095" y="2890420"/>
              <a:ext cx="44690" cy="38247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2"/>
            <p:cNvSpPr/>
            <p:nvPr/>
          </p:nvSpPr>
          <p:spPr>
            <a:xfrm>
              <a:off x="3377095" y="2835994"/>
              <a:ext cx="44690" cy="38157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32"/>
            <p:cNvSpPr/>
            <p:nvPr/>
          </p:nvSpPr>
          <p:spPr>
            <a:xfrm>
              <a:off x="3377095" y="2781442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2"/>
            <p:cNvSpPr/>
            <p:nvPr/>
          </p:nvSpPr>
          <p:spPr>
            <a:xfrm>
              <a:off x="3377095" y="2726873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2"/>
            <p:cNvSpPr/>
            <p:nvPr/>
          </p:nvSpPr>
          <p:spPr>
            <a:xfrm>
              <a:off x="3377095" y="2672321"/>
              <a:ext cx="44690" cy="38247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2"/>
            <p:cNvSpPr/>
            <p:nvPr/>
          </p:nvSpPr>
          <p:spPr>
            <a:xfrm>
              <a:off x="3377095" y="2617752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2"/>
            <p:cNvSpPr/>
            <p:nvPr/>
          </p:nvSpPr>
          <p:spPr>
            <a:xfrm>
              <a:off x="3377095" y="2563343"/>
              <a:ext cx="44690" cy="38140"/>
            </a:xfrm>
            <a:custGeom>
              <a:rect b="b" l="l" r="r" t="t"/>
              <a:pathLst>
                <a:path extrusionOk="0" h="2131" w="2497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2"/>
            <p:cNvSpPr/>
            <p:nvPr/>
          </p:nvSpPr>
          <p:spPr>
            <a:xfrm>
              <a:off x="3377095" y="1854334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2"/>
            <p:cNvSpPr/>
            <p:nvPr/>
          </p:nvSpPr>
          <p:spPr>
            <a:xfrm>
              <a:off x="3377095" y="1745213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2"/>
            <p:cNvSpPr/>
            <p:nvPr/>
          </p:nvSpPr>
          <p:spPr>
            <a:xfrm>
              <a:off x="3377095" y="1690643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2"/>
            <p:cNvSpPr/>
            <p:nvPr/>
          </p:nvSpPr>
          <p:spPr>
            <a:xfrm>
              <a:off x="3377095" y="1636235"/>
              <a:ext cx="44690" cy="38140"/>
            </a:xfrm>
            <a:custGeom>
              <a:rect b="b" l="l" r="r" t="t"/>
              <a:pathLst>
                <a:path extrusionOk="0" h="2131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2"/>
            <p:cNvSpPr/>
            <p:nvPr/>
          </p:nvSpPr>
          <p:spPr>
            <a:xfrm>
              <a:off x="3377095" y="1581683"/>
              <a:ext cx="44690" cy="3817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2"/>
            <p:cNvSpPr/>
            <p:nvPr/>
          </p:nvSpPr>
          <p:spPr>
            <a:xfrm>
              <a:off x="3377095" y="1418136"/>
              <a:ext cx="44690" cy="38122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2"/>
            <p:cNvSpPr/>
            <p:nvPr/>
          </p:nvSpPr>
          <p:spPr>
            <a:xfrm>
              <a:off x="3377095" y="1363584"/>
              <a:ext cx="44690" cy="3817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2"/>
            <p:cNvSpPr/>
            <p:nvPr/>
          </p:nvSpPr>
          <p:spPr>
            <a:xfrm>
              <a:off x="3377095" y="1036364"/>
              <a:ext cx="44690" cy="3817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2"/>
            <p:cNvSpPr/>
            <p:nvPr/>
          </p:nvSpPr>
          <p:spPr>
            <a:xfrm>
              <a:off x="3322687" y="3599412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2"/>
            <p:cNvSpPr/>
            <p:nvPr/>
          </p:nvSpPr>
          <p:spPr>
            <a:xfrm>
              <a:off x="3322687" y="3545003"/>
              <a:ext cx="44547" cy="38140"/>
            </a:xfrm>
            <a:custGeom>
              <a:rect b="b" l="l" r="r" t="t"/>
              <a:pathLst>
                <a:path extrusionOk="0" h="2131" w="2489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3322687" y="3490434"/>
              <a:ext cx="44547" cy="38157"/>
            </a:xfrm>
            <a:custGeom>
              <a:rect b="b" l="l" r="r" t="t"/>
              <a:pathLst>
                <a:path extrusionOk="0" h="2132" w="2489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3322687" y="3435882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2"/>
            <p:cNvSpPr/>
            <p:nvPr/>
          </p:nvSpPr>
          <p:spPr>
            <a:xfrm>
              <a:off x="3322687" y="3381313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2"/>
            <p:cNvSpPr/>
            <p:nvPr/>
          </p:nvSpPr>
          <p:spPr>
            <a:xfrm>
              <a:off x="3322687" y="3326761"/>
              <a:ext cx="44547" cy="38247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2"/>
            <p:cNvSpPr/>
            <p:nvPr/>
          </p:nvSpPr>
          <p:spPr>
            <a:xfrm>
              <a:off x="3322687" y="3272335"/>
              <a:ext cx="44547" cy="38157"/>
            </a:xfrm>
            <a:custGeom>
              <a:rect b="b" l="l" r="r" t="t"/>
              <a:pathLst>
                <a:path extrusionOk="0" h="2132" w="2489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2"/>
            <p:cNvSpPr/>
            <p:nvPr/>
          </p:nvSpPr>
          <p:spPr>
            <a:xfrm>
              <a:off x="3322687" y="2944972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2"/>
            <p:cNvSpPr/>
            <p:nvPr/>
          </p:nvSpPr>
          <p:spPr>
            <a:xfrm>
              <a:off x="3322687" y="2890420"/>
              <a:ext cx="44547" cy="38247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2"/>
            <p:cNvSpPr/>
            <p:nvPr/>
          </p:nvSpPr>
          <p:spPr>
            <a:xfrm>
              <a:off x="3322687" y="2835994"/>
              <a:ext cx="44547" cy="38157"/>
            </a:xfrm>
            <a:custGeom>
              <a:rect b="b" l="l" r="r" t="t"/>
              <a:pathLst>
                <a:path extrusionOk="0" h="2132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2"/>
            <p:cNvSpPr/>
            <p:nvPr/>
          </p:nvSpPr>
          <p:spPr>
            <a:xfrm>
              <a:off x="3322687" y="2781442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2"/>
            <p:cNvSpPr/>
            <p:nvPr/>
          </p:nvSpPr>
          <p:spPr>
            <a:xfrm>
              <a:off x="3322579" y="2726873"/>
              <a:ext cx="44654" cy="38193"/>
            </a:xfrm>
            <a:custGeom>
              <a:rect b="b" l="l" r="r" t="t"/>
              <a:pathLst>
                <a:path extrusionOk="0" h="2134" w="2495">
                  <a:moveTo>
                    <a:pt x="1071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47"/>
                    <a:pt x="2014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2"/>
            <p:cNvSpPr/>
            <p:nvPr/>
          </p:nvSpPr>
          <p:spPr>
            <a:xfrm>
              <a:off x="3322579" y="2672321"/>
              <a:ext cx="44654" cy="38247"/>
            </a:xfrm>
            <a:custGeom>
              <a:rect b="b" l="l" r="r" t="t"/>
              <a:pathLst>
                <a:path extrusionOk="0" h="2137" w="2495">
                  <a:moveTo>
                    <a:pt x="1071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3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2"/>
            <p:cNvSpPr/>
            <p:nvPr/>
          </p:nvSpPr>
          <p:spPr>
            <a:xfrm>
              <a:off x="3322579" y="2617752"/>
              <a:ext cx="44654" cy="38265"/>
            </a:xfrm>
            <a:custGeom>
              <a:rect b="b" l="l" r="r" t="t"/>
              <a:pathLst>
                <a:path extrusionOk="0" h="2138" w="2495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3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2"/>
            <p:cNvSpPr/>
            <p:nvPr/>
          </p:nvSpPr>
          <p:spPr>
            <a:xfrm>
              <a:off x="3322687" y="2563343"/>
              <a:ext cx="44547" cy="38140"/>
            </a:xfrm>
            <a:custGeom>
              <a:rect b="b" l="l" r="r" t="t"/>
              <a:pathLst>
                <a:path extrusionOk="0" h="2131" w="2489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2"/>
            <p:cNvSpPr/>
            <p:nvPr/>
          </p:nvSpPr>
          <p:spPr>
            <a:xfrm>
              <a:off x="3322687" y="250877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2"/>
            <p:cNvSpPr/>
            <p:nvPr/>
          </p:nvSpPr>
          <p:spPr>
            <a:xfrm>
              <a:off x="3322687" y="2399653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2"/>
            <p:cNvSpPr/>
            <p:nvPr/>
          </p:nvSpPr>
          <p:spPr>
            <a:xfrm>
              <a:off x="3322687" y="1908903"/>
              <a:ext cx="44636" cy="38247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2"/>
            <p:cNvSpPr/>
            <p:nvPr/>
          </p:nvSpPr>
          <p:spPr>
            <a:xfrm>
              <a:off x="3322687" y="185433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2"/>
            <p:cNvSpPr/>
            <p:nvPr/>
          </p:nvSpPr>
          <p:spPr>
            <a:xfrm>
              <a:off x="3322687" y="1799782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2"/>
            <p:cNvSpPr/>
            <p:nvPr/>
          </p:nvSpPr>
          <p:spPr>
            <a:xfrm>
              <a:off x="3322687" y="1745213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2"/>
            <p:cNvSpPr/>
            <p:nvPr/>
          </p:nvSpPr>
          <p:spPr>
            <a:xfrm>
              <a:off x="3322687" y="1636235"/>
              <a:ext cx="44547" cy="38140"/>
            </a:xfrm>
            <a:custGeom>
              <a:rect b="b" l="l" r="r" t="t"/>
              <a:pathLst>
                <a:path extrusionOk="0" h="2131" w="2489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2"/>
            <p:cNvSpPr/>
            <p:nvPr/>
          </p:nvSpPr>
          <p:spPr>
            <a:xfrm>
              <a:off x="3322687" y="1472544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2"/>
            <p:cNvSpPr/>
            <p:nvPr/>
          </p:nvSpPr>
          <p:spPr>
            <a:xfrm>
              <a:off x="3322687" y="1418136"/>
              <a:ext cx="44547" cy="38122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2"/>
            <p:cNvSpPr/>
            <p:nvPr/>
          </p:nvSpPr>
          <p:spPr>
            <a:xfrm>
              <a:off x="3322687" y="1363584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2"/>
            <p:cNvSpPr/>
            <p:nvPr/>
          </p:nvSpPr>
          <p:spPr>
            <a:xfrm>
              <a:off x="3322687" y="1309015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2"/>
            <p:cNvSpPr/>
            <p:nvPr/>
          </p:nvSpPr>
          <p:spPr>
            <a:xfrm>
              <a:off x="3322687" y="1090916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2"/>
            <p:cNvSpPr/>
            <p:nvPr/>
          </p:nvSpPr>
          <p:spPr>
            <a:xfrm>
              <a:off x="3322687" y="1036364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2"/>
            <p:cNvSpPr/>
            <p:nvPr/>
          </p:nvSpPr>
          <p:spPr>
            <a:xfrm>
              <a:off x="3268117" y="3545003"/>
              <a:ext cx="44547" cy="38140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2"/>
            <p:cNvSpPr/>
            <p:nvPr/>
          </p:nvSpPr>
          <p:spPr>
            <a:xfrm>
              <a:off x="3268117" y="3490434"/>
              <a:ext cx="44547" cy="38157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2"/>
            <p:cNvSpPr/>
            <p:nvPr/>
          </p:nvSpPr>
          <p:spPr>
            <a:xfrm>
              <a:off x="3268117" y="3435882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2"/>
            <p:cNvSpPr/>
            <p:nvPr/>
          </p:nvSpPr>
          <p:spPr>
            <a:xfrm>
              <a:off x="3268117" y="2890420"/>
              <a:ext cx="44547" cy="38247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2"/>
            <p:cNvSpPr/>
            <p:nvPr/>
          </p:nvSpPr>
          <p:spPr>
            <a:xfrm>
              <a:off x="3268117" y="2835994"/>
              <a:ext cx="44547" cy="38157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2"/>
            <p:cNvSpPr/>
            <p:nvPr/>
          </p:nvSpPr>
          <p:spPr>
            <a:xfrm>
              <a:off x="3268117" y="2781442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2"/>
            <p:cNvSpPr/>
            <p:nvPr/>
          </p:nvSpPr>
          <p:spPr>
            <a:xfrm>
              <a:off x="3268117" y="2726873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2"/>
            <p:cNvSpPr/>
            <p:nvPr/>
          </p:nvSpPr>
          <p:spPr>
            <a:xfrm>
              <a:off x="3268028" y="2672321"/>
              <a:ext cx="44636" cy="38247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2"/>
            <p:cNvSpPr/>
            <p:nvPr/>
          </p:nvSpPr>
          <p:spPr>
            <a:xfrm>
              <a:off x="3268028" y="2617752"/>
              <a:ext cx="44636" cy="38265"/>
            </a:xfrm>
            <a:custGeom>
              <a:rect b="b" l="l" r="r" t="t"/>
              <a:pathLst>
                <a:path extrusionOk="0" h="2138" w="2494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2"/>
            <p:cNvSpPr/>
            <p:nvPr/>
          </p:nvSpPr>
          <p:spPr>
            <a:xfrm>
              <a:off x="3268117" y="2563343"/>
              <a:ext cx="44547" cy="38140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2"/>
            <p:cNvSpPr/>
            <p:nvPr/>
          </p:nvSpPr>
          <p:spPr>
            <a:xfrm>
              <a:off x="3268117" y="2399653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2"/>
            <p:cNvSpPr/>
            <p:nvPr/>
          </p:nvSpPr>
          <p:spPr>
            <a:xfrm>
              <a:off x="3268117" y="2345244"/>
              <a:ext cx="44547" cy="38140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2"/>
            <p:cNvSpPr/>
            <p:nvPr/>
          </p:nvSpPr>
          <p:spPr>
            <a:xfrm>
              <a:off x="3268117" y="1963455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2"/>
            <p:cNvSpPr/>
            <p:nvPr/>
          </p:nvSpPr>
          <p:spPr>
            <a:xfrm>
              <a:off x="3268117" y="1908903"/>
              <a:ext cx="44654" cy="38247"/>
            </a:xfrm>
            <a:custGeom>
              <a:rect b="b" l="l" r="r" t="t"/>
              <a:pathLst>
                <a:path extrusionOk="0" h="2137" w="2495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2"/>
            <p:cNvSpPr/>
            <p:nvPr/>
          </p:nvSpPr>
          <p:spPr>
            <a:xfrm>
              <a:off x="3268117" y="185433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2"/>
            <p:cNvSpPr/>
            <p:nvPr/>
          </p:nvSpPr>
          <p:spPr>
            <a:xfrm>
              <a:off x="3268117" y="1799782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2"/>
            <p:cNvSpPr/>
            <p:nvPr/>
          </p:nvSpPr>
          <p:spPr>
            <a:xfrm>
              <a:off x="3268117" y="1745213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2"/>
            <p:cNvSpPr/>
            <p:nvPr/>
          </p:nvSpPr>
          <p:spPr>
            <a:xfrm>
              <a:off x="3268117" y="1690643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2"/>
            <p:cNvSpPr/>
            <p:nvPr/>
          </p:nvSpPr>
          <p:spPr>
            <a:xfrm>
              <a:off x="3268117" y="1636235"/>
              <a:ext cx="44547" cy="38140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2"/>
            <p:cNvSpPr/>
            <p:nvPr/>
          </p:nvSpPr>
          <p:spPr>
            <a:xfrm>
              <a:off x="3268117" y="1581683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2"/>
            <p:cNvSpPr/>
            <p:nvPr/>
          </p:nvSpPr>
          <p:spPr>
            <a:xfrm>
              <a:off x="3268117" y="1472544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2"/>
            <p:cNvSpPr/>
            <p:nvPr/>
          </p:nvSpPr>
          <p:spPr>
            <a:xfrm>
              <a:off x="3268117" y="1418136"/>
              <a:ext cx="44547" cy="38122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2"/>
            <p:cNvSpPr/>
            <p:nvPr/>
          </p:nvSpPr>
          <p:spPr>
            <a:xfrm>
              <a:off x="3268117" y="1363584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2"/>
            <p:cNvSpPr/>
            <p:nvPr/>
          </p:nvSpPr>
          <p:spPr>
            <a:xfrm>
              <a:off x="3268117" y="1309015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2"/>
            <p:cNvSpPr/>
            <p:nvPr/>
          </p:nvSpPr>
          <p:spPr>
            <a:xfrm>
              <a:off x="3268117" y="1090916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2"/>
            <p:cNvSpPr/>
            <p:nvPr/>
          </p:nvSpPr>
          <p:spPr>
            <a:xfrm>
              <a:off x="3268117" y="1036364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2"/>
            <p:cNvSpPr/>
            <p:nvPr/>
          </p:nvSpPr>
          <p:spPr>
            <a:xfrm>
              <a:off x="3213566" y="2835994"/>
              <a:ext cx="44547" cy="38157"/>
            </a:xfrm>
            <a:custGeom>
              <a:rect b="b" l="l" r="r" t="t"/>
              <a:pathLst>
                <a:path extrusionOk="0" h="2132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2"/>
            <p:cNvSpPr/>
            <p:nvPr/>
          </p:nvSpPr>
          <p:spPr>
            <a:xfrm>
              <a:off x="3213566" y="2781442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2"/>
            <p:cNvSpPr/>
            <p:nvPr/>
          </p:nvSpPr>
          <p:spPr>
            <a:xfrm>
              <a:off x="3213566" y="2726873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2"/>
            <p:cNvSpPr/>
            <p:nvPr/>
          </p:nvSpPr>
          <p:spPr>
            <a:xfrm>
              <a:off x="3213566" y="2672321"/>
              <a:ext cx="44547" cy="38247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8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2"/>
            <p:cNvSpPr/>
            <p:nvPr/>
          </p:nvSpPr>
          <p:spPr>
            <a:xfrm>
              <a:off x="3213566" y="2617752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2"/>
            <p:cNvSpPr/>
            <p:nvPr/>
          </p:nvSpPr>
          <p:spPr>
            <a:xfrm>
              <a:off x="3213566" y="2563343"/>
              <a:ext cx="44547" cy="38140"/>
            </a:xfrm>
            <a:custGeom>
              <a:rect b="b" l="l" r="r" t="t"/>
              <a:pathLst>
                <a:path extrusionOk="0" h="2131" w="2489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2"/>
            <p:cNvSpPr/>
            <p:nvPr/>
          </p:nvSpPr>
          <p:spPr>
            <a:xfrm>
              <a:off x="3213566" y="2345244"/>
              <a:ext cx="44547" cy="38140"/>
            </a:xfrm>
            <a:custGeom>
              <a:rect b="b" l="l" r="r" t="t"/>
              <a:pathLst>
                <a:path extrusionOk="0" h="2131" w="2489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2"/>
            <p:cNvSpPr/>
            <p:nvPr/>
          </p:nvSpPr>
          <p:spPr>
            <a:xfrm>
              <a:off x="3213566" y="2236123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2"/>
            <p:cNvSpPr/>
            <p:nvPr/>
          </p:nvSpPr>
          <p:spPr>
            <a:xfrm>
              <a:off x="3213566" y="201802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2"/>
            <p:cNvSpPr/>
            <p:nvPr/>
          </p:nvSpPr>
          <p:spPr>
            <a:xfrm>
              <a:off x="3213566" y="1963455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2"/>
            <p:cNvSpPr/>
            <p:nvPr/>
          </p:nvSpPr>
          <p:spPr>
            <a:xfrm>
              <a:off x="3213566" y="1908903"/>
              <a:ext cx="44636" cy="38247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2"/>
            <p:cNvSpPr/>
            <p:nvPr/>
          </p:nvSpPr>
          <p:spPr>
            <a:xfrm>
              <a:off x="3213566" y="185433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2"/>
            <p:cNvSpPr/>
            <p:nvPr/>
          </p:nvSpPr>
          <p:spPr>
            <a:xfrm>
              <a:off x="3213566" y="1799782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2"/>
            <p:cNvSpPr/>
            <p:nvPr/>
          </p:nvSpPr>
          <p:spPr>
            <a:xfrm>
              <a:off x="3213566" y="1745213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2"/>
            <p:cNvSpPr/>
            <p:nvPr/>
          </p:nvSpPr>
          <p:spPr>
            <a:xfrm>
              <a:off x="3213566" y="1472544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2"/>
            <p:cNvSpPr/>
            <p:nvPr/>
          </p:nvSpPr>
          <p:spPr>
            <a:xfrm>
              <a:off x="3213566" y="1309015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2"/>
            <p:cNvSpPr/>
            <p:nvPr/>
          </p:nvSpPr>
          <p:spPr>
            <a:xfrm>
              <a:off x="3213566" y="1145485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2"/>
            <p:cNvSpPr/>
            <p:nvPr/>
          </p:nvSpPr>
          <p:spPr>
            <a:xfrm>
              <a:off x="3213566" y="1090916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2"/>
            <p:cNvSpPr/>
            <p:nvPr/>
          </p:nvSpPr>
          <p:spPr>
            <a:xfrm>
              <a:off x="3158996" y="2563343"/>
              <a:ext cx="44690" cy="38140"/>
            </a:xfrm>
            <a:custGeom>
              <a:rect b="b" l="l" r="r" t="t"/>
              <a:pathLst>
                <a:path extrusionOk="0" h="2131" w="2497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2"/>
            <p:cNvSpPr/>
            <p:nvPr/>
          </p:nvSpPr>
          <p:spPr>
            <a:xfrm>
              <a:off x="3158996" y="2345244"/>
              <a:ext cx="44690" cy="38140"/>
            </a:xfrm>
            <a:custGeom>
              <a:rect b="b" l="l" r="r" t="t"/>
              <a:pathLst>
                <a:path extrusionOk="0" h="2131" w="2497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2"/>
            <p:cNvSpPr/>
            <p:nvPr/>
          </p:nvSpPr>
          <p:spPr>
            <a:xfrm>
              <a:off x="3158996" y="2236123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2"/>
            <p:cNvSpPr/>
            <p:nvPr/>
          </p:nvSpPr>
          <p:spPr>
            <a:xfrm>
              <a:off x="3158996" y="2181554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2"/>
            <p:cNvSpPr/>
            <p:nvPr/>
          </p:nvSpPr>
          <p:spPr>
            <a:xfrm>
              <a:off x="3158996" y="2127002"/>
              <a:ext cx="44690" cy="38247"/>
            </a:xfrm>
            <a:custGeom>
              <a:rect b="b" l="l" r="r" t="t"/>
              <a:pathLst>
                <a:path extrusionOk="0" h="2137" w="2497">
                  <a:moveTo>
                    <a:pt x="1066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2"/>
            <p:cNvSpPr/>
            <p:nvPr/>
          </p:nvSpPr>
          <p:spPr>
            <a:xfrm>
              <a:off x="3158996" y="2072576"/>
              <a:ext cx="44690" cy="38157"/>
            </a:xfrm>
            <a:custGeom>
              <a:rect b="b" l="l" r="r" t="t"/>
              <a:pathLst>
                <a:path extrusionOk="0" h="2132" w="2497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2"/>
            <p:cNvSpPr/>
            <p:nvPr/>
          </p:nvSpPr>
          <p:spPr>
            <a:xfrm>
              <a:off x="3158996" y="2018024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2"/>
            <p:cNvSpPr/>
            <p:nvPr/>
          </p:nvSpPr>
          <p:spPr>
            <a:xfrm>
              <a:off x="3158996" y="1963455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2"/>
            <p:cNvSpPr/>
            <p:nvPr/>
          </p:nvSpPr>
          <p:spPr>
            <a:xfrm>
              <a:off x="3158996" y="1908903"/>
              <a:ext cx="44797" cy="38247"/>
            </a:xfrm>
            <a:custGeom>
              <a:rect b="b" l="l" r="r" t="t"/>
              <a:pathLst>
                <a:path extrusionOk="0" h="2137" w="2503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2"/>
            <p:cNvSpPr/>
            <p:nvPr/>
          </p:nvSpPr>
          <p:spPr>
            <a:xfrm>
              <a:off x="3158996" y="1854334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2"/>
            <p:cNvSpPr/>
            <p:nvPr/>
          </p:nvSpPr>
          <p:spPr>
            <a:xfrm>
              <a:off x="3158996" y="1799782"/>
              <a:ext cx="44690" cy="38175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2"/>
            <p:cNvSpPr/>
            <p:nvPr/>
          </p:nvSpPr>
          <p:spPr>
            <a:xfrm>
              <a:off x="3158996" y="1745213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2"/>
            <p:cNvSpPr/>
            <p:nvPr/>
          </p:nvSpPr>
          <p:spPr>
            <a:xfrm>
              <a:off x="3158996" y="1690643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2"/>
            <p:cNvSpPr/>
            <p:nvPr/>
          </p:nvSpPr>
          <p:spPr>
            <a:xfrm>
              <a:off x="3158996" y="1472544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2"/>
            <p:cNvSpPr/>
            <p:nvPr/>
          </p:nvSpPr>
          <p:spPr>
            <a:xfrm>
              <a:off x="3158996" y="1418136"/>
              <a:ext cx="44690" cy="38122"/>
            </a:xfrm>
            <a:custGeom>
              <a:rect b="b" l="l" r="r" t="t"/>
              <a:pathLst>
                <a:path extrusionOk="0" h="2130" w="2497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2"/>
            <p:cNvSpPr/>
            <p:nvPr/>
          </p:nvSpPr>
          <p:spPr>
            <a:xfrm>
              <a:off x="3158996" y="1309015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32"/>
            <p:cNvSpPr/>
            <p:nvPr/>
          </p:nvSpPr>
          <p:spPr>
            <a:xfrm>
              <a:off x="3158996" y="1145485"/>
              <a:ext cx="44690" cy="38175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32"/>
            <p:cNvSpPr/>
            <p:nvPr/>
          </p:nvSpPr>
          <p:spPr>
            <a:xfrm>
              <a:off x="3158996" y="1090916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32"/>
            <p:cNvSpPr/>
            <p:nvPr/>
          </p:nvSpPr>
          <p:spPr>
            <a:xfrm>
              <a:off x="3104588" y="2563343"/>
              <a:ext cx="44547" cy="38140"/>
            </a:xfrm>
            <a:custGeom>
              <a:rect b="b" l="l" r="r" t="t"/>
              <a:pathLst>
                <a:path extrusionOk="0" h="2131" w="2489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32"/>
            <p:cNvSpPr/>
            <p:nvPr/>
          </p:nvSpPr>
          <p:spPr>
            <a:xfrm>
              <a:off x="3104588" y="250877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32"/>
            <p:cNvSpPr/>
            <p:nvPr/>
          </p:nvSpPr>
          <p:spPr>
            <a:xfrm>
              <a:off x="3104588" y="2454222"/>
              <a:ext cx="44547" cy="38247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2"/>
            <p:cNvSpPr/>
            <p:nvPr/>
          </p:nvSpPr>
          <p:spPr>
            <a:xfrm>
              <a:off x="3104588" y="2127002"/>
              <a:ext cx="44547" cy="38247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2"/>
            <p:cNvSpPr/>
            <p:nvPr/>
          </p:nvSpPr>
          <p:spPr>
            <a:xfrm>
              <a:off x="3104588" y="2072576"/>
              <a:ext cx="44547" cy="38157"/>
            </a:xfrm>
            <a:custGeom>
              <a:rect b="b" l="l" r="r" t="t"/>
              <a:pathLst>
                <a:path extrusionOk="0" h="2132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2"/>
            <p:cNvSpPr/>
            <p:nvPr/>
          </p:nvSpPr>
          <p:spPr>
            <a:xfrm>
              <a:off x="3104588" y="201802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2"/>
            <p:cNvSpPr/>
            <p:nvPr/>
          </p:nvSpPr>
          <p:spPr>
            <a:xfrm>
              <a:off x="3104588" y="1963455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2"/>
            <p:cNvSpPr/>
            <p:nvPr/>
          </p:nvSpPr>
          <p:spPr>
            <a:xfrm>
              <a:off x="3104588" y="1908903"/>
              <a:ext cx="44636" cy="38247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32"/>
            <p:cNvSpPr/>
            <p:nvPr/>
          </p:nvSpPr>
          <p:spPr>
            <a:xfrm>
              <a:off x="3104588" y="185433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32"/>
            <p:cNvSpPr/>
            <p:nvPr/>
          </p:nvSpPr>
          <p:spPr>
            <a:xfrm>
              <a:off x="3104588" y="1799782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32"/>
            <p:cNvSpPr/>
            <p:nvPr/>
          </p:nvSpPr>
          <p:spPr>
            <a:xfrm>
              <a:off x="3104588" y="1745213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2"/>
            <p:cNvSpPr/>
            <p:nvPr/>
          </p:nvSpPr>
          <p:spPr>
            <a:xfrm>
              <a:off x="3104588" y="1690643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32"/>
            <p:cNvSpPr/>
            <p:nvPr/>
          </p:nvSpPr>
          <p:spPr>
            <a:xfrm>
              <a:off x="3104588" y="1472544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32"/>
            <p:cNvSpPr/>
            <p:nvPr/>
          </p:nvSpPr>
          <p:spPr>
            <a:xfrm>
              <a:off x="3104588" y="1309015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32"/>
            <p:cNvSpPr/>
            <p:nvPr/>
          </p:nvSpPr>
          <p:spPr>
            <a:xfrm>
              <a:off x="3104588" y="1145485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32"/>
            <p:cNvSpPr/>
            <p:nvPr/>
          </p:nvSpPr>
          <p:spPr>
            <a:xfrm>
              <a:off x="3104588" y="1090916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32"/>
            <p:cNvSpPr/>
            <p:nvPr/>
          </p:nvSpPr>
          <p:spPr>
            <a:xfrm>
              <a:off x="3050018" y="2454222"/>
              <a:ext cx="44547" cy="38247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32"/>
            <p:cNvSpPr/>
            <p:nvPr/>
          </p:nvSpPr>
          <p:spPr>
            <a:xfrm>
              <a:off x="3050018" y="2399653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32"/>
            <p:cNvSpPr/>
            <p:nvPr/>
          </p:nvSpPr>
          <p:spPr>
            <a:xfrm>
              <a:off x="3050018" y="2345244"/>
              <a:ext cx="44547" cy="38140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2"/>
            <p:cNvSpPr/>
            <p:nvPr/>
          </p:nvSpPr>
          <p:spPr>
            <a:xfrm>
              <a:off x="3050018" y="2127002"/>
              <a:ext cx="44547" cy="38247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32"/>
            <p:cNvSpPr/>
            <p:nvPr/>
          </p:nvSpPr>
          <p:spPr>
            <a:xfrm>
              <a:off x="3050018" y="2072576"/>
              <a:ext cx="44547" cy="38157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32"/>
            <p:cNvSpPr/>
            <p:nvPr/>
          </p:nvSpPr>
          <p:spPr>
            <a:xfrm>
              <a:off x="3050018" y="201802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32"/>
            <p:cNvSpPr/>
            <p:nvPr/>
          </p:nvSpPr>
          <p:spPr>
            <a:xfrm>
              <a:off x="3050018" y="1963455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32"/>
            <p:cNvSpPr/>
            <p:nvPr/>
          </p:nvSpPr>
          <p:spPr>
            <a:xfrm>
              <a:off x="3050018" y="1908903"/>
              <a:ext cx="44654" cy="38247"/>
            </a:xfrm>
            <a:custGeom>
              <a:rect b="b" l="l" r="r" t="t"/>
              <a:pathLst>
                <a:path extrusionOk="0" h="2137" w="2495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32"/>
            <p:cNvSpPr/>
            <p:nvPr/>
          </p:nvSpPr>
          <p:spPr>
            <a:xfrm>
              <a:off x="3050018" y="185433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32"/>
            <p:cNvSpPr/>
            <p:nvPr/>
          </p:nvSpPr>
          <p:spPr>
            <a:xfrm>
              <a:off x="3050018" y="1799782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32"/>
            <p:cNvSpPr/>
            <p:nvPr/>
          </p:nvSpPr>
          <p:spPr>
            <a:xfrm>
              <a:off x="3050018" y="1745213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32"/>
            <p:cNvSpPr/>
            <p:nvPr/>
          </p:nvSpPr>
          <p:spPr>
            <a:xfrm>
              <a:off x="3050018" y="1690643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32"/>
            <p:cNvSpPr/>
            <p:nvPr/>
          </p:nvSpPr>
          <p:spPr>
            <a:xfrm>
              <a:off x="3050018" y="1636235"/>
              <a:ext cx="44547" cy="38140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32"/>
            <p:cNvSpPr/>
            <p:nvPr/>
          </p:nvSpPr>
          <p:spPr>
            <a:xfrm>
              <a:off x="3050018" y="1472544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32"/>
            <p:cNvSpPr/>
            <p:nvPr/>
          </p:nvSpPr>
          <p:spPr>
            <a:xfrm>
              <a:off x="3050018" y="1254445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32"/>
            <p:cNvSpPr/>
            <p:nvPr/>
          </p:nvSpPr>
          <p:spPr>
            <a:xfrm>
              <a:off x="3050018" y="1090916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2"/>
            <p:cNvSpPr/>
            <p:nvPr/>
          </p:nvSpPr>
          <p:spPr>
            <a:xfrm>
              <a:off x="2995467" y="2399653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2"/>
            <p:cNvSpPr/>
            <p:nvPr/>
          </p:nvSpPr>
          <p:spPr>
            <a:xfrm>
              <a:off x="2995467" y="2345244"/>
              <a:ext cx="44529" cy="38140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2"/>
            <p:cNvSpPr/>
            <p:nvPr/>
          </p:nvSpPr>
          <p:spPr>
            <a:xfrm>
              <a:off x="2995467" y="2127002"/>
              <a:ext cx="44529" cy="38247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2"/>
            <p:cNvSpPr/>
            <p:nvPr/>
          </p:nvSpPr>
          <p:spPr>
            <a:xfrm>
              <a:off x="2995467" y="2072576"/>
              <a:ext cx="44529" cy="38157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2"/>
            <p:cNvSpPr/>
            <p:nvPr/>
          </p:nvSpPr>
          <p:spPr>
            <a:xfrm>
              <a:off x="2995467" y="2018024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2"/>
            <p:cNvSpPr/>
            <p:nvPr/>
          </p:nvSpPr>
          <p:spPr>
            <a:xfrm>
              <a:off x="2995467" y="1963455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2"/>
            <p:cNvSpPr/>
            <p:nvPr/>
          </p:nvSpPr>
          <p:spPr>
            <a:xfrm>
              <a:off x="2995467" y="1908903"/>
              <a:ext cx="44636" cy="38247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2"/>
            <p:cNvSpPr/>
            <p:nvPr/>
          </p:nvSpPr>
          <p:spPr>
            <a:xfrm>
              <a:off x="2995467" y="1854334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2"/>
            <p:cNvSpPr/>
            <p:nvPr/>
          </p:nvSpPr>
          <p:spPr>
            <a:xfrm>
              <a:off x="2995467" y="1799782"/>
              <a:ext cx="44529" cy="3817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2"/>
            <p:cNvSpPr/>
            <p:nvPr/>
          </p:nvSpPr>
          <p:spPr>
            <a:xfrm>
              <a:off x="2995467" y="1745213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2"/>
            <p:cNvSpPr/>
            <p:nvPr/>
          </p:nvSpPr>
          <p:spPr>
            <a:xfrm>
              <a:off x="2995467" y="1690643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2"/>
            <p:cNvSpPr/>
            <p:nvPr/>
          </p:nvSpPr>
          <p:spPr>
            <a:xfrm>
              <a:off x="2995467" y="1636235"/>
              <a:ext cx="44529" cy="38140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2"/>
            <p:cNvSpPr/>
            <p:nvPr/>
          </p:nvSpPr>
          <p:spPr>
            <a:xfrm>
              <a:off x="2995467" y="1527114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2"/>
            <p:cNvSpPr/>
            <p:nvPr/>
          </p:nvSpPr>
          <p:spPr>
            <a:xfrm>
              <a:off x="2995467" y="1472544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2"/>
            <p:cNvSpPr/>
            <p:nvPr/>
          </p:nvSpPr>
          <p:spPr>
            <a:xfrm>
              <a:off x="2995467" y="1418136"/>
              <a:ext cx="44529" cy="38122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2"/>
            <p:cNvSpPr/>
            <p:nvPr/>
          </p:nvSpPr>
          <p:spPr>
            <a:xfrm>
              <a:off x="2995467" y="1363584"/>
              <a:ext cx="44529" cy="3817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2"/>
            <p:cNvSpPr/>
            <p:nvPr/>
          </p:nvSpPr>
          <p:spPr>
            <a:xfrm>
              <a:off x="2995467" y="1199894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2"/>
            <p:cNvSpPr/>
            <p:nvPr/>
          </p:nvSpPr>
          <p:spPr>
            <a:xfrm>
              <a:off x="2995467" y="1090916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2"/>
            <p:cNvSpPr/>
            <p:nvPr/>
          </p:nvSpPr>
          <p:spPr>
            <a:xfrm>
              <a:off x="2940897" y="2399653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2"/>
            <p:cNvSpPr/>
            <p:nvPr/>
          </p:nvSpPr>
          <p:spPr>
            <a:xfrm>
              <a:off x="2940897" y="2345244"/>
              <a:ext cx="44690" cy="38140"/>
            </a:xfrm>
            <a:custGeom>
              <a:rect b="b" l="l" r="r" t="t"/>
              <a:pathLst>
                <a:path extrusionOk="0" h="2131" w="2497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2"/>
            <p:cNvSpPr/>
            <p:nvPr/>
          </p:nvSpPr>
          <p:spPr>
            <a:xfrm>
              <a:off x="2940897" y="2127002"/>
              <a:ext cx="44690" cy="38247"/>
            </a:xfrm>
            <a:custGeom>
              <a:rect b="b" l="l" r="r" t="t"/>
              <a:pathLst>
                <a:path extrusionOk="0" h="2137" w="2497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2"/>
            <p:cNvSpPr/>
            <p:nvPr/>
          </p:nvSpPr>
          <p:spPr>
            <a:xfrm>
              <a:off x="2940897" y="2072576"/>
              <a:ext cx="44690" cy="38157"/>
            </a:xfrm>
            <a:custGeom>
              <a:rect b="b" l="l" r="r" t="t"/>
              <a:pathLst>
                <a:path extrusionOk="0" h="2132" w="2497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2"/>
            <p:cNvSpPr/>
            <p:nvPr/>
          </p:nvSpPr>
          <p:spPr>
            <a:xfrm>
              <a:off x="2940897" y="2018024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2"/>
            <p:cNvSpPr/>
            <p:nvPr/>
          </p:nvSpPr>
          <p:spPr>
            <a:xfrm>
              <a:off x="2940897" y="1963455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32"/>
            <p:cNvSpPr/>
            <p:nvPr/>
          </p:nvSpPr>
          <p:spPr>
            <a:xfrm>
              <a:off x="2940897" y="1908903"/>
              <a:ext cx="44797" cy="38247"/>
            </a:xfrm>
            <a:custGeom>
              <a:rect b="b" l="l" r="r" t="t"/>
              <a:pathLst>
                <a:path extrusionOk="0" h="2137" w="2503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32"/>
            <p:cNvSpPr/>
            <p:nvPr/>
          </p:nvSpPr>
          <p:spPr>
            <a:xfrm>
              <a:off x="2940897" y="1854334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2"/>
            <p:cNvSpPr/>
            <p:nvPr/>
          </p:nvSpPr>
          <p:spPr>
            <a:xfrm>
              <a:off x="2940897" y="1799782"/>
              <a:ext cx="44690" cy="38175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2"/>
            <p:cNvSpPr/>
            <p:nvPr/>
          </p:nvSpPr>
          <p:spPr>
            <a:xfrm>
              <a:off x="2940897" y="1745213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2"/>
            <p:cNvSpPr/>
            <p:nvPr/>
          </p:nvSpPr>
          <p:spPr>
            <a:xfrm>
              <a:off x="2940897" y="1690643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2"/>
            <p:cNvSpPr/>
            <p:nvPr/>
          </p:nvSpPr>
          <p:spPr>
            <a:xfrm>
              <a:off x="2940897" y="1636235"/>
              <a:ext cx="44690" cy="38140"/>
            </a:xfrm>
            <a:custGeom>
              <a:rect b="b" l="l" r="r" t="t"/>
              <a:pathLst>
                <a:path extrusionOk="0" h="2131" w="2497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2"/>
            <p:cNvSpPr/>
            <p:nvPr/>
          </p:nvSpPr>
          <p:spPr>
            <a:xfrm>
              <a:off x="2940897" y="1581683"/>
              <a:ext cx="44690" cy="38175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2"/>
            <p:cNvSpPr/>
            <p:nvPr/>
          </p:nvSpPr>
          <p:spPr>
            <a:xfrm>
              <a:off x="2940897" y="1527114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2"/>
            <p:cNvSpPr/>
            <p:nvPr/>
          </p:nvSpPr>
          <p:spPr>
            <a:xfrm>
              <a:off x="2940897" y="1472544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2"/>
            <p:cNvSpPr/>
            <p:nvPr/>
          </p:nvSpPr>
          <p:spPr>
            <a:xfrm>
              <a:off x="2940897" y="1254445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2"/>
            <p:cNvSpPr/>
            <p:nvPr/>
          </p:nvSpPr>
          <p:spPr>
            <a:xfrm>
              <a:off x="2886346" y="2345244"/>
              <a:ext cx="44690" cy="38140"/>
            </a:xfrm>
            <a:custGeom>
              <a:rect b="b" l="l" r="r" t="t"/>
              <a:pathLst>
                <a:path extrusionOk="0" h="2131" w="2497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2"/>
            <p:cNvSpPr/>
            <p:nvPr/>
          </p:nvSpPr>
          <p:spPr>
            <a:xfrm>
              <a:off x="2886346" y="2290675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2"/>
            <p:cNvSpPr/>
            <p:nvPr/>
          </p:nvSpPr>
          <p:spPr>
            <a:xfrm>
              <a:off x="2886346" y="2236123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2"/>
            <p:cNvSpPr/>
            <p:nvPr/>
          </p:nvSpPr>
          <p:spPr>
            <a:xfrm>
              <a:off x="2886346" y="2181554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2"/>
            <p:cNvSpPr/>
            <p:nvPr/>
          </p:nvSpPr>
          <p:spPr>
            <a:xfrm>
              <a:off x="2886346" y="2127002"/>
              <a:ext cx="44690" cy="38247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2"/>
            <p:cNvSpPr/>
            <p:nvPr/>
          </p:nvSpPr>
          <p:spPr>
            <a:xfrm>
              <a:off x="2886346" y="2072576"/>
              <a:ext cx="44690" cy="38157"/>
            </a:xfrm>
            <a:custGeom>
              <a:rect b="b" l="l" r="r" t="t"/>
              <a:pathLst>
                <a:path extrusionOk="0" h="2132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2"/>
            <p:cNvSpPr/>
            <p:nvPr/>
          </p:nvSpPr>
          <p:spPr>
            <a:xfrm>
              <a:off x="2886346" y="2018024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32"/>
            <p:cNvSpPr/>
            <p:nvPr/>
          </p:nvSpPr>
          <p:spPr>
            <a:xfrm>
              <a:off x="2886346" y="1963455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32"/>
            <p:cNvSpPr/>
            <p:nvPr/>
          </p:nvSpPr>
          <p:spPr>
            <a:xfrm>
              <a:off x="2886346" y="1908903"/>
              <a:ext cx="44780" cy="38247"/>
            </a:xfrm>
            <a:custGeom>
              <a:rect b="b" l="l" r="r" t="t"/>
              <a:pathLst>
                <a:path extrusionOk="0" h="2137" w="2502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2"/>
            <p:cNvSpPr/>
            <p:nvPr/>
          </p:nvSpPr>
          <p:spPr>
            <a:xfrm>
              <a:off x="2886346" y="1854334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2"/>
            <p:cNvSpPr/>
            <p:nvPr/>
          </p:nvSpPr>
          <p:spPr>
            <a:xfrm>
              <a:off x="2886346" y="1799782"/>
              <a:ext cx="44690" cy="3817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2"/>
            <p:cNvSpPr/>
            <p:nvPr/>
          </p:nvSpPr>
          <p:spPr>
            <a:xfrm>
              <a:off x="2886346" y="1745213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2"/>
            <p:cNvSpPr/>
            <p:nvPr/>
          </p:nvSpPr>
          <p:spPr>
            <a:xfrm>
              <a:off x="2886346" y="1690643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2"/>
            <p:cNvSpPr/>
            <p:nvPr/>
          </p:nvSpPr>
          <p:spPr>
            <a:xfrm>
              <a:off x="2886346" y="1636235"/>
              <a:ext cx="44690" cy="38140"/>
            </a:xfrm>
            <a:custGeom>
              <a:rect b="b" l="l" r="r" t="t"/>
              <a:pathLst>
                <a:path extrusionOk="0" h="2131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2"/>
            <p:cNvSpPr/>
            <p:nvPr/>
          </p:nvSpPr>
          <p:spPr>
            <a:xfrm>
              <a:off x="2886346" y="1581683"/>
              <a:ext cx="44690" cy="3817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2"/>
            <p:cNvSpPr/>
            <p:nvPr/>
          </p:nvSpPr>
          <p:spPr>
            <a:xfrm>
              <a:off x="2886346" y="1527114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2"/>
            <p:cNvSpPr/>
            <p:nvPr/>
          </p:nvSpPr>
          <p:spPr>
            <a:xfrm>
              <a:off x="2886346" y="1472544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2"/>
            <p:cNvSpPr/>
            <p:nvPr/>
          </p:nvSpPr>
          <p:spPr>
            <a:xfrm>
              <a:off x="2886346" y="1418136"/>
              <a:ext cx="44690" cy="38122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2"/>
            <p:cNvSpPr/>
            <p:nvPr/>
          </p:nvSpPr>
          <p:spPr>
            <a:xfrm>
              <a:off x="2886346" y="1199894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2"/>
            <p:cNvSpPr/>
            <p:nvPr/>
          </p:nvSpPr>
          <p:spPr>
            <a:xfrm>
              <a:off x="2831919" y="2290675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2"/>
            <p:cNvSpPr/>
            <p:nvPr/>
          </p:nvSpPr>
          <p:spPr>
            <a:xfrm>
              <a:off x="2831919" y="2236123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2"/>
            <p:cNvSpPr/>
            <p:nvPr/>
          </p:nvSpPr>
          <p:spPr>
            <a:xfrm>
              <a:off x="2831919" y="2181554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2"/>
            <p:cNvSpPr/>
            <p:nvPr/>
          </p:nvSpPr>
          <p:spPr>
            <a:xfrm>
              <a:off x="2831919" y="2127002"/>
              <a:ext cx="44547" cy="38247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2"/>
            <p:cNvSpPr/>
            <p:nvPr/>
          </p:nvSpPr>
          <p:spPr>
            <a:xfrm>
              <a:off x="2831919" y="2072576"/>
              <a:ext cx="44547" cy="38157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2"/>
            <p:cNvSpPr/>
            <p:nvPr/>
          </p:nvSpPr>
          <p:spPr>
            <a:xfrm>
              <a:off x="2831919" y="201802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2"/>
            <p:cNvSpPr/>
            <p:nvPr/>
          </p:nvSpPr>
          <p:spPr>
            <a:xfrm>
              <a:off x="2831919" y="1963455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2"/>
            <p:cNvSpPr/>
            <p:nvPr/>
          </p:nvSpPr>
          <p:spPr>
            <a:xfrm>
              <a:off x="2831919" y="1908903"/>
              <a:ext cx="44654" cy="38247"/>
            </a:xfrm>
            <a:custGeom>
              <a:rect b="b" l="l" r="r" t="t"/>
              <a:pathLst>
                <a:path extrusionOk="0" h="2137" w="2495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2"/>
            <p:cNvSpPr/>
            <p:nvPr/>
          </p:nvSpPr>
          <p:spPr>
            <a:xfrm>
              <a:off x="2831919" y="185433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2"/>
            <p:cNvSpPr/>
            <p:nvPr/>
          </p:nvSpPr>
          <p:spPr>
            <a:xfrm>
              <a:off x="2831919" y="1799782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2"/>
            <p:cNvSpPr/>
            <p:nvPr/>
          </p:nvSpPr>
          <p:spPr>
            <a:xfrm>
              <a:off x="2831919" y="1745213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2"/>
            <p:cNvSpPr/>
            <p:nvPr/>
          </p:nvSpPr>
          <p:spPr>
            <a:xfrm>
              <a:off x="2831919" y="1690643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2"/>
            <p:cNvSpPr/>
            <p:nvPr/>
          </p:nvSpPr>
          <p:spPr>
            <a:xfrm>
              <a:off x="2831919" y="1636235"/>
              <a:ext cx="44547" cy="38140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2"/>
            <p:cNvSpPr/>
            <p:nvPr/>
          </p:nvSpPr>
          <p:spPr>
            <a:xfrm>
              <a:off x="2831919" y="1581683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2"/>
            <p:cNvSpPr/>
            <p:nvPr/>
          </p:nvSpPr>
          <p:spPr>
            <a:xfrm>
              <a:off x="2831919" y="152711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2"/>
            <p:cNvSpPr/>
            <p:nvPr/>
          </p:nvSpPr>
          <p:spPr>
            <a:xfrm>
              <a:off x="2831919" y="1472544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2"/>
            <p:cNvSpPr/>
            <p:nvPr/>
          </p:nvSpPr>
          <p:spPr>
            <a:xfrm>
              <a:off x="2831919" y="1418136"/>
              <a:ext cx="44547" cy="38122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2"/>
            <p:cNvSpPr/>
            <p:nvPr/>
          </p:nvSpPr>
          <p:spPr>
            <a:xfrm>
              <a:off x="2831919" y="1363584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2"/>
            <p:cNvSpPr/>
            <p:nvPr/>
          </p:nvSpPr>
          <p:spPr>
            <a:xfrm>
              <a:off x="2777368" y="2127002"/>
              <a:ext cx="44529" cy="38247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2"/>
            <p:cNvSpPr/>
            <p:nvPr/>
          </p:nvSpPr>
          <p:spPr>
            <a:xfrm>
              <a:off x="2777368" y="2072576"/>
              <a:ext cx="44529" cy="38157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2"/>
            <p:cNvSpPr/>
            <p:nvPr/>
          </p:nvSpPr>
          <p:spPr>
            <a:xfrm>
              <a:off x="2777368" y="2018024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2"/>
            <p:cNvSpPr/>
            <p:nvPr/>
          </p:nvSpPr>
          <p:spPr>
            <a:xfrm>
              <a:off x="2777368" y="1963455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2"/>
            <p:cNvSpPr/>
            <p:nvPr/>
          </p:nvSpPr>
          <p:spPr>
            <a:xfrm>
              <a:off x="2777368" y="1908903"/>
              <a:ext cx="44636" cy="38247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2"/>
            <p:cNvSpPr/>
            <p:nvPr/>
          </p:nvSpPr>
          <p:spPr>
            <a:xfrm>
              <a:off x="2777368" y="1854334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2"/>
            <p:cNvSpPr/>
            <p:nvPr/>
          </p:nvSpPr>
          <p:spPr>
            <a:xfrm>
              <a:off x="2777368" y="1799782"/>
              <a:ext cx="44529" cy="3817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2"/>
            <p:cNvSpPr/>
            <p:nvPr/>
          </p:nvSpPr>
          <p:spPr>
            <a:xfrm>
              <a:off x="2777368" y="1745213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2"/>
            <p:cNvSpPr/>
            <p:nvPr/>
          </p:nvSpPr>
          <p:spPr>
            <a:xfrm>
              <a:off x="2777368" y="1690643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2"/>
            <p:cNvSpPr/>
            <p:nvPr/>
          </p:nvSpPr>
          <p:spPr>
            <a:xfrm>
              <a:off x="2777368" y="1636235"/>
              <a:ext cx="44529" cy="38140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2"/>
            <p:cNvSpPr/>
            <p:nvPr/>
          </p:nvSpPr>
          <p:spPr>
            <a:xfrm>
              <a:off x="2777368" y="1581683"/>
              <a:ext cx="44529" cy="3817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2"/>
            <p:cNvSpPr/>
            <p:nvPr/>
          </p:nvSpPr>
          <p:spPr>
            <a:xfrm>
              <a:off x="2777368" y="1527114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2"/>
            <p:cNvSpPr/>
            <p:nvPr/>
          </p:nvSpPr>
          <p:spPr>
            <a:xfrm>
              <a:off x="2777368" y="1472544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2"/>
            <p:cNvSpPr/>
            <p:nvPr/>
          </p:nvSpPr>
          <p:spPr>
            <a:xfrm>
              <a:off x="2777368" y="1418136"/>
              <a:ext cx="44529" cy="38122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2"/>
            <p:cNvSpPr/>
            <p:nvPr/>
          </p:nvSpPr>
          <p:spPr>
            <a:xfrm>
              <a:off x="2777368" y="1363584"/>
              <a:ext cx="44529" cy="3817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2"/>
            <p:cNvSpPr/>
            <p:nvPr/>
          </p:nvSpPr>
          <p:spPr>
            <a:xfrm>
              <a:off x="2777368" y="1309015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2"/>
            <p:cNvSpPr/>
            <p:nvPr/>
          </p:nvSpPr>
          <p:spPr>
            <a:xfrm>
              <a:off x="2777368" y="1145485"/>
              <a:ext cx="44529" cy="3817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2"/>
            <p:cNvSpPr/>
            <p:nvPr/>
          </p:nvSpPr>
          <p:spPr>
            <a:xfrm>
              <a:off x="2722798" y="2236123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2"/>
            <p:cNvSpPr/>
            <p:nvPr/>
          </p:nvSpPr>
          <p:spPr>
            <a:xfrm>
              <a:off x="2722798" y="2181554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2"/>
            <p:cNvSpPr/>
            <p:nvPr/>
          </p:nvSpPr>
          <p:spPr>
            <a:xfrm>
              <a:off x="2722798" y="2127002"/>
              <a:ext cx="44547" cy="38247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32"/>
            <p:cNvSpPr/>
            <p:nvPr/>
          </p:nvSpPr>
          <p:spPr>
            <a:xfrm>
              <a:off x="2722798" y="2072576"/>
              <a:ext cx="44547" cy="38157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32"/>
            <p:cNvSpPr/>
            <p:nvPr/>
          </p:nvSpPr>
          <p:spPr>
            <a:xfrm>
              <a:off x="2722798" y="201802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2"/>
            <p:cNvSpPr/>
            <p:nvPr/>
          </p:nvSpPr>
          <p:spPr>
            <a:xfrm>
              <a:off x="2722798" y="1963455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2"/>
            <p:cNvSpPr/>
            <p:nvPr/>
          </p:nvSpPr>
          <p:spPr>
            <a:xfrm>
              <a:off x="2722798" y="1908903"/>
              <a:ext cx="44654" cy="38247"/>
            </a:xfrm>
            <a:custGeom>
              <a:rect b="b" l="l" r="r" t="t"/>
              <a:pathLst>
                <a:path extrusionOk="0" h="2137" w="2495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2"/>
            <p:cNvSpPr/>
            <p:nvPr/>
          </p:nvSpPr>
          <p:spPr>
            <a:xfrm>
              <a:off x="2722798" y="185433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2"/>
            <p:cNvSpPr/>
            <p:nvPr/>
          </p:nvSpPr>
          <p:spPr>
            <a:xfrm>
              <a:off x="2722798" y="1799782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2"/>
            <p:cNvSpPr/>
            <p:nvPr/>
          </p:nvSpPr>
          <p:spPr>
            <a:xfrm>
              <a:off x="2722798" y="1745213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2"/>
            <p:cNvSpPr/>
            <p:nvPr/>
          </p:nvSpPr>
          <p:spPr>
            <a:xfrm>
              <a:off x="2722798" y="1690643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2"/>
            <p:cNvSpPr/>
            <p:nvPr/>
          </p:nvSpPr>
          <p:spPr>
            <a:xfrm>
              <a:off x="2722798" y="1636235"/>
              <a:ext cx="44547" cy="38140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2"/>
            <p:cNvSpPr/>
            <p:nvPr/>
          </p:nvSpPr>
          <p:spPr>
            <a:xfrm>
              <a:off x="2722798" y="1581683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2"/>
            <p:cNvSpPr/>
            <p:nvPr/>
          </p:nvSpPr>
          <p:spPr>
            <a:xfrm>
              <a:off x="2722798" y="152711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2"/>
            <p:cNvSpPr/>
            <p:nvPr/>
          </p:nvSpPr>
          <p:spPr>
            <a:xfrm>
              <a:off x="2722798" y="1472544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2"/>
            <p:cNvSpPr/>
            <p:nvPr/>
          </p:nvSpPr>
          <p:spPr>
            <a:xfrm>
              <a:off x="2722798" y="1418136"/>
              <a:ext cx="44547" cy="38122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2"/>
            <p:cNvSpPr/>
            <p:nvPr/>
          </p:nvSpPr>
          <p:spPr>
            <a:xfrm>
              <a:off x="2722798" y="1363584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2"/>
            <p:cNvSpPr/>
            <p:nvPr/>
          </p:nvSpPr>
          <p:spPr>
            <a:xfrm>
              <a:off x="2722798" y="1199894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2"/>
            <p:cNvSpPr/>
            <p:nvPr/>
          </p:nvSpPr>
          <p:spPr>
            <a:xfrm>
              <a:off x="2668247" y="2127002"/>
              <a:ext cx="44672" cy="38247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2"/>
            <p:cNvSpPr/>
            <p:nvPr/>
          </p:nvSpPr>
          <p:spPr>
            <a:xfrm>
              <a:off x="2668247" y="2072576"/>
              <a:ext cx="44672" cy="38157"/>
            </a:xfrm>
            <a:custGeom>
              <a:rect b="b" l="l" r="r" t="t"/>
              <a:pathLst>
                <a:path extrusionOk="0" h="2132" w="2496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2"/>
            <p:cNvSpPr/>
            <p:nvPr/>
          </p:nvSpPr>
          <p:spPr>
            <a:xfrm>
              <a:off x="2668247" y="2018024"/>
              <a:ext cx="44672" cy="38193"/>
            </a:xfrm>
            <a:custGeom>
              <a:rect b="b" l="l" r="r" t="t"/>
              <a:pathLst>
                <a:path extrusionOk="0" h="2134" w="2496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2"/>
            <p:cNvSpPr/>
            <p:nvPr/>
          </p:nvSpPr>
          <p:spPr>
            <a:xfrm>
              <a:off x="2668247" y="1963455"/>
              <a:ext cx="44672" cy="38265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2"/>
            <p:cNvSpPr/>
            <p:nvPr/>
          </p:nvSpPr>
          <p:spPr>
            <a:xfrm>
              <a:off x="2668247" y="1908903"/>
              <a:ext cx="44780" cy="38247"/>
            </a:xfrm>
            <a:custGeom>
              <a:rect b="b" l="l" r="r" t="t"/>
              <a:pathLst>
                <a:path extrusionOk="0" h="2137" w="2502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2"/>
            <p:cNvSpPr/>
            <p:nvPr/>
          </p:nvSpPr>
          <p:spPr>
            <a:xfrm>
              <a:off x="2668247" y="1854334"/>
              <a:ext cx="44672" cy="38193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2"/>
            <p:cNvSpPr/>
            <p:nvPr/>
          </p:nvSpPr>
          <p:spPr>
            <a:xfrm>
              <a:off x="2668247" y="1799782"/>
              <a:ext cx="44672" cy="38175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2"/>
            <p:cNvSpPr/>
            <p:nvPr/>
          </p:nvSpPr>
          <p:spPr>
            <a:xfrm>
              <a:off x="2668247" y="1745213"/>
              <a:ext cx="44672" cy="38265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2"/>
            <p:cNvSpPr/>
            <p:nvPr/>
          </p:nvSpPr>
          <p:spPr>
            <a:xfrm>
              <a:off x="2668247" y="1690643"/>
              <a:ext cx="44672" cy="38265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2"/>
            <p:cNvSpPr/>
            <p:nvPr/>
          </p:nvSpPr>
          <p:spPr>
            <a:xfrm>
              <a:off x="2668247" y="1636235"/>
              <a:ext cx="44672" cy="38140"/>
            </a:xfrm>
            <a:custGeom>
              <a:rect b="b" l="l" r="r" t="t"/>
              <a:pathLst>
                <a:path extrusionOk="0" h="2131" w="2496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2"/>
            <p:cNvSpPr/>
            <p:nvPr/>
          </p:nvSpPr>
          <p:spPr>
            <a:xfrm>
              <a:off x="2668247" y="1581683"/>
              <a:ext cx="44672" cy="38175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2668247" y="1527114"/>
              <a:ext cx="44672" cy="38193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2668247" y="1472544"/>
              <a:ext cx="44672" cy="38265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2668247" y="1418136"/>
              <a:ext cx="44672" cy="38122"/>
            </a:xfrm>
            <a:custGeom>
              <a:rect b="b" l="l" r="r" t="t"/>
              <a:pathLst>
                <a:path extrusionOk="0" h="2130" w="2496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2"/>
            <p:cNvSpPr/>
            <p:nvPr/>
          </p:nvSpPr>
          <p:spPr>
            <a:xfrm>
              <a:off x="2668247" y="1254445"/>
              <a:ext cx="44672" cy="38265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2"/>
            <p:cNvSpPr/>
            <p:nvPr/>
          </p:nvSpPr>
          <p:spPr>
            <a:xfrm>
              <a:off x="2613677" y="2018024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2"/>
            <p:cNvSpPr/>
            <p:nvPr/>
          </p:nvSpPr>
          <p:spPr>
            <a:xfrm>
              <a:off x="2613677" y="1963455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2"/>
            <p:cNvSpPr/>
            <p:nvPr/>
          </p:nvSpPr>
          <p:spPr>
            <a:xfrm>
              <a:off x="2613677" y="1908903"/>
              <a:ext cx="44797" cy="38247"/>
            </a:xfrm>
            <a:custGeom>
              <a:rect b="b" l="l" r="r" t="t"/>
              <a:pathLst>
                <a:path extrusionOk="0" h="2137" w="2503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2"/>
            <p:cNvSpPr/>
            <p:nvPr/>
          </p:nvSpPr>
          <p:spPr>
            <a:xfrm>
              <a:off x="2613677" y="1854334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2"/>
            <p:cNvSpPr/>
            <p:nvPr/>
          </p:nvSpPr>
          <p:spPr>
            <a:xfrm>
              <a:off x="2613677" y="1799782"/>
              <a:ext cx="44690" cy="3817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2"/>
            <p:cNvSpPr/>
            <p:nvPr/>
          </p:nvSpPr>
          <p:spPr>
            <a:xfrm>
              <a:off x="2613677" y="1745213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2"/>
            <p:cNvSpPr/>
            <p:nvPr/>
          </p:nvSpPr>
          <p:spPr>
            <a:xfrm>
              <a:off x="2613677" y="1690643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2"/>
            <p:cNvSpPr/>
            <p:nvPr/>
          </p:nvSpPr>
          <p:spPr>
            <a:xfrm>
              <a:off x="2613677" y="1636235"/>
              <a:ext cx="44690" cy="38140"/>
            </a:xfrm>
            <a:custGeom>
              <a:rect b="b" l="l" r="r" t="t"/>
              <a:pathLst>
                <a:path extrusionOk="0" h="2131" w="2497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2"/>
            <p:cNvSpPr/>
            <p:nvPr/>
          </p:nvSpPr>
          <p:spPr>
            <a:xfrm>
              <a:off x="2613677" y="1581683"/>
              <a:ext cx="44690" cy="3817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2"/>
            <p:cNvSpPr/>
            <p:nvPr/>
          </p:nvSpPr>
          <p:spPr>
            <a:xfrm>
              <a:off x="2613677" y="1527114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2"/>
            <p:cNvSpPr/>
            <p:nvPr/>
          </p:nvSpPr>
          <p:spPr>
            <a:xfrm>
              <a:off x="2613677" y="1472544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2"/>
            <p:cNvSpPr/>
            <p:nvPr/>
          </p:nvSpPr>
          <p:spPr>
            <a:xfrm>
              <a:off x="2613677" y="1418136"/>
              <a:ext cx="44690" cy="38122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2"/>
            <p:cNvSpPr/>
            <p:nvPr/>
          </p:nvSpPr>
          <p:spPr>
            <a:xfrm>
              <a:off x="2613677" y="1309015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2"/>
            <p:cNvSpPr/>
            <p:nvPr/>
          </p:nvSpPr>
          <p:spPr>
            <a:xfrm>
              <a:off x="2613677" y="1254445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2"/>
            <p:cNvSpPr/>
            <p:nvPr/>
          </p:nvSpPr>
          <p:spPr>
            <a:xfrm>
              <a:off x="2613677" y="1199894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6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2"/>
            <p:cNvSpPr/>
            <p:nvPr/>
          </p:nvSpPr>
          <p:spPr>
            <a:xfrm>
              <a:off x="2559269" y="1799782"/>
              <a:ext cx="44529" cy="3817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2"/>
            <p:cNvSpPr/>
            <p:nvPr/>
          </p:nvSpPr>
          <p:spPr>
            <a:xfrm>
              <a:off x="2559269" y="1745213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2"/>
            <p:cNvSpPr/>
            <p:nvPr/>
          </p:nvSpPr>
          <p:spPr>
            <a:xfrm>
              <a:off x="2559269" y="1690643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2"/>
            <p:cNvSpPr/>
            <p:nvPr/>
          </p:nvSpPr>
          <p:spPr>
            <a:xfrm>
              <a:off x="2559269" y="1636235"/>
              <a:ext cx="44529" cy="38140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2"/>
            <p:cNvSpPr/>
            <p:nvPr/>
          </p:nvSpPr>
          <p:spPr>
            <a:xfrm>
              <a:off x="2559269" y="1581683"/>
              <a:ext cx="44529" cy="3817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2"/>
            <p:cNvSpPr/>
            <p:nvPr/>
          </p:nvSpPr>
          <p:spPr>
            <a:xfrm>
              <a:off x="2559269" y="1527114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2"/>
            <p:cNvSpPr/>
            <p:nvPr/>
          </p:nvSpPr>
          <p:spPr>
            <a:xfrm>
              <a:off x="2559269" y="1472544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2"/>
            <p:cNvSpPr/>
            <p:nvPr/>
          </p:nvSpPr>
          <p:spPr>
            <a:xfrm>
              <a:off x="2559269" y="1418136"/>
              <a:ext cx="44529" cy="38122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2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2"/>
            <p:cNvSpPr/>
            <p:nvPr/>
          </p:nvSpPr>
          <p:spPr>
            <a:xfrm>
              <a:off x="2559269" y="1254445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2"/>
            <p:cNvSpPr/>
            <p:nvPr/>
          </p:nvSpPr>
          <p:spPr>
            <a:xfrm>
              <a:off x="2504699" y="1745213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2"/>
            <p:cNvSpPr/>
            <p:nvPr/>
          </p:nvSpPr>
          <p:spPr>
            <a:xfrm>
              <a:off x="2504699" y="1690643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2"/>
            <p:cNvSpPr/>
            <p:nvPr/>
          </p:nvSpPr>
          <p:spPr>
            <a:xfrm>
              <a:off x="2504699" y="1636235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2"/>
            <p:cNvSpPr/>
            <p:nvPr/>
          </p:nvSpPr>
          <p:spPr>
            <a:xfrm>
              <a:off x="2504699" y="1581683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2"/>
            <p:cNvSpPr/>
            <p:nvPr/>
          </p:nvSpPr>
          <p:spPr>
            <a:xfrm>
              <a:off x="2504699" y="152711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2"/>
            <p:cNvSpPr/>
            <p:nvPr/>
          </p:nvSpPr>
          <p:spPr>
            <a:xfrm>
              <a:off x="2504699" y="1472544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2"/>
            <p:cNvSpPr/>
            <p:nvPr/>
          </p:nvSpPr>
          <p:spPr>
            <a:xfrm>
              <a:off x="2504699" y="1418136"/>
              <a:ext cx="44547" cy="38122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2"/>
            <p:cNvSpPr/>
            <p:nvPr/>
          </p:nvSpPr>
          <p:spPr>
            <a:xfrm>
              <a:off x="2450148" y="1690643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2"/>
            <p:cNvSpPr/>
            <p:nvPr/>
          </p:nvSpPr>
          <p:spPr>
            <a:xfrm>
              <a:off x="2450148" y="1636235"/>
              <a:ext cx="44529" cy="38140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2"/>
            <p:cNvSpPr/>
            <p:nvPr/>
          </p:nvSpPr>
          <p:spPr>
            <a:xfrm>
              <a:off x="2450148" y="1581683"/>
              <a:ext cx="44529" cy="3817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2"/>
            <p:cNvSpPr/>
            <p:nvPr/>
          </p:nvSpPr>
          <p:spPr>
            <a:xfrm>
              <a:off x="2450148" y="1527114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2"/>
            <p:cNvSpPr/>
            <p:nvPr/>
          </p:nvSpPr>
          <p:spPr>
            <a:xfrm>
              <a:off x="2450148" y="1472544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2"/>
            <p:cNvSpPr/>
            <p:nvPr/>
          </p:nvSpPr>
          <p:spPr>
            <a:xfrm>
              <a:off x="2450148" y="1418136"/>
              <a:ext cx="44529" cy="38122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2"/>
            <p:cNvSpPr/>
            <p:nvPr/>
          </p:nvSpPr>
          <p:spPr>
            <a:xfrm>
              <a:off x="2395578" y="1581683"/>
              <a:ext cx="44690" cy="38175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2"/>
            <p:cNvSpPr/>
            <p:nvPr/>
          </p:nvSpPr>
          <p:spPr>
            <a:xfrm>
              <a:off x="2395578" y="1527114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2"/>
            <p:cNvSpPr/>
            <p:nvPr/>
          </p:nvSpPr>
          <p:spPr>
            <a:xfrm>
              <a:off x="2395578" y="1472544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2"/>
            <p:cNvSpPr/>
            <p:nvPr/>
          </p:nvSpPr>
          <p:spPr>
            <a:xfrm>
              <a:off x="2395578" y="1418136"/>
              <a:ext cx="44690" cy="38122"/>
            </a:xfrm>
            <a:custGeom>
              <a:rect b="b" l="l" r="r" t="t"/>
              <a:pathLst>
                <a:path extrusionOk="0" h="2130" w="2497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2"/>
            <p:cNvSpPr/>
            <p:nvPr/>
          </p:nvSpPr>
          <p:spPr>
            <a:xfrm>
              <a:off x="2341027" y="1581683"/>
              <a:ext cx="44529" cy="3817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2"/>
            <p:cNvSpPr/>
            <p:nvPr/>
          </p:nvSpPr>
          <p:spPr>
            <a:xfrm>
              <a:off x="2341027" y="1527114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2"/>
            <p:cNvSpPr/>
            <p:nvPr/>
          </p:nvSpPr>
          <p:spPr>
            <a:xfrm>
              <a:off x="2341027" y="1472544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2"/>
            <p:cNvSpPr/>
            <p:nvPr/>
          </p:nvSpPr>
          <p:spPr>
            <a:xfrm>
              <a:off x="2341027" y="1418136"/>
              <a:ext cx="44529" cy="38122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2"/>
            <p:cNvSpPr/>
            <p:nvPr/>
          </p:nvSpPr>
          <p:spPr>
            <a:xfrm>
              <a:off x="2286457" y="1581683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2"/>
            <p:cNvSpPr/>
            <p:nvPr/>
          </p:nvSpPr>
          <p:spPr>
            <a:xfrm>
              <a:off x="2286457" y="152711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2"/>
            <p:cNvSpPr/>
            <p:nvPr/>
          </p:nvSpPr>
          <p:spPr>
            <a:xfrm>
              <a:off x="2286457" y="1472544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2"/>
            <p:cNvSpPr/>
            <p:nvPr/>
          </p:nvSpPr>
          <p:spPr>
            <a:xfrm>
              <a:off x="2286457" y="1418136"/>
              <a:ext cx="44547" cy="38122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2"/>
            <p:cNvSpPr/>
            <p:nvPr/>
          </p:nvSpPr>
          <p:spPr>
            <a:xfrm>
              <a:off x="2231906" y="1581683"/>
              <a:ext cx="44672" cy="38175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2"/>
            <p:cNvSpPr/>
            <p:nvPr/>
          </p:nvSpPr>
          <p:spPr>
            <a:xfrm>
              <a:off x="2231906" y="1527114"/>
              <a:ext cx="44672" cy="38193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2"/>
            <p:cNvSpPr/>
            <p:nvPr/>
          </p:nvSpPr>
          <p:spPr>
            <a:xfrm>
              <a:off x="2231906" y="1472544"/>
              <a:ext cx="44672" cy="38265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2"/>
            <p:cNvSpPr/>
            <p:nvPr/>
          </p:nvSpPr>
          <p:spPr>
            <a:xfrm>
              <a:off x="2231906" y="1418136"/>
              <a:ext cx="44672" cy="38122"/>
            </a:xfrm>
            <a:custGeom>
              <a:rect b="b" l="l" r="r" t="t"/>
              <a:pathLst>
                <a:path extrusionOk="0" h="2130" w="2496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2"/>
            <p:cNvSpPr/>
            <p:nvPr/>
          </p:nvSpPr>
          <p:spPr>
            <a:xfrm>
              <a:off x="2177336" y="1581683"/>
              <a:ext cx="44690" cy="3817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2"/>
            <p:cNvSpPr/>
            <p:nvPr/>
          </p:nvSpPr>
          <p:spPr>
            <a:xfrm>
              <a:off x="2177336" y="1527114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2"/>
            <p:cNvSpPr/>
            <p:nvPr/>
          </p:nvSpPr>
          <p:spPr>
            <a:xfrm>
              <a:off x="2177336" y="1472544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2"/>
            <p:cNvSpPr/>
            <p:nvPr/>
          </p:nvSpPr>
          <p:spPr>
            <a:xfrm>
              <a:off x="2177336" y="1418136"/>
              <a:ext cx="44690" cy="38122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2"/>
            <p:cNvSpPr/>
            <p:nvPr/>
          </p:nvSpPr>
          <p:spPr>
            <a:xfrm>
              <a:off x="2122928" y="1636235"/>
              <a:ext cx="44636" cy="38140"/>
            </a:xfrm>
            <a:custGeom>
              <a:rect b="b" l="l" r="r" t="t"/>
              <a:pathLst>
                <a:path extrusionOk="0" h="2131" w="2494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2"/>
            <p:cNvSpPr/>
            <p:nvPr/>
          </p:nvSpPr>
          <p:spPr>
            <a:xfrm>
              <a:off x="2122928" y="1581665"/>
              <a:ext cx="44636" cy="38157"/>
            </a:xfrm>
            <a:custGeom>
              <a:rect b="b" l="l" r="r" t="t"/>
              <a:pathLst>
                <a:path extrusionOk="0" h="2132" w="2494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1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3" y="1150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2"/>
            <p:cNvSpPr/>
            <p:nvPr/>
          </p:nvSpPr>
          <p:spPr>
            <a:xfrm>
              <a:off x="2122928" y="1527114"/>
              <a:ext cx="44672" cy="38193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39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2"/>
            <p:cNvSpPr/>
            <p:nvPr/>
          </p:nvSpPr>
          <p:spPr>
            <a:xfrm>
              <a:off x="2122928" y="1472544"/>
              <a:ext cx="44672" cy="38265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2"/>
            <p:cNvSpPr/>
            <p:nvPr/>
          </p:nvSpPr>
          <p:spPr>
            <a:xfrm>
              <a:off x="2122928" y="1418136"/>
              <a:ext cx="44636" cy="38140"/>
            </a:xfrm>
            <a:custGeom>
              <a:rect b="b" l="l" r="r" t="t"/>
              <a:pathLst>
                <a:path extrusionOk="0" h="2131" w="2494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2"/>
            <p:cNvSpPr/>
            <p:nvPr/>
          </p:nvSpPr>
          <p:spPr>
            <a:xfrm>
              <a:off x="2068358" y="1690643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2"/>
            <p:cNvSpPr/>
            <p:nvPr/>
          </p:nvSpPr>
          <p:spPr>
            <a:xfrm>
              <a:off x="2068358" y="1636235"/>
              <a:ext cx="44547" cy="38140"/>
            </a:xfrm>
            <a:custGeom>
              <a:rect b="b" l="l" r="r" t="t"/>
              <a:pathLst>
                <a:path extrusionOk="0" h="2131" w="2489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2"/>
            <p:cNvSpPr/>
            <p:nvPr/>
          </p:nvSpPr>
          <p:spPr>
            <a:xfrm>
              <a:off x="2068358" y="1581683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2"/>
            <p:cNvSpPr/>
            <p:nvPr/>
          </p:nvSpPr>
          <p:spPr>
            <a:xfrm>
              <a:off x="2068358" y="152711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2"/>
            <p:cNvSpPr/>
            <p:nvPr/>
          </p:nvSpPr>
          <p:spPr>
            <a:xfrm>
              <a:off x="2068358" y="1472544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2"/>
            <p:cNvSpPr/>
            <p:nvPr/>
          </p:nvSpPr>
          <p:spPr>
            <a:xfrm>
              <a:off x="2068358" y="1418136"/>
              <a:ext cx="44493" cy="38122"/>
            </a:xfrm>
            <a:custGeom>
              <a:rect b="b" l="l" r="r" t="t"/>
              <a:pathLst>
                <a:path extrusionOk="0" h="2130" w="2486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2"/>
            <p:cNvSpPr/>
            <p:nvPr/>
          </p:nvSpPr>
          <p:spPr>
            <a:xfrm>
              <a:off x="2013807" y="1690643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2"/>
            <p:cNvSpPr/>
            <p:nvPr/>
          </p:nvSpPr>
          <p:spPr>
            <a:xfrm>
              <a:off x="2013807" y="1581683"/>
              <a:ext cx="44529" cy="3817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2"/>
            <p:cNvSpPr/>
            <p:nvPr/>
          </p:nvSpPr>
          <p:spPr>
            <a:xfrm>
              <a:off x="2013807" y="1527114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2"/>
            <p:cNvSpPr/>
            <p:nvPr/>
          </p:nvSpPr>
          <p:spPr>
            <a:xfrm>
              <a:off x="2013807" y="1472544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2"/>
            <p:cNvSpPr/>
            <p:nvPr/>
          </p:nvSpPr>
          <p:spPr>
            <a:xfrm>
              <a:off x="5013213" y="2181554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2"/>
            <p:cNvSpPr/>
            <p:nvPr/>
          </p:nvSpPr>
          <p:spPr>
            <a:xfrm>
              <a:off x="5013213" y="2236123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2"/>
            <p:cNvSpPr/>
            <p:nvPr/>
          </p:nvSpPr>
          <p:spPr>
            <a:xfrm>
              <a:off x="5067782" y="2236123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2"/>
            <p:cNvSpPr/>
            <p:nvPr/>
          </p:nvSpPr>
          <p:spPr>
            <a:xfrm>
              <a:off x="5067782" y="2345244"/>
              <a:ext cx="44529" cy="38140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2"/>
            <p:cNvSpPr/>
            <p:nvPr/>
          </p:nvSpPr>
          <p:spPr>
            <a:xfrm>
              <a:off x="5122334" y="2290675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2"/>
            <p:cNvSpPr/>
            <p:nvPr/>
          </p:nvSpPr>
          <p:spPr>
            <a:xfrm>
              <a:off x="5067782" y="2290675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2"/>
            <p:cNvSpPr/>
            <p:nvPr/>
          </p:nvSpPr>
          <p:spPr>
            <a:xfrm>
              <a:off x="5503980" y="1363584"/>
              <a:ext cx="44672" cy="38175"/>
            </a:xfrm>
            <a:custGeom>
              <a:rect b="b" l="l" r="r" t="t"/>
              <a:pathLst>
                <a:path extrusionOk="0" h="2133" w="2496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2"/>
            <p:cNvSpPr/>
            <p:nvPr/>
          </p:nvSpPr>
          <p:spPr>
            <a:xfrm>
              <a:off x="5503980" y="1418136"/>
              <a:ext cx="44672" cy="38122"/>
            </a:xfrm>
            <a:custGeom>
              <a:rect b="b" l="l" r="r" t="t"/>
              <a:pathLst>
                <a:path extrusionOk="0" h="2130" w="2496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2"/>
            <p:cNvSpPr/>
            <p:nvPr/>
          </p:nvSpPr>
          <p:spPr>
            <a:xfrm>
              <a:off x="5503980" y="1472544"/>
              <a:ext cx="44672" cy="38265"/>
            </a:xfrm>
            <a:custGeom>
              <a:rect b="b" l="l" r="r" t="t"/>
              <a:pathLst>
                <a:path extrusionOk="0" h="2138" w="2496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2"/>
            <p:cNvSpPr/>
            <p:nvPr/>
          </p:nvSpPr>
          <p:spPr>
            <a:xfrm>
              <a:off x="5503980" y="1527114"/>
              <a:ext cx="44672" cy="38193"/>
            </a:xfrm>
            <a:custGeom>
              <a:rect b="b" l="l" r="r" t="t"/>
              <a:pathLst>
                <a:path extrusionOk="0" h="2134" w="2496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2"/>
            <p:cNvSpPr/>
            <p:nvPr/>
          </p:nvSpPr>
          <p:spPr>
            <a:xfrm>
              <a:off x="5503980" y="1581683"/>
              <a:ext cx="44672" cy="38175"/>
            </a:xfrm>
            <a:custGeom>
              <a:rect b="b" l="l" r="r" t="t"/>
              <a:pathLst>
                <a:path extrusionOk="0" h="2133" w="2496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2"/>
            <p:cNvSpPr/>
            <p:nvPr/>
          </p:nvSpPr>
          <p:spPr>
            <a:xfrm>
              <a:off x="5503980" y="1636235"/>
              <a:ext cx="44672" cy="38193"/>
            </a:xfrm>
            <a:custGeom>
              <a:rect b="b" l="l" r="r" t="t"/>
              <a:pathLst>
                <a:path extrusionOk="0" h="2134" w="2496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2"/>
            <p:cNvSpPr/>
            <p:nvPr/>
          </p:nvSpPr>
          <p:spPr>
            <a:xfrm>
              <a:off x="5503980" y="1690643"/>
              <a:ext cx="44672" cy="38265"/>
            </a:xfrm>
            <a:custGeom>
              <a:rect b="b" l="l" r="r" t="t"/>
              <a:pathLst>
                <a:path extrusionOk="0" h="2138" w="2496">
                  <a:moveTo>
                    <a:pt x="1073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2"/>
            <p:cNvSpPr/>
            <p:nvPr/>
          </p:nvSpPr>
          <p:spPr>
            <a:xfrm>
              <a:off x="5503980" y="1745213"/>
              <a:ext cx="44672" cy="38265"/>
            </a:xfrm>
            <a:custGeom>
              <a:rect b="b" l="l" r="r" t="t"/>
              <a:pathLst>
                <a:path extrusionOk="0" h="2138" w="2496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2"/>
            <p:cNvSpPr/>
            <p:nvPr/>
          </p:nvSpPr>
          <p:spPr>
            <a:xfrm>
              <a:off x="5503980" y="1799782"/>
              <a:ext cx="44672" cy="38175"/>
            </a:xfrm>
            <a:custGeom>
              <a:rect b="b" l="l" r="r" t="t"/>
              <a:pathLst>
                <a:path extrusionOk="0" h="2133" w="2496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2"/>
            <p:cNvSpPr/>
            <p:nvPr/>
          </p:nvSpPr>
          <p:spPr>
            <a:xfrm>
              <a:off x="5503980" y="1854334"/>
              <a:ext cx="44672" cy="38193"/>
            </a:xfrm>
            <a:custGeom>
              <a:rect b="b" l="l" r="r" t="t"/>
              <a:pathLst>
                <a:path extrusionOk="0" h="2134" w="2496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2"/>
            <p:cNvSpPr/>
            <p:nvPr/>
          </p:nvSpPr>
          <p:spPr>
            <a:xfrm>
              <a:off x="5503980" y="1908903"/>
              <a:ext cx="44780" cy="38247"/>
            </a:xfrm>
            <a:custGeom>
              <a:rect b="b" l="l" r="r" t="t"/>
              <a:pathLst>
                <a:path extrusionOk="0" h="2137" w="2502">
                  <a:moveTo>
                    <a:pt x="1083" y="0"/>
                  </a:moveTo>
                  <a:cubicBezTo>
                    <a:pt x="1080" y="0"/>
                    <a:pt x="1077" y="0"/>
                    <a:pt x="1073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2"/>
            <p:cNvSpPr/>
            <p:nvPr/>
          </p:nvSpPr>
          <p:spPr>
            <a:xfrm>
              <a:off x="5503980" y="1963455"/>
              <a:ext cx="44672" cy="38265"/>
            </a:xfrm>
            <a:custGeom>
              <a:rect b="b" l="l" r="r" t="t"/>
              <a:pathLst>
                <a:path extrusionOk="0" h="2138" w="2496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2"/>
            <p:cNvSpPr/>
            <p:nvPr/>
          </p:nvSpPr>
          <p:spPr>
            <a:xfrm>
              <a:off x="5503980" y="2018024"/>
              <a:ext cx="44672" cy="38193"/>
            </a:xfrm>
            <a:custGeom>
              <a:rect b="b" l="l" r="r" t="t"/>
              <a:pathLst>
                <a:path extrusionOk="0" h="2134" w="2496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2"/>
            <p:cNvSpPr/>
            <p:nvPr/>
          </p:nvSpPr>
          <p:spPr>
            <a:xfrm>
              <a:off x="5503980" y="2072576"/>
              <a:ext cx="44672" cy="38157"/>
            </a:xfrm>
            <a:custGeom>
              <a:rect b="b" l="l" r="r" t="t"/>
              <a:pathLst>
                <a:path extrusionOk="0" h="2132" w="2496">
                  <a:moveTo>
                    <a:pt x="1073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2"/>
            <p:cNvSpPr/>
            <p:nvPr/>
          </p:nvSpPr>
          <p:spPr>
            <a:xfrm>
              <a:off x="5231312" y="1363584"/>
              <a:ext cx="44690" cy="3817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2"/>
            <p:cNvSpPr/>
            <p:nvPr/>
          </p:nvSpPr>
          <p:spPr>
            <a:xfrm>
              <a:off x="5231312" y="1418136"/>
              <a:ext cx="44690" cy="38122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2"/>
            <p:cNvSpPr/>
            <p:nvPr/>
          </p:nvSpPr>
          <p:spPr>
            <a:xfrm>
              <a:off x="5231312" y="1472544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2"/>
            <p:cNvSpPr/>
            <p:nvPr/>
          </p:nvSpPr>
          <p:spPr>
            <a:xfrm>
              <a:off x="5231312" y="1527114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2"/>
            <p:cNvSpPr/>
            <p:nvPr/>
          </p:nvSpPr>
          <p:spPr>
            <a:xfrm>
              <a:off x="5231312" y="1581683"/>
              <a:ext cx="44690" cy="3817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2"/>
            <p:cNvSpPr/>
            <p:nvPr/>
          </p:nvSpPr>
          <p:spPr>
            <a:xfrm>
              <a:off x="5231312" y="1636235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2"/>
            <p:cNvSpPr/>
            <p:nvPr/>
          </p:nvSpPr>
          <p:spPr>
            <a:xfrm>
              <a:off x="5231312" y="1690643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2"/>
            <p:cNvSpPr/>
            <p:nvPr/>
          </p:nvSpPr>
          <p:spPr>
            <a:xfrm>
              <a:off x="5231312" y="1745213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2"/>
            <p:cNvSpPr/>
            <p:nvPr/>
          </p:nvSpPr>
          <p:spPr>
            <a:xfrm>
              <a:off x="5231312" y="1799782"/>
              <a:ext cx="44690" cy="3817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2"/>
            <p:cNvSpPr/>
            <p:nvPr/>
          </p:nvSpPr>
          <p:spPr>
            <a:xfrm>
              <a:off x="5231312" y="1854334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2"/>
            <p:cNvSpPr/>
            <p:nvPr/>
          </p:nvSpPr>
          <p:spPr>
            <a:xfrm>
              <a:off x="5231312" y="1908903"/>
              <a:ext cx="44797" cy="38247"/>
            </a:xfrm>
            <a:custGeom>
              <a:rect b="b" l="l" r="r" t="t"/>
              <a:pathLst>
                <a:path extrusionOk="0" h="2137" w="2503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2"/>
            <p:cNvSpPr/>
            <p:nvPr/>
          </p:nvSpPr>
          <p:spPr>
            <a:xfrm>
              <a:off x="5231312" y="1963455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2"/>
            <p:cNvSpPr/>
            <p:nvPr/>
          </p:nvSpPr>
          <p:spPr>
            <a:xfrm>
              <a:off x="4958643" y="1908903"/>
              <a:ext cx="44797" cy="38247"/>
            </a:xfrm>
            <a:custGeom>
              <a:rect b="b" l="l" r="r" t="t"/>
              <a:pathLst>
                <a:path extrusionOk="0" h="2137" w="2503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2"/>
            <p:cNvSpPr/>
            <p:nvPr/>
          </p:nvSpPr>
          <p:spPr>
            <a:xfrm>
              <a:off x="4958643" y="2072576"/>
              <a:ext cx="44690" cy="38157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2"/>
            <p:cNvSpPr/>
            <p:nvPr/>
          </p:nvSpPr>
          <p:spPr>
            <a:xfrm>
              <a:off x="4958643" y="2018024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2"/>
            <p:cNvSpPr/>
            <p:nvPr/>
          </p:nvSpPr>
          <p:spPr>
            <a:xfrm>
              <a:off x="4958643" y="1963455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2"/>
            <p:cNvSpPr/>
            <p:nvPr/>
          </p:nvSpPr>
          <p:spPr>
            <a:xfrm>
              <a:off x="5013213" y="1908903"/>
              <a:ext cx="44797" cy="38247"/>
            </a:xfrm>
            <a:custGeom>
              <a:rect b="b" l="l" r="r" t="t"/>
              <a:pathLst>
                <a:path extrusionOk="0" h="2137" w="2503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2"/>
            <p:cNvSpPr/>
            <p:nvPr/>
          </p:nvSpPr>
          <p:spPr>
            <a:xfrm>
              <a:off x="5013213" y="1963455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2"/>
            <p:cNvSpPr/>
            <p:nvPr/>
          </p:nvSpPr>
          <p:spPr>
            <a:xfrm>
              <a:off x="5067782" y="1418136"/>
              <a:ext cx="44529" cy="38122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2"/>
            <p:cNvSpPr/>
            <p:nvPr/>
          </p:nvSpPr>
          <p:spPr>
            <a:xfrm>
              <a:off x="5067782" y="1472544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2"/>
            <p:cNvSpPr/>
            <p:nvPr/>
          </p:nvSpPr>
          <p:spPr>
            <a:xfrm>
              <a:off x="5067782" y="1527114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2"/>
            <p:cNvSpPr/>
            <p:nvPr/>
          </p:nvSpPr>
          <p:spPr>
            <a:xfrm>
              <a:off x="5067782" y="1581683"/>
              <a:ext cx="44529" cy="3817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2"/>
            <p:cNvSpPr/>
            <p:nvPr/>
          </p:nvSpPr>
          <p:spPr>
            <a:xfrm>
              <a:off x="5067782" y="1636235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2"/>
            <p:cNvSpPr/>
            <p:nvPr/>
          </p:nvSpPr>
          <p:spPr>
            <a:xfrm>
              <a:off x="5067782" y="1690643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2"/>
            <p:cNvSpPr/>
            <p:nvPr/>
          </p:nvSpPr>
          <p:spPr>
            <a:xfrm>
              <a:off x="5067782" y="1745213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2"/>
            <p:cNvSpPr/>
            <p:nvPr/>
          </p:nvSpPr>
          <p:spPr>
            <a:xfrm>
              <a:off x="5067782" y="1799782"/>
              <a:ext cx="44529" cy="3817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2"/>
            <p:cNvSpPr/>
            <p:nvPr/>
          </p:nvSpPr>
          <p:spPr>
            <a:xfrm>
              <a:off x="5067782" y="1854334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2"/>
            <p:cNvSpPr/>
            <p:nvPr/>
          </p:nvSpPr>
          <p:spPr>
            <a:xfrm>
              <a:off x="5067782" y="1908903"/>
              <a:ext cx="44636" cy="38247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2"/>
            <p:cNvSpPr/>
            <p:nvPr/>
          </p:nvSpPr>
          <p:spPr>
            <a:xfrm>
              <a:off x="5067782" y="1963455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2"/>
            <p:cNvSpPr/>
            <p:nvPr/>
          </p:nvSpPr>
          <p:spPr>
            <a:xfrm>
              <a:off x="5067782" y="2018024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2"/>
            <p:cNvSpPr/>
            <p:nvPr/>
          </p:nvSpPr>
          <p:spPr>
            <a:xfrm>
              <a:off x="5122334" y="1418136"/>
              <a:ext cx="44547" cy="38122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2"/>
            <p:cNvSpPr/>
            <p:nvPr/>
          </p:nvSpPr>
          <p:spPr>
            <a:xfrm>
              <a:off x="5122334" y="1472544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2"/>
            <p:cNvSpPr/>
            <p:nvPr/>
          </p:nvSpPr>
          <p:spPr>
            <a:xfrm>
              <a:off x="5122334" y="152711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2"/>
            <p:cNvSpPr/>
            <p:nvPr/>
          </p:nvSpPr>
          <p:spPr>
            <a:xfrm>
              <a:off x="5122334" y="1581683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2"/>
            <p:cNvSpPr/>
            <p:nvPr/>
          </p:nvSpPr>
          <p:spPr>
            <a:xfrm>
              <a:off x="5122334" y="1636235"/>
              <a:ext cx="44547" cy="38140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2"/>
            <p:cNvSpPr/>
            <p:nvPr/>
          </p:nvSpPr>
          <p:spPr>
            <a:xfrm>
              <a:off x="5122334" y="1690643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2"/>
            <p:cNvSpPr/>
            <p:nvPr/>
          </p:nvSpPr>
          <p:spPr>
            <a:xfrm>
              <a:off x="5122334" y="1745213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2"/>
            <p:cNvSpPr/>
            <p:nvPr/>
          </p:nvSpPr>
          <p:spPr>
            <a:xfrm>
              <a:off x="5122334" y="1799782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2"/>
            <p:cNvSpPr/>
            <p:nvPr/>
          </p:nvSpPr>
          <p:spPr>
            <a:xfrm>
              <a:off x="5122334" y="185433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2"/>
            <p:cNvSpPr/>
            <p:nvPr/>
          </p:nvSpPr>
          <p:spPr>
            <a:xfrm>
              <a:off x="5122334" y="1908903"/>
              <a:ext cx="44636" cy="38247"/>
            </a:xfrm>
            <a:custGeom>
              <a:rect b="b" l="l" r="r" t="t"/>
              <a:pathLst>
                <a:path extrusionOk="0" h="2137" w="2494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2"/>
            <p:cNvSpPr/>
            <p:nvPr/>
          </p:nvSpPr>
          <p:spPr>
            <a:xfrm>
              <a:off x="5122334" y="1963455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2"/>
            <p:cNvSpPr/>
            <p:nvPr/>
          </p:nvSpPr>
          <p:spPr>
            <a:xfrm>
              <a:off x="5122334" y="201802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2"/>
            <p:cNvSpPr/>
            <p:nvPr/>
          </p:nvSpPr>
          <p:spPr>
            <a:xfrm>
              <a:off x="5176903" y="1418136"/>
              <a:ext cx="44529" cy="38122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2"/>
            <p:cNvSpPr/>
            <p:nvPr/>
          </p:nvSpPr>
          <p:spPr>
            <a:xfrm>
              <a:off x="5176903" y="1472544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2"/>
            <p:cNvSpPr/>
            <p:nvPr/>
          </p:nvSpPr>
          <p:spPr>
            <a:xfrm>
              <a:off x="5176903" y="1527114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2"/>
            <p:cNvSpPr/>
            <p:nvPr/>
          </p:nvSpPr>
          <p:spPr>
            <a:xfrm>
              <a:off x="5176903" y="1581683"/>
              <a:ext cx="44529" cy="3817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2"/>
            <p:cNvSpPr/>
            <p:nvPr/>
          </p:nvSpPr>
          <p:spPr>
            <a:xfrm>
              <a:off x="5176903" y="1636235"/>
              <a:ext cx="44529" cy="38140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2"/>
            <p:cNvSpPr/>
            <p:nvPr/>
          </p:nvSpPr>
          <p:spPr>
            <a:xfrm>
              <a:off x="5176903" y="1690643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2"/>
            <p:cNvSpPr/>
            <p:nvPr/>
          </p:nvSpPr>
          <p:spPr>
            <a:xfrm>
              <a:off x="5176903" y="1745213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2"/>
            <p:cNvSpPr/>
            <p:nvPr/>
          </p:nvSpPr>
          <p:spPr>
            <a:xfrm>
              <a:off x="5176903" y="1799782"/>
              <a:ext cx="44529" cy="3817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2"/>
            <p:cNvSpPr/>
            <p:nvPr/>
          </p:nvSpPr>
          <p:spPr>
            <a:xfrm>
              <a:off x="5176903" y="1854334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2"/>
            <p:cNvSpPr/>
            <p:nvPr/>
          </p:nvSpPr>
          <p:spPr>
            <a:xfrm>
              <a:off x="5176903" y="1908903"/>
              <a:ext cx="44636" cy="38247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2"/>
            <p:cNvSpPr/>
            <p:nvPr/>
          </p:nvSpPr>
          <p:spPr>
            <a:xfrm>
              <a:off x="5176903" y="1963455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2"/>
            <p:cNvSpPr/>
            <p:nvPr/>
          </p:nvSpPr>
          <p:spPr>
            <a:xfrm>
              <a:off x="5176903" y="2018024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2"/>
            <p:cNvSpPr/>
            <p:nvPr/>
          </p:nvSpPr>
          <p:spPr>
            <a:xfrm>
              <a:off x="5231312" y="2018024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2"/>
            <p:cNvSpPr/>
            <p:nvPr/>
          </p:nvSpPr>
          <p:spPr>
            <a:xfrm>
              <a:off x="5231312" y="2072576"/>
              <a:ext cx="44690" cy="38157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2"/>
            <p:cNvSpPr/>
            <p:nvPr/>
          </p:nvSpPr>
          <p:spPr>
            <a:xfrm>
              <a:off x="5285881" y="1363584"/>
              <a:ext cx="44672" cy="38175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2"/>
            <p:cNvSpPr/>
            <p:nvPr/>
          </p:nvSpPr>
          <p:spPr>
            <a:xfrm>
              <a:off x="5285881" y="1418136"/>
              <a:ext cx="44672" cy="38122"/>
            </a:xfrm>
            <a:custGeom>
              <a:rect b="b" l="l" r="r" t="t"/>
              <a:pathLst>
                <a:path extrusionOk="0" h="2130" w="2496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2"/>
            <p:cNvSpPr/>
            <p:nvPr/>
          </p:nvSpPr>
          <p:spPr>
            <a:xfrm>
              <a:off x="5285881" y="1472544"/>
              <a:ext cx="44672" cy="38265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2"/>
            <p:cNvSpPr/>
            <p:nvPr/>
          </p:nvSpPr>
          <p:spPr>
            <a:xfrm>
              <a:off x="5285881" y="1527114"/>
              <a:ext cx="44672" cy="38193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2"/>
            <p:cNvSpPr/>
            <p:nvPr/>
          </p:nvSpPr>
          <p:spPr>
            <a:xfrm>
              <a:off x="5285881" y="1581683"/>
              <a:ext cx="44672" cy="38175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2"/>
            <p:cNvSpPr/>
            <p:nvPr/>
          </p:nvSpPr>
          <p:spPr>
            <a:xfrm>
              <a:off x="5285881" y="1636235"/>
              <a:ext cx="44672" cy="38140"/>
            </a:xfrm>
            <a:custGeom>
              <a:rect b="b" l="l" r="r" t="t"/>
              <a:pathLst>
                <a:path extrusionOk="0" h="2131" w="2496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2"/>
            <p:cNvSpPr/>
            <p:nvPr/>
          </p:nvSpPr>
          <p:spPr>
            <a:xfrm>
              <a:off x="5285881" y="1690643"/>
              <a:ext cx="44672" cy="38265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2"/>
            <p:cNvSpPr/>
            <p:nvPr/>
          </p:nvSpPr>
          <p:spPr>
            <a:xfrm>
              <a:off x="5285881" y="1745213"/>
              <a:ext cx="44672" cy="38265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2"/>
            <p:cNvSpPr/>
            <p:nvPr/>
          </p:nvSpPr>
          <p:spPr>
            <a:xfrm>
              <a:off x="5285881" y="1799782"/>
              <a:ext cx="44672" cy="38175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2"/>
            <p:cNvSpPr/>
            <p:nvPr/>
          </p:nvSpPr>
          <p:spPr>
            <a:xfrm>
              <a:off x="5285881" y="1854334"/>
              <a:ext cx="44672" cy="38193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2"/>
            <p:cNvSpPr/>
            <p:nvPr/>
          </p:nvSpPr>
          <p:spPr>
            <a:xfrm>
              <a:off x="5285881" y="1908903"/>
              <a:ext cx="44780" cy="38247"/>
            </a:xfrm>
            <a:custGeom>
              <a:rect b="b" l="l" r="r" t="t"/>
              <a:pathLst>
                <a:path extrusionOk="0" h="2137" w="2502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2"/>
            <p:cNvSpPr/>
            <p:nvPr/>
          </p:nvSpPr>
          <p:spPr>
            <a:xfrm>
              <a:off x="5285881" y="1963455"/>
              <a:ext cx="44672" cy="38265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2"/>
            <p:cNvSpPr/>
            <p:nvPr/>
          </p:nvSpPr>
          <p:spPr>
            <a:xfrm>
              <a:off x="5285881" y="2018024"/>
              <a:ext cx="44672" cy="38193"/>
            </a:xfrm>
            <a:custGeom>
              <a:rect b="b" l="l" r="r" t="t"/>
              <a:pathLst>
                <a:path extrusionOk="0" h="2134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2"/>
            <p:cNvSpPr/>
            <p:nvPr/>
          </p:nvSpPr>
          <p:spPr>
            <a:xfrm>
              <a:off x="5285881" y="2072576"/>
              <a:ext cx="44672" cy="38157"/>
            </a:xfrm>
            <a:custGeom>
              <a:rect b="b" l="l" r="r" t="t"/>
              <a:pathLst>
                <a:path extrusionOk="0" h="2132" w="2496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2"/>
            <p:cNvSpPr/>
            <p:nvPr/>
          </p:nvSpPr>
          <p:spPr>
            <a:xfrm>
              <a:off x="5340433" y="1363584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2"/>
            <p:cNvSpPr/>
            <p:nvPr/>
          </p:nvSpPr>
          <p:spPr>
            <a:xfrm>
              <a:off x="5340433" y="1418136"/>
              <a:ext cx="44547" cy="38122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2"/>
            <p:cNvSpPr/>
            <p:nvPr/>
          </p:nvSpPr>
          <p:spPr>
            <a:xfrm>
              <a:off x="5340433" y="1472544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2"/>
            <p:cNvSpPr/>
            <p:nvPr/>
          </p:nvSpPr>
          <p:spPr>
            <a:xfrm>
              <a:off x="5340433" y="152711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2"/>
            <p:cNvSpPr/>
            <p:nvPr/>
          </p:nvSpPr>
          <p:spPr>
            <a:xfrm>
              <a:off x="5340433" y="1581683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2"/>
            <p:cNvSpPr/>
            <p:nvPr/>
          </p:nvSpPr>
          <p:spPr>
            <a:xfrm>
              <a:off x="5340433" y="1636235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2"/>
            <p:cNvSpPr/>
            <p:nvPr/>
          </p:nvSpPr>
          <p:spPr>
            <a:xfrm>
              <a:off x="5340433" y="1690643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2"/>
            <p:cNvSpPr/>
            <p:nvPr/>
          </p:nvSpPr>
          <p:spPr>
            <a:xfrm>
              <a:off x="5340433" y="1745213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2"/>
            <p:cNvSpPr/>
            <p:nvPr/>
          </p:nvSpPr>
          <p:spPr>
            <a:xfrm>
              <a:off x="5340433" y="1799782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2"/>
            <p:cNvSpPr/>
            <p:nvPr/>
          </p:nvSpPr>
          <p:spPr>
            <a:xfrm>
              <a:off x="5340433" y="185433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2"/>
            <p:cNvSpPr/>
            <p:nvPr/>
          </p:nvSpPr>
          <p:spPr>
            <a:xfrm>
              <a:off x="5340433" y="1908903"/>
              <a:ext cx="44654" cy="38247"/>
            </a:xfrm>
            <a:custGeom>
              <a:rect b="b" l="l" r="r" t="t"/>
              <a:pathLst>
                <a:path extrusionOk="0" h="2137" w="2495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2"/>
            <p:cNvSpPr/>
            <p:nvPr/>
          </p:nvSpPr>
          <p:spPr>
            <a:xfrm>
              <a:off x="5340433" y="1963455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2"/>
            <p:cNvSpPr/>
            <p:nvPr/>
          </p:nvSpPr>
          <p:spPr>
            <a:xfrm>
              <a:off x="5340433" y="201802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2"/>
            <p:cNvSpPr/>
            <p:nvPr/>
          </p:nvSpPr>
          <p:spPr>
            <a:xfrm>
              <a:off x="5340433" y="2072576"/>
              <a:ext cx="44547" cy="38157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2"/>
            <p:cNvSpPr/>
            <p:nvPr/>
          </p:nvSpPr>
          <p:spPr>
            <a:xfrm>
              <a:off x="5340433" y="2127002"/>
              <a:ext cx="44547" cy="38247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2"/>
            <p:cNvSpPr/>
            <p:nvPr/>
          </p:nvSpPr>
          <p:spPr>
            <a:xfrm>
              <a:off x="5395002" y="1418136"/>
              <a:ext cx="44529" cy="38122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2"/>
            <p:cNvSpPr/>
            <p:nvPr/>
          </p:nvSpPr>
          <p:spPr>
            <a:xfrm>
              <a:off x="5395002" y="1472544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2"/>
            <p:cNvSpPr/>
            <p:nvPr/>
          </p:nvSpPr>
          <p:spPr>
            <a:xfrm>
              <a:off x="5395002" y="1527114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2"/>
            <p:cNvSpPr/>
            <p:nvPr/>
          </p:nvSpPr>
          <p:spPr>
            <a:xfrm>
              <a:off x="5395002" y="1581683"/>
              <a:ext cx="44529" cy="3817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2"/>
            <p:cNvSpPr/>
            <p:nvPr/>
          </p:nvSpPr>
          <p:spPr>
            <a:xfrm>
              <a:off x="5395002" y="1636235"/>
              <a:ext cx="44529" cy="38140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2"/>
            <p:cNvSpPr/>
            <p:nvPr/>
          </p:nvSpPr>
          <p:spPr>
            <a:xfrm>
              <a:off x="5395002" y="1690643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2"/>
            <p:cNvSpPr/>
            <p:nvPr/>
          </p:nvSpPr>
          <p:spPr>
            <a:xfrm>
              <a:off x="5395002" y="1745213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2"/>
            <p:cNvSpPr/>
            <p:nvPr/>
          </p:nvSpPr>
          <p:spPr>
            <a:xfrm>
              <a:off x="5395002" y="1799782"/>
              <a:ext cx="44529" cy="3817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2"/>
            <p:cNvSpPr/>
            <p:nvPr/>
          </p:nvSpPr>
          <p:spPr>
            <a:xfrm>
              <a:off x="5395002" y="1854334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2"/>
            <p:cNvSpPr/>
            <p:nvPr/>
          </p:nvSpPr>
          <p:spPr>
            <a:xfrm>
              <a:off x="5395002" y="1908903"/>
              <a:ext cx="44636" cy="38247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2"/>
            <p:cNvSpPr/>
            <p:nvPr/>
          </p:nvSpPr>
          <p:spPr>
            <a:xfrm>
              <a:off x="5395002" y="1963455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2"/>
            <p:cNvSpPr/>
            <p:nvPr/>
          </p:nvSpPr>
          <p:spPr>
            <a:xfrm>
              <a:off x="5395002" y="2018024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2"/>
            <p:cNvSpPr/>
            <p:nvPr/>
          </p:nvSpPr>
          <p:spPr>
            <a:xfrm>
              <a:off x="5395002" y="2072576"/>
              <a:ext cx="44529" cy="38157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2"/>
            <p:cNvSpPr/>
            <p:nvPr/>
          </p:nvSpPr>
          <p:spPr>
            <a:xfrm>
              <a:off x="5395002" y="2127002"/>
              <a:ext cx="44529" cy="38247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2"/>
            <p:cNvSpPr/>
            <p:nvPr/>
          </p:nvSpPr>
          <p:spPr>
            <a:xfrm>
              <a:off x="5449554" y="1418136"/>
              <a:ext cx="44547" cy="38122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2"/>
            <p:cNvSpPr/>
            <p:nvPr/>
          </p:nvSpPr>
          <p:spPr>
            <a:xfrm>
              <a:off x="5449554" y="1472544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2"/>
            <p:cNvSpPr/>
            <p:nvPr/>
          </p:nvSpPr>
          <p:spPr>
            <a:xfrm>
              <a:off x="5449554" y="152711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2"/>
            <p:cNvSpPr/>
            <p:nvPr/>
          </p:nvSpPr>
          <p:spPr>
            <a:xfrm>
              <a:off x="5449554" y="1581683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2"/>
            <p:cNvSpPr/>
            <p:nvPr/>
          </p:nvSpPr>
          <p:spPr>
            <a:xfrm>
              <a:off x="5449554" y="1636235"/>
              <a:ext cx="44547" cy="38140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2"/>
            <p:cNvSpPr/>
            <p:nvPr/>
          </p:nvSpPr>
          <p:spPr>
            <a:xfrm>
              <a:off x="5449554" y="1690643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2"/>
            <p:cNvSpPr/>
            <p:nvPr/>
          </p:nvSpPr>
          <p:spPr>
            <a:xfrm>
              <a:off x="5449554" y="1745213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2"/>
            <p:cNvSpPr/>
            <p:nvPr/>
          </p:nvSpPr>
          <p:spPr>
            <a:xfrm>
              <a:off x="5449554" y="1799782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2"/>
            <p:cNvSpPr/>
            <p:nvPr/>
          </p:nvSpPr>
          <p:spPr>
            <a:xfrm>
              <a:off x="5449554" y="185433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2"/>
            <p:cNvSpPr/>
            <p:nvPr/>
          </p:nvSpPr>
          <p:spPr>
            <a:xfrm>
              <a:off x="5449554" y="1908903"/>
              <a:ext cx="44654" cy="38247"/>
            </a:xfrm>
            <a:custGeom>
              <a:rect b="b" l="l" r="r" t="t"/>
              <a:pathLst>
                <a:path extrusionOk="0" h="2137" w="2495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2"/>
            <p:cNvSpPr/>
            <p:nvPr/>
          </p:nvSpPr>
          <p:spPr>
            <a:xfrm>
              <a:off x="5449554" y="1963455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2"/>
            <p:cNvSpPr/>
            <p:nvPr/>
          </p:nvSpPr>
          <p:spPr>
            <a:xfrm>
              <a:off x="5449554" y="201802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2"/>
            <p:cNvSpPr/>
            <p:nvPr/>
          </p:nvSpPr>
          <p:spPr>
            <a:xfrm>
              <a:off x="5449554" y="2072576"/>
              <a:ext cx="44547" cy="38157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2"/>
            <p:cNvSpPr/>
            <p:nvPr/>
          </p:nvSpPr>
          <p:spPr>
            <a:xfrm>
              <a:off x="5449554" y="2127002"/>
              <a:ext cx="44547" cy="38247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2"/>
            <p:cNvSpPr/>
            <p:nvPr/>
          </p:nvSpPr>
          <p:spPr>
            <a:xfrm>
              <a:off x="5503980" y="2127002"/>
              <a:ext cx="44672" cy="38247"/>
            </a:xfrm>
            <a:custGeom>
              <a:rect b="b" l="l" r="r" t="t"/>
              <a:pathLst>
                <a:path extrusionOk="0" h="2137" w="2496">
                  <a:moveTo>
                    <a:pt x="1073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2"/>
            <p:cNvSpPr/>
            <p:nvPr/>
          </p:nvSpPr>
          <p:spPr>
            <a:xfrm>
              <a:off x="5503980" y="2181554"/>
              <a:ext cx="44672" cy="38265"/>
            </a:xfrm>
            <a:custGeom>
              <a:rect b="b" l="l" r="r" t="t"/>
              <a:pathLst>
                <a:path extrusionOk="0" h="2138" w="2496">
                  <a:moveTo>
                    <a:pt x="1073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8" y="2137"/>
                    <a:pt x="1076" y="2137"/>
                  </a:cubicBezTo>
                  <a:cubicBezTo>
                    <a:pt x="1339" y="2137"/>
                    <a:pt x="1605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2"/>
            <p:cNvSpPr/>
            <p:nvPr/>
          </p:nvSpPr>
          <p:spPr>
            <a:xfrm>
              <a:off x="5558532" y="1309015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2"/>
            <p:cNvSpPr/>
            <p:nvPr/>
          </p:nvSpPr>
          <p:spPr>
            <a:xfrm>
              <a:off x="5558532" y="1363584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2"/>
            <p:cNvSpPr/>
            <p:nvPr/>
          </p:nvSpPr>
          <p:spPr>
            <a:xfrm>
              <a:off x="5558532" y="1418136"/>
              <a:ext cx="44547" cy="38157"/>
            </a:xfrm>
            <a:custGeom>
              <a:rect b="b" l="l" r="r" t="t"/>
              <a:pathLst>
                <a:path extrusionOk="0" h="2132" w="2489">
                  <a:moveTo>
                    <a:pt x="1051" y="0"/>
                  </a:moveTo>
                  <a:cubicBezTo>
                    <a:pt x="472" y="0"/>
                    <a:pt x="1" y="477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ubicBezTo>
                    <a:pt x="1061" y="1"/>
                    <a:pt x="1056" y="0"/>
                    <a:pt x="1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2"/>
            <p:cNvSpPr/>
            <p:nvPr/>
          </p:nvSpPr>
          <p:spPr>
            <a:xfrm>
              <a:off x="5558532" y="1472544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8"/>
                    <a:pt x="1068" y="2138"/>
                  </a:cubicBezTo>
                  <a:cubicBezTo>
                    <a:pt x="1329" y="2138"/>
                    <a:pt x="1596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2"/>
            <p:cNvSpPr/>
            <p:nvPr/>
          </p:nvSpPr>
          <p:spPr>
            <a:xfrm>
              <a:off x="5558532" y="152711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2"/>
            <p:cNvSpPr/>
            <p:nvPr/>
          </p:nvSpPr>
          <p:spPr>
            <a:xfrm>
              <a:off x="5558532" y="1581683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2"/>
            <p:cNvSpPr/>
            <p:nvPr/>
          </p:nvSpPr>
          <p:spPr>
            <a:xfrm>
              <a:off x="5558532" y="1636235"/>
              <a:ext cx="44547" cy="38157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2"/>
            <p:cNvSpPr/>
            <p:nvPr/>
          </p:nvSpPr>
          <p:spPr>
            <a:xfrm>
              <a:off x="5558532" y="1690643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2"/>
            <p:cNvSpPr/>
            <p:nvPr/>
          </p:nvSpPr>
          <p:spPr>
            <a:xfrm>
              <a:off x="5558532" y="1745213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2"/>
            <p:cNvSpPr/>
            <p:nvPr/>
          </p:nvSpPr>
          <p:spPr>
            <a:xfrm>
              <a:off x="5558532" y="1799782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2"/>
            <p:cNvSpPr/>
            <p:nvPr/>
          </p:nvSpPr>
          <p:spPr>
            <a:xfrm>
              <a:off x="5558532" y="185433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2"/>
            <p:cNvSpPr/>
            <p:nvPr/>
          </p:nvSpPr>
          <p:spPr>
            <a:xfrm>
              <a:off x="5558532" y="1908903"/>
              <a:ext cx="44690" cy="38247"/>
            </a:xfrm>
            <a:custGeom>
              <a:rect b="b" l="l" r="r" t="t"/>
              <a:pathLst>
                <a:path extrusionOk="0" h="2137" w="2497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2"/>
            <p:cNvSpPr/>
            <p:nvPr/>
          </p:nvSpPr>
          <p:spPr>
            <a:xfrm>
              <a:off x="5558532" y="1963455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2"/>
            <p:cNvSpPr/>
            <p:nvPr/>
          </p:nvSpPr>
          <p:spPr>
            <a:xfrm>
              <a:off x="5558532" y="201802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2"/>
            <p:cNvSpPr/>
            <p:nvPr/>
          </p:nvSpPr>
          <p:spPr>
            <a:xfrm>
              <a:off x="5558532" y="2072576"/>
              <a:ext cx="44690" cy="38157"/>
            </a:xfrm>
            <a:custGeom>
              <a:rect b="b" l="l" r="r" t="t"/>
              <a:pathLst>
                <a:path extrusionOk="0" h="2132" w="2497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2"/>
            <p:cNvSpPr/>
            <p:nvPr/>
          </p:nvSpPr>
          <p:spPr>
            <a:xfrm>
              <a:off x="5558532" y="2127002"/>
              <a:ext cx="44547" cy="38247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2"/>
            <p:cNvSpPr/>
            <p:nvPr/>
          </p:nvSpPr>
          <p:spPr>
            <a:xfrm>
              <a:off x="5558532" y="2236123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5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2"/>
            <p:cNvSpPr/>
            <p:nvPr/>
          </p:nvSpPr>
          <p:spPr>
            <a:xfrm>
              <a:off x="5558532" y="2181554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2"/>
            <p:cNvSpPr/>
            <p:nvPr/>
          </p:nvSpPr>
          <p:spPr>
            <a:xfrm>
              <a:off x="5613101" y="1254445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2"/>
            <p:cNvSpPr/>
            <p:nvPr/>
          </p:nvSpPr>
          <p:spPr>
            <a:xfrm>
              <a:off x="5613101" y="1309015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2"/>
            <p:cNvSpPr/>
            <p:nvPr/>
          </p:nvSpPr>
          <p:spPr>
            <a:xfrm>
              <a:off x="5613101" y="1363584"/>
              <a:ext cx="44529" cy="3817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2"/>
            <p:cNvSpPr/>
            <p:nvPr/>
          </p:nvSpPr>
          <p:spPr>
            <a:xfrm>
              <a:off x="5613101" y="1418136"/>
              <a:ext cx="44529" cy="38157"/>
            </a:xfrm>
            <a:custGeom>
              <a:rect b="b" l="l" r="r" t="t"/>
              <a:pathLst>
                <a:path extrusionOk="0" h="2132" w="2488">
                  <a:moveTo>
                    <a:pt x="1051" y="0"/>
                  </a:moveTo>
                  <a:cubicBezTo>
                    <a:pt x="472" y="0"/>
                    <a:pt x="0" y="477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ubicBezTo>
                    <a:pt x="1060" y="1"/>
                    <a:pt x="1055" y="0"/>
                    <a:pt x="1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2"/>
            <p:cNvSpPr/>
            <p:nvPr/>
          </p:nvSpPr>
          <p:spPr>
            <a:xfrm>
              <a:off x="5613101" y="1472544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8"/>
                    <a:pt x="1068" y="2138"/>
                  </a:cubicBezTo>
                  <a:cubicBezTo>
                    <a:pt x="1329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2"/>
            <p:cNvSpPr/>
            <p:nvPr/>
          </p:nvSpPr>
          <p:spPr>
            <a:xfrm>
              <a:off x="5613101" y="1527114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2"/>
            <p:cNvSpPr/>
            <p:nvPr/>
          </p:nvSpPr>
          <p:spPr>
            <a:xfrm>
              <a:off x="5613101" y="1581683"/>
              <a:ext cx="44529" cy="3817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2"/>
            <p:cNvSpPr/>
            <p:nvPr/>
          </p:nvSpPr>
          <p:spPr>
            <a:xfrm>
              <a:off x="5613101" y="1636235"/>
              <a:ext cx="44529" cy="38157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2"/>
            <p:cNvSpPr/>
            <p:nvPr/>
          </p:nvSpPr>
          <p:spPr>
            <a:xfrm>
              <a:off x="5613101" y="1690643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74"/>
                  </a:cubicBezTo>
                  <a:cubicBezTo>
                    <a:pt x="0" y="1712"/>
                    <a:pt x="521" y="2138"/>
                    <a:pt x="1067" y="2138"/>
                  </a:cubicBezTo>
                  <a:cubicBezTo>
                    <a:pt x="1328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2"/>
            <p:cNvSpPr/>
            <p:nvPr/>
          </p:nvSpPr>
          <p:spPr>
            <a:xfrm>
              <a:off x="5613101" y="1745213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1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2"/>
            <p:cNvSpPr/>
            <p:nvPr/>
          </p:nvSpPr>
          <p:spPr>
            <a:xfrm>
              <a:off x="5613101" y="1799782"/>
              <a:ext cx="44529" cy="3817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2"/>
            <p:cNvSpPr/>
            <p:nvPr/>
          </p:nvSpPr>
          <p:spPr>
            <a:xfrm>
              <a:off x="5613101" y="1854334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2"/>
            <p:cNvSpPr/>
            <p:nvPr/>
          </p:nvSpPr>
          <p:spPr>
            <a:xfrm>
              <a:off x="5613101" y="1908903"/>
              <a:ext cx="44672" cy="38247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2"/>
            <p:cNvSpPr/>
            <p:nvPr/>
          </p:nvSpPr>
          <p:spPr>
            <a:xfrm>
              <a:off x="5613101" y="1963455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2"/>
            <p:cNvSpPr/>
            <p:nvPr/>
          </p:nvSpPr>
          <p:spPr>
            <a:xfrm>
              <a:off x="5613101" y="2018024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2"/>
            <p:cNvSpPr/>
            <p:nvPr/>
          </p:nvSpPr>
          <p:spPr>
            <a:xfrm>
              <a:off x="5613101" y="2072576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2"/>
            <p:cNvSpPr/>
            <p:nvPr/>
          </p:nvSpPr>
          <p:spPr>
            <a:xfrm>
              <a:off x="5613101" y="2127002"/>
              <a:ext cx="44529" cy="38247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2"/>
            <p:cNvSpPr/>
            <p:nvPr/>
          </p:nvSpPr>
          <p:spPr>
            <a:xfrm>
              <a:off x="5613101" y="2181554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2"/>
            <p:cNvSpPr/>
            <p:nvPr/>
          </p:nvSpPr>
          <p:spPr>
            <a:xfrm>
              <a:off x="5667653" y="1254445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2"/>
            <p:cNvSpPr/>
            <p:nvPr/>
          </p:nvSpPr>
          <p:spPr>
            <a:xfrm>
              <a:off x="5667653" y="1309015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2"/>
            <p:cNvSpPr/>
            <p:nvPr/>
          </p:nvSpPr>
          <p:spPr>
            <a:xfrm>
              <a:off x="5667653" y="1363584"/>
              <a:ext cx="44690" cy="3817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2"/>
            <p:cNvSpPr/>
            <p:nvPr/>
          </p:nvSpPr>
          <p:spPr>
            <a:xfrm>
              <a:off x="5667653" y="1418136"/>
              <a:ext cx="44654" cy="38122"/>
            </a:xfrm>
            <a:custGeom>
              <a:rect b="b" l="l" r="r" t="t"/>
              <a:pathLst>
                <a:path extrusionOk="0" h="2130" w="2495">
                  <a:moveTo>
                    <a:pt x="1084" y="1"/>
                  </a:moveTo>
                  <a:cubicBezTo>
                    <a:pt x="1080" y="1"/>
                    <a:pt x="1077" y="1"/>
                    <a:pt x="1074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4" y="1149"/>
                    <a:pt x="2020" y="1"/>
                    <a:pt x="10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2"/>
            <p:cNvSpPr/>
            <p:nvPr/>
          </p:nvSpPr>
          <p:spPr>
            <a:xfrm>
              <a:off x="5667653" y="1472544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2"/>
            <p:cNvSpPr/>
            <p:nvPr/>
          </p:nvSpPr>
          <p:spPr>
            <a:xfrm>
              <a:off x="5667653" y="1527114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2"/>
            <p:cNvSpPr/>
            <p:nvPr/>
          </p:nvSpPr>
          <p:spPr>
            <a:xfrm>
              <a:off x="5667653" y="1581683"/>
              <a:ext cx="44690" cy="3817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2"/>
            <p:cNvSpPr/>
            <p:nvPr/>
          </p:nvSpPr>
          <p:spPr>
            <a:xfrm>
              <a:off x="5667653" y="1636235"/>
              <a:ext cx="44690" cy="38140"/>
            </a:xfrm>
            <a:custGeom>
              <a:rect b="b" l="l" r="r" t="t"/>
              <a:pathLst>
                <a:path extrusionOk="0" h="2131" w="2497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2"/>
            <p:cNvSpPr/>
            <p:nvPr/>
          </p:nvSpPr>
          <p:spPr>
            <a:xfrm>
              <a:off x="5667653" y="1690643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2"/>
            <p:cNvSpPr/>
            <p:nvPr/>
          </p:nvSpPr>
          <p:spPr>
            <a:xfrm>
              <a:off x="5667653" y="1745213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2"/>
            <p:cNvSpPr/>
            <p:nvPr/>
          </p:nvSpPr>
          <p:spPr>
            <a:xfrm>
              <a:off x="5667653" y="1799782"/>
              <a:ext cx="44690" cy="3817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2"/>
            <p:cNvSpPr/>
            <p:nvPr/>
          </p:nvSpPr>
          <p:spPr>
            <a:xfrm>
              <a:off x="5667653" y="1854334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2"/>
            <p:cNvSpPr/>
            <p:nvPr/>
          </p:nvSpPr>
          <p:spPr>
            <a:xfrm>
              <a:off x="5667653" y="1908903"/>
              <a:ext cx="44797" cy="38247"/>
            </a:xfrm>
            <a:custGeom>
              <a:rect b="b" l="l" r="r" t="t"/>
              <a:pathLst>
                <a:path extrusionOk="0" h="2137" w="2503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2"/>
            <p:cNvSpPr/>
            <p:nvPr/>
          </p:nvSpPr>
          <p:spPr>
            <a:xfrm>
              <a:off x="5667653" y="1963455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2"/>
            <p:cNvSpPr/>
            <p:nvPr/>
          </p:nvSpPr>
          <p:spPr>
            <a:xfrm>
              <a:off x="5667653" y="2072576"/>
              <a:ext cx="44690" cy="38157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2"/>
            <p:cNvSpPr/>
            <p:nvPr/>
          </p:nvSpPr>
          <p:spPr>
            <a:xfrm>
              <a:off x="5667653" y="2127002"/>
              <a:ext cx="44690" cy="38247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2"/>
            <p:cNvSpPr/>
            <p:nvPr/>
          </p:nvSpPr>
          <p:spPr>
            <a:xfrm>
              <a:off x="5667653" y="2181554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2"/>
            <p:cNvSpPr/>
            <p:nvPr/>
          </p:nvSpPr>
          <p:spPr>
            <a:xfrm>
              <a:off x="5722222" y="1254445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2"/>
            <p:cNvSpPr/>
            <p:nvPr/>
          </p:nvSpPr>
          <p:spPr>
            <a:xfrm>
              <a:off x="5722222" y="1309015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2"/>
            <p:cNvSpPr/>
            <p:nvPr/>
          </p:nvSpPr>
          <p:spPr>
            <a:xfrm>
              <a:off x="5722222" y="1363584"/>
              <a:ext cx="44690" cy="3817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2"/>
            <p:cNvSpPr/>
            <p:nvPr/>
          </p:nvSpPr>
          <p:spPr>
            <a:xfrm>
              <a:off x="5722222" y="1418136"/>
              <a:ext cx="44690" cy="38122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2"/>
            <p:cNvSpPr/>
            <p:nvPr/>
          </p:nvSpPr>
          <p:spPr>
            <a:xfrm>
              <a:off x="5722222" y="1472544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2"/>
            <p:cNvSpPr/>
            <p:nvPr/>
          </p:nvSpPr>
          <p:spPr>
            <a:xfrm>
              <a:off x="5722222" y="1527114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2"/>
            <p:cNvSpPr/>
            <p:nvPr/>
          </p:nvSpPr>
          <p:spPr>
            <a:xfrm>
              <a:off x="5722222" y="1581683"/>
              <a:ext cx="44690" cy="3817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2"/>
            <p:cNvSpPr/>
            <p:nvPr/>
          </p:nvSpPr>
          <p:spPr>
            <a:xfrm>
              <a:off x="5722222" y="1636235"/>
              <a:ext cx="44690" cy="38140"/>
            </a:xfrm>
            <a:custGeom>
              <a:rect b="b" l="l" r="r" t="t"/>
              <a:pathLst>
                <a:path extrusionOk="0" h="2131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2"/>
            <p:cNvSpPr/>
            <p:nvPr/>
          </p:nvSpPr>
          <p:spPr>
            <a:xfrm>
              <a:off x="5722222" y="1690643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2"/>
            <p:cNvSpPr/>
            <p:nvPr/>
          </p:nvSpPr>
          <p:spPr>
            <a:xfrm>
              <a:off x="5722222" y="1745213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2"/>
            <p:cNvSpPr/>
            <p:nvPr/>
          </p:nvSpPr>
          <p:spPr>
            <a:xfrm>
              <a:off x="5722222" y="1799782"/>
              <a:ext cx="44690" cy="3817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2"/>
            <p:cNvSpPr/>
            <p:nvPr/>
          </p:nvSpPr>
          <p:spPr>
            <a:xfrm>
              <a:off x="5722222" y="1854334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2"/>
            <p:cNvSpPr/>
            <p:nvPr/>
          </p:nvSpPr>
          <p:spPr>
            <a:xfrm>
              <a:off x="5722222" y="1908903"/>
              <a:ext cx="44780" cy="38247"/>
            </a:xfrm>
            <a:custGeom>
              <a:rect b="b" l="l" r="r" t="t"/>
              <a:pathLst>
                <a:path extrusionOk="0" h="2137" w="2502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2"/>
            <p:cNvSpPr/>
            <p:nvPr/>
          </p:nvSpPr>
          <p:spPr>
            <a:xfrm>
              <a:off x="5722222" y="1963455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2"/>
            <p:cNvSpPr/>
            <p:nvPr/>
          </p:nvSpPr>
          <p:spPr>
            <a:xfrm>
              <a:off x="5722222" y="2072576"/>
              <a:ext cx="44690" cy="38157"/>
            </a:xfrm>
            <a:custGeom>
              <a:rect b="b" l="l" r="r" t="t"/>
              <a:pathLst>
                <a:path extrusionOk="0" h="2132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2"/>
            <p:cNvSpPr/>
            <p:nvPr/>
          </p:nvSpPr>
          <p:spPr>
            <a:xfrm>
              <a:off x="5722222" y="2127002"/>
              <a:ext cx="44690" cy="38247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2"/>
            <p:cNvSpPr/>
            <p:nvPr/>
          </p:nvSpPr>
          <p:spPr>
            <a:xfrm>
              <a:off x="5722222" y="2181554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2"/>
            <p:cNvSpPr/>
            <p:nvPr/>
          </p:nvSpPr>
          <p:spPr>
            <a:xfrm>
              <a:off x="5722222" y="2236123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2"/>
            <p:cNvSpPr/>
            <p:nvPr/>
          </p:nvSpPr>
          <p:spPr>
            <a:xfrm>
              <a:off x="5776774" y="1199894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2"/>
            <p:cNvSpPr/>
            <p:nvPr/>
          </p:nvSpPr>
          <p:spPr>
            <a:xfrm>
              <a:off x="5776774" y="1254445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2"/>
            <p:cNvSpPr/>
            <p:nvPr/>
          </p:nvSpPr>
          <p:spPr>
            <a:xfrm>
              <a:off x="5776774" y="1309015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2"/>
            <p:cNvSpPr/>
            <p:nvPr/>
          </p:nvSpPr>
          <p:spPr>
            <a:xfrm>
              <a:off x="5776774" y="1363584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2"/>
            <p:cNvSpPr/>
            <p:nvPr/>
          </p:nvSpPr>
          <p:spPr>
            <a:xfrm>
              <a:off x="5776774" y="1418136"/>
              <a:ext cx="44547" cy="38122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2"/>
            <p:cNvSpPr/>
            <p:nvPr/>
          </p:nvSpPr>
          <p:spPr>
            <a:xfrm>
              <a:off x="6376662" y="1309015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2"/>
            <p:cNvSpPr/>
            <p:nvPr/>
          </p:nvSpPr>
          <p:spPr>
            <a:xfrm>
              <a:off x="6376662" y="1363584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2"/>
            <p:cNvSpPr/>
            <p:nvPr/>
          </p:nvSpPr>
          <p:spPr>
            <a:xfrm>
              <a:off x="6431071" y="1309015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2"/>
            <p:cNvSpPr/>
            <p:nvPr/>
          </p:nvSpPr>
          <p:spPr>
            <a:xfrm>
              <a:off x="6431071" y="1363584"/>
              <a:ext cx="44690" cy="3817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2"/>
            <p:cNvSpPr/>
            <p:nvPr/>
          </p:nvSpPr>
          <p:spPr>
            <a:xfrm>
              <a:off x="6485640" y="1254445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2"/>
            <p:cNvSpPr/>
            <p:nvPr/>
          </p:nvSpPr>
          <p:spPr>
            <a:xfrm>
              <a:off x="6485640" y="1309015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2"/>
            <p:cNvSpPr/>
            <p:nvPr/>
          </p:nvSpPr>
          <p:spPr>
            <a:xfrm>
              <a:off x="6485640" y="1363584"/>
              <a:ext cx="44690" cy="3817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2"/>
            <p:cNvSpPr/>
            <p:nvPr/>
          </p:nvSpPr>
          <p:spPr>
            <a:xfrm>
              <a:off x="6540210" y="1309015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2"/>
            <p:cNvSpPr/>
            <p:nvPr/>
          </p:nvSpPr>
          <p:spPr>
            <a:xfrm>
              <a:off x="6540210" y="1363584"/>
              <a:ext cx="44529" cy="3817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2"/>
            <p:cNvSpPr/>
            <p:nvPr/>
          </p:nvSpPr>
          <p:spPr>
            <a:xfrm>
              <a:off x="6594761" y="1309015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2"/>
            <p:cNvSpPr/>
            <p:nvPr/>
          </p:nvSpPr>
          <p:spPr>
            <a:xfrm>
              <a:off x="6921981" y="1363584"/>
              <a:ext cx="44690" cy="38175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2"/>
            <p:cNvSpPr/>
            <p:nvPr/>
          </p:nvSpPr>
          <p:spPr>
            <a:xfrm>
              <a:off x="6649331" y="1309015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2"/>
            <p:cNvSpPr/>
            <p:nvPr/>
          </p:nvSpPr>
          <p:spPr>
            <a:xfrm>
              <a:off x="6703739" y="1309015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2"/>
            <p:cNvSpPr/>
            <p:nvPr/>
          </p:nvSpPr>
          <p:spPr>
            <a:xfrm>
              <a:off x="6758452" y="1309015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2"/>
            <p:cNvSpPr/>
            <p:nvPr/>
          </p:nvSpPr>
          <p:spPr>
            <a:xfrm>
              <a:off x="6867430" y="1363584"/>
              <a:ext cx="44672" cy="38175"/>
            </a:xfrm>
            <a:custGeom>
              <a:rect b="b" l="l" r="r" t="t"/>
              <a:pathLst>
                <a:path extrusionOk="0" h="2133" w="2496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2"/>
            <p:cNvSpPr/>
            <p:nvPr/>
          </p:nvSpPr>
          <p:spPr>
            <a:xfrm>
              <a:off x="6813003" y="1363584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2"/>
            <p:cNvSpPr/>
            <p:nvPr/>
          </p:nvSpPr>
          <p:spPr>
            <a:xfrm>
              <a:off x="6758452" y="1363584"/>
              <a:ext cx="44529" cy="3817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2"/>
            <p:cNvSpPr/>
            <p:nvPr/>
          </p:nvSpPr>
          <p:spPr>
            <a:xfrm>
              <a:off x="6703739" y="1363584"/>
              <a:ext cx="44690" cy="3817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2"/>
            <p:cNvSpPr/>
            <p:nvPr/>
          </p:nvSpPr>
          <p:spPr>
            <a:xfrm>
              <a:off x="6649331" y="1363584"/>
              <a:ext cx="44529" cy="3817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2"/>
            <p:cNvSpPr/>
            <p:nvPr/>
          </p:nvSpPr>
          <p:spPr>
            <a:xfrm>
              <a:off x="6594761" y="1363584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2"/>
            <p:cNvSpPr/>
            <p:nvPr/>
          </p:nvSpPr>
          <p:spPr>
            <a:xfrm>
              <a:off x="6594761" y="1418136"/>
              <a:ext cx="44547" cy="38122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2"/>
            <p:cNvSpPr/>
            <p:nvPr/>
          </p:nvSpPr>
          <p:spPr>
            <a:xfrm>
              <a:off x="6540210" y="1418136"/>
              <a:ext cx="44529" cy="38122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2"/>
            <p:cNvSpPr/>
            <p:nvPr/>
          </p:nvSpPr>
          <p:spPr>
            <a:xfrm>
              <a:off x="6485640" y="1418136"/>
              <a:ext cx="44690" cy="38122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2"/>
            <p:cNvSpPr/>
            <p:nvPr/>
          </p:nvSpPr>
          <p:spPr>
            <a:xfrm>
              <a:off x="6431071" y="1418136"/>
              <a:ext cx="44690" cy="38122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2"/>
            <p:cNvSpPr/>
            <p:nvPr/>
          </p:nvSpPr>
          <p:spPr>
            <a:xfrm>
              <a:off x="6376662" y="1418136"/>
              <a:ext cx="44547" cy="38122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2"/>
            <p:cNvSpPr/>
            <p:nvPr/>
          </p:nvSpPr>
          <p:spPr>
            <a:xfrm>
              <a:off x="6049442" y="185433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2"/>
            <p:cNvSpPr/>
            <p:nvPr/>
          </p:nvSpPr>
          <p:spPr>
            <a:xfrm>
              <a:off x="6049442" y="201802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2"/>
            <p:cNvSpPr/>
            <p:nvPr/>
          </p:nvSpPr>
          <p:spPr>
            <a:xfrm>
              <a:off x="6103994" y="1309015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2"/>
            <p:cNvSpPr/>
            <p:nvPr/>
          </p:nvSpPr>
          <p:spPr>
            <a:xfrm>
              <a:off x="6103994" y="1363584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2"/>
            <p:cNvSpPr/>
            <p:nvPr/>
          </p:nvSpPr>
          <p:spPr>
            <a:xfrm>
              <a:off x="6103994" y="1418136"/>
              <a:ext cx="44547" cy="38122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2"/>
            <p:cNvSpPr/>
            <p:nvPr/>
          </p:nvSpPr>
          <p:spPr>
            <a:xfrm>
              <a:off x="6103994" y="1472544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2"/>
            <p:cNvSpPr/>
            <p:nvPr/>
          </p:nvSpPr>
          <p:spPr>
            <a:xfrm>
              <a:off x="6103994" y="152711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2"/>
            <p:cNvSpPr/>
            <p:nvPr/>
          </p:nvSpPr>
          <p:spPr>
            <a:xfrm>
              <a:off x="6103994" y="1581683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2"/>
            <p:cNvSpPr/>
            <p:nvPr/>
          </p:nvSpPr>
          <p:spPr>
            <a:xfrm>
              <a:off x="6103994" y="1636235"/>
              <a:ext cx="44547" cy="38140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2"/>
            <p:cNvSpPr/>
            <p:nvPr/>
          </p:nvSpPr>
          <p:spPr>
            <a:xfrm>
              <a:off x="6103994" y="1690643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2"/>
            <p:cNvSpPr/>
            <p:nvPr/>
          </p:nvSpPr>
          <p:spPr>
            <a:xfrm>
              <a:off x="6103994" y="1745213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2"/>
            <p:cNvSpPr/>
            <p:nvPr/>
          </p:nvSpPr>
          <p:spPr>
            <a:xfrm>
              <a:off x="6158420" y="1309015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2"/>
            <p:cNvSpPr/>
            <p:nvPr/>
          </p:nvSpPr>
          <p:spPr>
            <a:xfrm>
              <a:off x="6158420" y="1363584"/>
              <a:ext cx="44690" cy="38175"/>
            </a:xfrm>
            <a:custGeom>
              <a:rect b="b" l="l" r="r" t="t"/>
              <a:pathLst>
                <a:path extrusionOk="0" h="2133" w="2497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2"/>
            <p:cNvSpPr/>
            <p:nvPr/>
          </p:nvSpPr>
          <p:spPr>
            <a:xfrm>
              <a:off x="6158420" y="1418136"/>
              <a:ext cx="44690" cy="38122"/>
            </a:xfrm>
            <a:custGeom>
              <a:rect b="b" l="l" r="r" t="t"/>
              <a:pathLst>
                <a:path extrusionOk="0" h="2130" w="2497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2"/>
            <p:cNvSpPr/>
            <p:nvPr/>
          </p:nvSpPr>
          <p:spPr>
            <a:xfrm>
              <a:off x="6158420" y="1472544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2"/>
            <p:cNvSpPr/>
            <p:nvPr/>
          </p:nvSpPr>
          <p:spPr>
            <a:xfrm>
              <a:off x="6158420" y="1527114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2"/>
            <p:cNvSpPr/>
            <p:nvPr/>
          </p:nvSpPr>
          <p:spPr>
            <a:xfrm>
              <a:off x="6158420" y="1581683"/>
              <a:ext cx="44690" cy="38175"/>
            </a:xfrm>
            <a:custGeom>
              <a:rect b="b" l="l" r="r" t="t"/>
              <a:pathLst>
                <a:path extrusionOk="0" h="2133" w="2497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2"/>
            <p:cNvSpPr/>
            <p:nvPr/>
          </p:nvSpPr>
          <p:spPr>
            <a:xfrm>
              <a:off x="6158420" y="1636235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2"/>
            <p:cNvSpPr/>
            <p:nvPr/>
          </p:nvSpPr>
          <p:spPr>
            <a:xfrm>
              <a:off x="6158420" y="1690643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73" y="1"/>
                  </a:moveTo>
                  <a:cubicBezTo>
                    <a:pt x="480" y="9"/>
                    <a:pt x="9" y="481"/>
                    <a:pt x="0" y="1074"/>
                  </a:cubicBezTo>
                  <a:cubicBezTo>
                    <a:pt x="0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2"/>
            <p:cNvSpPr/>
            <p:nvPr/>
          </p:nvSpPr>
          <p:spPr>
            <a:xfrm>
              <a:off x="6212972" y="1309015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2"/>
            <p:cNvSpPr/>
            <p:nvPr/>
          </p:nvSpPr>
          <p:spPr>
            <a:xfrm>
              <a:off x="6212972" y="1363584"/>
              <a:ext cx="44690" cy="38175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2"/>
            <p:cNvSpPr/>
            <p:nvPr/>
          </p:nvSpPr>
          <p:spPr>
            <a:xfrm>
              <a:off x="6212972" y="1418136"/>
              <a:ext cx="44690" cy="38122"/>
            </a:xfrm>
            <a:custGeom>
              <a:rect b="b" l="l" r="r" t="t"/>
              <a:pathLst>
                <a:path extrusionOk="0" h="2130" w="2497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2"/>
            <p:cNvSpPr/>
            <p:nvPr/>
          </p:nvSpPr>
          <p:spPr>
            <a:xfrm>
              <a:off x="6212972" y="1472544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2"/>
            <p:cNvSpPr/>
            <p:nvPr/>
          </p:nvSpPr>
          <p:spPr>
            <a:xfrm>
              <a:off x="6212972" y="1527114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2"/>
            <p:cNvSpPr/>
            <p:nvPr/>
          </p:nvSpPr>
          <p:spPr>
            <a:xfrm>
              <a:off x="6212972" y="1581683"/>
              <a:ext cx="44690" cy="38175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2"/>
            <p:cNvSpPr/>
            <p:nvPr/>
          </p:nvSpPr>
          <p:spPr>
            <a:xfrm>
              <a:off x="6212972" y="1636235"/>
              <a:ext cx="44690" cy="38140"/>
            </a:xfrm>
            <a:custGeom>
              <a:rect b="b" l="l" r="r" t="t"/>
              <a:pathLst>
                <a:path extrusionOk="0" h="2131" w="2497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2"/>
            <p:cNvSpPr/>
            <p:nvPr/>
          </p:nvSpPr>
          <p:spPr>
            <a:xfrm>
              <a:off x="6212972" y="1690643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2"/>
            <p:cNvSpPr/>
            <p:nvPr/>
          </p:nvSpPr>
          <p:spPr>
            <a:xfrm>
              <a:off x="6267541" y="1309015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2"/>
            <p:cNvSpPr/>
            <p:nvPr/>
          </p:nvSpPr>
          <p:spPr>
            <a:xfrm>
              <a:off x="6267541" y="1363584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2"/>
            <p:cNvSpPr/>
            <p:nvPr/>
          </p:nvSpPr>
          <p:spPr>
            <a:xfrm>
              <a:off x="6267541" y="1418136"/>
              <a:ext cx="44547" cy="38122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2"/>
            <p:cNvSpPr/>
            <p:nvPr/>
          </p:nvSpPr>
          <p:spPr>
            <a:xfrm>
              <a:off x="6322111" y="1309015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2"/>
            <p:cNvSpPr/>
            <p:nvPr/>
          </p:nvSpPr>
          <p:spPr>
            <a:xfrm>
              <a:off x="6322111" y="1363584"/>
              <a:ext cx="44529" cy="3817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2"/>
            <p:cNvSpPr/>
            <p:nvPr/>
          </p:nvSpPr>
          <p:spPr>
            <a:xfrm>
              <a:off x="6322111" y="1418136"/>
              <a:ext cx="44529" cy="38122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2"/>
            <p:cNvSpPr/>
            <p:nvPr/>
          </p:nvSpPr>
          <p:spPr>
            <a:xfrm>
              <a:off x="6322111" y="1472544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2"/>
            <p:cNvSpPr/>
            <p:nvPr/>
          </p:nvSpPr>
          <p:spPr>
            <a:xfrm>
              <a:off x="6267541" y="1472544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2"/>
            <p:cNvSpPr/>
            <p:nvPr/>
          </p:nvSpPr>
          <p:spPr>
            <a:xfrm>
              <a:off x="6267541" y="152711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2"/>
            <p:cNvSpPr/>
            <p:nvPr/>
          </p:nvSpPr>
          <p:spPr>
            <a:xfrm>
              <a:off x="6267541" y="1581683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2"/>
            <p:cNvSpPr/>
            <p:nvPr/>
          </p:nvSpPr>
          <p:spPr>
            <a:xfrm>
              <a:off x="6267541" y="1636235"/>
              <a:ext cx="44547" cy="38140"/>
            </a:xfrm>
            <a:custGeom>
              <a:rect b="b" l="l" r="r" t="t"/>
              <a:pathLst>
                <a:path extrusionOk="0" h="2131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2"/>
            <p:cNvSpPr/>
            <p:nvPr/>
          </p:nvSpPr>
          <p:spPr>
            <a:xfrm>
              <a:off x="6267541" y="1690643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2"/>
            <p:cNvSpPr/>
            <p:nvPr/>
          </p:nvSpPr>
          <p:spPr>
            <a:xfrm>
              <a:off x="6267541" y="1745213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2"/>
            <p:cNvSpPr/>
            <p:nvPr/>
          </p:nvSpPr>
          <p:spPr>
            <a:xfrm>
              <a:off x="6212972" y="1745213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2"/>
            <p:cNvSpPr/>
            <p:nvPr/>
          </p:nvSpPr>
          <p:spPr>
            <a:xfrm>
              <a:off x="6158420" y="1745213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2"/>
            <p:cNvSpPr/>
            <p:nvPr/>
          </p:nvSpPr>
          <p:spPr>
            <a:xfrm>
              <a:off x="6158420" y="1799782"/>
              <a:ext cx="44690" cy="38175"/>
            </a:xfrm>
            <a:custGeom>
              <a:rect b="b" l="l" r="r" t="t"/>
              <a:pathLst>
                <a:path extrusionOk="0" h="2133" w="2497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2"/>
            <p:cNvSpPr/>
            <p:nvPr/>
          </p:nvSpPr>
          <p:spPr>
            <a:xfrm>
              <a:off x="6103994" y="1799782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2"/>
            <p:cNvSpPr/>
            <p:nvPr/>
          </p:nvSpPr>
          <p:spPr>
            <a:xfrm>
              <a:off x="5776774" y="1472544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2"/>
            <p:cNvSpPr/>
            <p:nvPr/>
          </p:nvSpPr>
          <p:spPr>
            <a:xfrm>
              <a:off x="5776774" y="152711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2"/>
            <p:cNvSpPr/>
            <p:nvPr/>
          </p:nvSpPr>
          <p:spPr>
            <a:xfrm>
              <a:off x="5776774" y="1581683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2"/>
            <p:cNvSpPr/>
            <p:nvPr/>
          </p:nvSpPr>
          <p:spPr>
            <a:xfrm>
              <a:off x="5776774" y="1636235"/>
              <a:ext cx="44547" cy="38157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5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2"/>
            <p:cNvSpPr/>
            <p:nvPr/>
          </p:nvSpPr>
          <p:spPr>
            <a:xfrm>
              <a:off x="5776774" y="1690643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2"/>
            <p:cNvSpPr/>
            <p:nvPr/>
          </p:nvSpPr>
          <p:spPr>
            <a:xfrm>
              <a:off x="5776774" y="1745213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2"/>
            <p:cNvSpPr/>
            <p:nvPr/>
          </p:nvSpPr>
          <p:spPr>
            <a:xfrm>
              <a:off x="5776774" y="1799782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2"/>
            <p:cNvSpPr/>
            <p:nvPr/>
          </p:nvSpPr>
          <p:spPr>
            <a:xfrm>
              <a:off x="5776774" y="185433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2"/>
            <p:cNvSpPr/>
            <p:nvPr/>
          </p:nvSpPr>
          <p:spPr>
            <a:xfrm>
              <a:off x="5776774" y="1908903"/>
              <a:ext cx="44654" cy="38247"/>
            </a:xfrm>
            <a:custGeom>
              <a:rect b="b" l="l" r="r" t="t"/>
              <a:pathLst>
                <a:path extrusionOk="0" h="2137" w="2495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2"/>
            <p:cNvSpPr/>
            <p:nvPr/>
          </p:nvSpPr>
          <p:spPr>
            <a:xfrm>
              <a:off x="5776774" y="1963455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2"/>
            <p:cNvSpPr/>
            <p:nvPr/>
          </p:nvSpPr>
          <p:spPr>
            <a:xfrm>
              <a:off x="5776774" y="2072576"/>
              <a:ext cx="44547" cy="38157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2"/>
            <p:cNvSpPr/>
            <p:nvPr/>
          </p:nvSpPr>
          <p:spPr>
            <a:xfrm>
              <a:off x="5776774" y="2127002"/>
              <a:ext cx="44547" cy="38247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2" y="2137"/>
                    <a:pt x="1067" y="2137"/>
                  </a:cubicBezTo>
                  <a:cubicBezTo>
                    <a:pt x="1329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2"/>
            <p:cNvSpPr/>
            <p:nvPr/>
          </p:nvSpPr>
          <p:spPr>
            <a:xfrm>
              <a:off x="5776774" y="2181554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2"/>
            <p:cNvSpPr/>
            <p:nvPr/>
          </p:nvSpPr>
          <p:spPr>
            <a:xfrm>
              <a:off x="5776774" y="2236123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2"/>
            <p:cNvSpPr/>
            <p:nvPr/>
          </p:nvSpPr>
          <p:spPr>
            <a:xfrm>
              <a:off x="5776774" y="2290675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2"/>
            <p:cNvSpPr/>
            <p:nvPr/>
          </p:nvSpPr>
          <p:spPr>
            <a:xfrm>
              <a:off x="5831343" y="1199894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2"/>
            <p:cNvSpPr/>
            <p:nvPr/>
          </p:nvSpPr>
          <p:spPr>
            <a:xfrm>
              <a:off x="5831343" y="1254445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2"/>
            <p:cNvSpPr/>
            <p:nvPr/>
          </p:nvSpPr>
          <p:spPr>
            <a:xfrm>
              <a:off x="5831343" y="1309015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2"/>
            <p:cNvSpPr/>
            <p:nvPr/>
          </p:nvSpPr>
          <p:spPr>
            <a:xfrm>
              <a:off x="5831343" y="1363584"/>
              <a:ext cx="44529" cy="3817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2"/>
            <p:cNvSpPr/>
            <p:nvPr/>
          </p:nvSpPr>
          <p:spPr>
            <a:xfrm>
              <a:off x="5831343" y="1418136"/>
              <a:ext cx="44529" cy="38122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2"/>
            <p:cNvSpPr/>
            <p:nvPr/>
          </p:nvSpPr>
          <p:spPr>
            <a:xfrm>
              <a:off x="5831343" y="1472544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2"/>
            <p:cNvSpPr/>
            <p:nvPr/>
          </p:nvSpPr>
          <p:spPr>
            <a:xfrm>
              <a:off x="5831343" y="1527114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2"/>
            <p:cNvSpPr/>
            <p:nvPr/>
          </p:nvSpPr>
          <p:spPr>
            <a:xfrm>
              <a:off x="5831343" y="1581683"/>
              <a:ext cx="44529" cy="3817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2"/>
            <p:cNvSpPr/>
            <p:nvPr/>
          </p:nvSpPr>
          <p:spPr>
            <a:xfrm>
              <a:off x="5831343" y="1636235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2"/>
            <p:cNvSpPr/>
            <p:nvPr/>
          </p:nvSpPr>
          <p:spPr>
            <a:xfrm>
              <a:off x="5831343" y="1690643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2"/>
            <p:cNvSpPr/>
            <p:nvPr/>
          </p:nvSpPr>
          <p:spPr>
            <a:xfrm>
              <a:off x="5831343" y="1745213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2"/>
            <p:cNvSpPr/>
            <p:nvPr/>
          </p:nvSpPr>
          <p:spPr>
            <a:xfrm>
              <a:off x="5831343" y="1799782"/>
              <a:ext cx="44529" cy="3817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2"/>
            <p:cNvSpPr/>
            <p:nvPr/>
          </p:nvSpPr>
          <p:spPr>
            <a:xfrm>
              <a:off x="5831343" y="1854334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2"/>
            <p:cNvSpPr/>
            <p:nvPr/>
          </p:nvSpPr>
          <p:spPr>
            <a:xfrm>
              <a:off x="5831343" y="1908903"/>
              <a:ext cx="44690" cy="38247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2"/>
            <p:cNvSpPr/>
            <p:nvPr/>
          </p:nvSpPr>
          <p:spPr>
            <a:xfrm>
              <a:off x="5831343" y="1963455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2"/>
            <p:cNvSpPr/>
            <p:nvPr/>
          </p:nvSpPr>
          <p:spPr>
            <a:xfrm>
              <a:off x="5831343" y="2072576"/>
              <a:ext cx="44529" cy="38157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2"/>
            <p:cNvSpPr/>
            <p:nvPr/>
          </p:nvSpPr>
          <p:spPr>
            <a:xfrm>
              <a:off x="5831343" y="2127002"/>
              <a:ext cx="44529" cy="38247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2"/>
            <p:cNvSpPr/>
            <p:nvPr/>
          </p:nvSpPr>
          <p:spPr>
            <a:xfrm>
              <a:off x="5831343" y="2181554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2"/>
            <p:cNvSpPr/>
            <p:nvPr/>
          </p:nvSpPr>
          <p:spPr>
            <a:xfrm>
              <a:off x="5831343" y="2345244"/>
              <a:ext cx="44529" cy="38140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2"/>
            <p:cNvSpPr/>
            <p:nvPr/>
          </p:nvSpPr>
          <p:spPr>
            <a:xfrm>
              <a:off x="5831343" y="2290675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2"/>
            <p:cNvSpPr/>
            <p:nvPr/>
          </p:nvSpPr>
          <p:spPr>
            <a:xfrm>
              <a:off x="5831343" y="2236123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2"/>
            <p:cNvSpPr/>
            <p:nvPr/>
          </p:nvSpPr>
          <p:spPr>
            <a:xfrm>
              <a:off x="5885895" y="1309015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2"/>
            <p:cNvSpPr/>
            <p:nvPr/>
          </p:nvSpPr>
          <p:spPr>
            <a:xfrm>
              <a:off x="5885895" y="1363584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2"/>
            <p:cNvSpPr/>
            <p:nvPr/>
          </p:nvSpPr>
          <p:spPr>
            <a:xfrm>
              <a:off x="5885895" y="1418136"/>
              <a:ext cx="44547" cy="38122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2"/>
            <p:cNvSpPr/>
            <p:nvPr/>
          </p:nvSpPr>
          <p:spPr>
            <a:xfrm>
              <a:off x="5885895" y="1472544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2"/>
            <p:cNvSpPr/>
            <p:nvPr/>
          </p:nvSpPr>
          <p:spPr>
            <a:xfrm>
              <a:off x="5885895" y="152711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2"/>
            <p:cNvSpPr/>
            <p:nvPr/>
          </p:nvSpPr>
          <p:spPr>
            <a:xfrm>
              <a:off x="5885895" y="1581683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2"/>
            <p:cNvSpPr/>
            <p:nvPr/>
          </p:nvSpPr>
          <p:spPr>
            <a:xfrm>
              <a:off x="5885895" y="1636235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2"/>
            <p:cNvSpPr/>
            <p:nvPr/>
          </p:nvSpPr>
          <p:spPr>
            <a:xfrm>
              <a:off x="5885895" y="1690643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2"/>
            <p:cNvSpPr/>
            <p:nvPr/>
          </p:nvSpPr>
          <p:spPr>
            <a:xfrm>
              <a:off x="5885895" y="1745213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2"/>
            <p:cNvSpPr/>
            <p:nvPr/>
          </p:nvSpPr>
          <p:spPr>
            <a:xfrm>
              <a:off x="5885895" y="1799782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2"/>
            <p:cNvSpPr/>
            <p:nvPr/>
          </p:nvSpPr>
          <p:spPr>
            <a:xfrm>
              <a:off x="5885895" y="185433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2"/>
            <p:cNvSpPr/>
            <p:nvPr/>
          </p:nvSpPr>
          <p:spPr>
            <a:xfrm>
              <a:off x="5885895" y="1908903"/>
              <a:ext cx="44654" cy="38247"/>
            </a:xfrm>
            <a:custGeom>
              <a:rect b="b" l="l" r="r" t="t"/>
              <a:pathLst>
                <a:path extrusionOk="0" h="2137" w="2495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2"/>
            <p:cNvSpPr/>
            <p:nvPr/>
          </p:nvSpPr>
          <p:spPr>
            <a:xfrm>
              <a:off x="5885895" y="1963455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2"/>
            <p:cNvSpPr/>
            <p:nvPr/>
          </p:nvSpPr>
          <p:spPr>
            <a:xfrm>
              <a:off x="5885895" y="2072576"/>
              <a:ext cx="44547" cy="38157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2"/>
            <p:cNvSpPr/>
            <p:nvPr/>
          </p:nvSpPr>
          <p:spPr>
            <a:xfrm>
              <a:off x="5885895" y="2127002"/>
              <a:ext cx="44547" cy="38247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2"/>
            <p:cNvSpPr/>
            <p:nvPr/>
          </p:nvSpPr>
          <p:spPr>
            <a:xfrm>
              <a:off x="5885895" y="2236123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2"/>
            <p:cNvSpPr/>
            <p:nvPr/>
          </p:nvSpPr>
          <p:spPr>
            <a:xfrm>
              <a:off x="5885895" y="2181554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2"/>
            <p:cNvSpPr/>
            <p:nvPr/>
          </p:nvSpPr>
          <p:spPr>
            <a:xfrm>
              <a:off x="5940465" y="1309015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2"/>
            <p:cNvSpPr/>
            <p:nvPr/>
          </p:nvSpPr>
          <p:spPr>
            <a:xfrm>
              <a:off x="5940465" y="1363584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2"/>
            <p:cNvSpPr/>
            <p:nvPr/>
          </p:nvSpPr>
          <p:spPr>
            <a:xfrm>
              <a:off x="5940465" y="1418136"/>
              <a:ext cx="44493" cy="38122"/>
            </a:xfrm>
            <a:custGeom>
              <a:rect b="b" l="l" r="r" t="t"/>
              <a:pathLst>
                <a:path extrusionOk="0" h="2130" w="2486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6" y="1149"/>
                    <a:pt x="2012" y="1"/>
                    <a:pt x="10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2"/>
            <p:cNvSpPr/>
            <p:nvPr/>
          </p:nvSpPr>
          <p:spPr>
            <a:xfrm>
              <a:off x="5940465" y="1472544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2"/>
            <p:cNvSpPr/>
            <p:nvPr/>
          </p:nvSpPr>
          <p:spPr>
            <a:xfrm>
              <a:off x="5940465" y="152711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2"/>
            <p:cNvSpPr/>
            <p:nvPr/>
          </p:nvSpPr>
          <p:spPr>
            <a:xfrm>
              <a:off x="5940465" y="1581683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2"/>
            <p:cNvSpPr/>
            <p:nvPr/>
          </p:nvSpPr>
          <p:spPr>
            <a:xfrm>
              <a:off x="5940465" y="1636235"/>
              <a:ext cx="44547" cy="38140"/>
            </a:xfrm>
            <a:custGeom>
              <a:rect b="b" l="l" r="r" t="t"/>
              <a:pathLst>
                <a:path extrusionOk="0" h="2131" w="2489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2"/>
            <p:cNvSpPr/>
            <p:nvPr/>
          </p:nvSpPr>
          <p:spPr>
            <a:xfrm>
              <a:off x="5940465" y="1690643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2"/>
            <p:cNvSpPr/>
            <p:nvPr/>
          </p:nvSpPr>
          <p:spPr>
            <a:xfrm>
              <a:off x="5940465" y="1745213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2"/>
            <p:cNvSpPr/>
            <p:nvPr/>
          </p:nvSpPr>
          <p:spPr>
            <a:xfrm>
              <a:off x="5940465" y="1799782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2"/>
            <p:cNvSpPr/>
            <p:nvPr/>
          </p:nvSpPr>
          <p:spPr>
            <a:xfrm>
              <a:off x="5940465" y="185433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2"/>
            <p:cNvSpPr/>
            <p:nvPr/>
          </p:nvSpPr>
          <p:spPr>
            <a:xfrm>
              <a:off x="5940465" y="1908903"/>
              <a:ext cx="44636" cy="38247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2"/>
            <p:cNvSpPr/>
            <p:nvPr/>
          </p:nvSpPr>
          <p:spPr>
            <a:xfrm>
              <a:off x="5940465" y="1963455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2"/>
            <p:cNvSpPr/>
            <p:nvPr/>
          </p:nvSpPr>
          <p:spPr>
            <a:xfrm>
              <a:off x="5940321" y="2072576"/>
              <a:ext cx="44690" cy="38157"/>
            </a:xfrm>
            <a:custGeom>
              <a:rect b="b" l="l" r="r" t="t"/>
              <a:pathLst>
                <a:path extrusionOk="0" h="2132" w="2497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2"/>
            <p:cNvSpPr/>
            <p:nvPr/>
          </p:nvSpPr>
          <p:spPr>
            <a:xfrm>
              <a:off x="5940465" y="2127002"/>
              <a:ext cx="44547" cy="38247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32"/>
            <p:cNvSpPr/>
            <p:nvPr/>
          </p:nvSpPr>
          <p:spPr>
            <a:xfrm>
              <a:off x="5940321" y="2181554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73" y="1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32"/>
            <p:cNvSpPr/>
            <p:nvPr/>
          </p:nvSpPr>
          <p:spPr>
            <a:xfrm>
              <a:off x="5995034" y="1309015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2"/>
            <p:cNvSpPr/>
            <p:nvPr/>
          </p:nvSpPr>
          <p:spPr>
            <a:xfrm>
              <a:off x="5995034" y="1363584"/>
              <a:ext cx="44493" cy="38140"/>
            </a:xfrm>
            <a:custGeom>
              <a:rect b="b" l="l" r="r" t="t"/>
              <a:pathLst>
                <a:path extrusionOk="0" h="2131" w="2486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0"/>
                    <a:pt x="1067" y="2130"/>
                  </a:cubicBezTo>
                  <a:cubicBezTo>
                    <a:pt x="1329" y="2130"/>
                    <a:pt x="1596" y="2032"/>
                    <a:pt x="1813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32"/>
            <p:cNvSpPr/>
            <p:nvPr/>
          </p:nvSpPr>
          <p:spPr>
            <a:xfrm>
              <a:off x="5995034" y="1418136"/>
              <a:ext cx="44493" cy="38140"/>
            </a:xfrm>
            <a:custGeom>
              <a:rect b="b" l="l" r="r" t="t"/>
              <a:pathLst>
                <a:path extrusionOk="0" h="2131" w="2486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1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32"/>
            <p:cNvSpPr/>
            <p:nvPr/>
          </p:nvSpPr>
          <p:spPr>
            <a:xfrm>
              <a:off x="5995034" y="1472544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32"/>
            <p:cNvSpPr/>
            <p:nvPr/>
          </p:nvSpPr>
          <p:spPr>
            <a:xfrm>
              <a:off x="5995034" y="1527114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32"/>
            <p:cNvSpPr/>
            <p:nvPr/>
          </p:nvSpPr>
          <p:spPr>
            <a:xfrm>
              <a:off x="5995034" y="1581665"/>
              <a:ext cx="44493" cy="38157"/>
            </a:xfrm>
            <a:custGeom>
              <a:rect b="b" l="l" r="r" t="t"/>
              <a:pathLst>
                <a:path extrusionOk="0" h="2132" w="2486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1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5" y="1150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32"/>
            <p:cNvSpPr/>
            <p:nvPr/>
          </p:nvSpPr>
          <p:spPr>
            <a:xfrm>
              <a:off x="5995034" y="1636235"/>
              <a:ext cx="44493" cy="38140"/>
            </a:xfrm>
            <a:custGeom>
              <a:rect b="b" l="l" r="r" t="t"/>
              <a:pathLst>
                <a:path extrusionOk="0" h="2131" w="2486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32"/>
            <p:cNvSpPr/>
            <p:nvPr/>
          </p:nvSpPr>
          <p:spPr>
            <a:xfrm>
              <a:off x="5995034" y="1690643"/>
              <a:ext cx="44529" cy="38301"/>
            </a:xfrm>
            <a:custGeom>
              <a:rect b="b" l="l" r="r" t="t"/>
              <a:pathLst>
                <a:path extrusionOk="0" h="2140" w="2488">
                  <a:moveTo>
                    <a:pt x="1057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6"/>
                    <a:pt x="522" y="2139"/>
                    <a:pt x="1069" y="2139"/>
                  </a:cubicBezTo>
                  <a:cubicBezTo>
                    <a:pt x="1333" y="2139"/>
                    <a:pt x="1602" y="2041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32"/>
            <p:cNvSpPr/>
            <p:nvPr/>
          </p:nvSpPr>
          <p:spPr>
            <a:xfrm>
              <a:off x="5995034" y="1745213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57" y="1"/>
                  </a:moveTo>
                  <a:cubicBezTo>
                    <a:pt x="472" y="9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32"/>
            <p:cNvSpPr/>
            <p:nvPr/>
          </p:nvSpPr>
          <p:spPr>
            <a:xfrm>
              <a:off x="6049442" y="1309015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32"/>
            <p:cNvSpPr/>
            <p:nvPr/>
          </p:nvSpPr>
          <p:spPr>
            <a:xfrm>
              <a:off x="6049442" y="1363584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32"/>
            <p:cNvSpPr/>
            <p:nvPr/>
          </p:nvSpPr>
          <p:spPr>
            <a:xfrm>
              <a:off x="6049442" y="1418136"/>
              <a:ext cx="44547" cy="38122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32"/>
            <p:cNvSpPr/>
            <p:nvPr/>
          </p:nvSpPr>
          <p:spPr>
            <a:xfrm>
              <a:off x="6049442" y="1472544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32"/>
            <p:cNvSpPr/>
            <p:nvPr/>
          </p:nvSpPr>
          <p:spPr>
            <a:xfrm>
              <a:off x="6049442" y="152711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32"/>
            <p:cNvSpPr/>
            <p:nvPr/>
          </p:nvSpPr>
          <p:spPr>
            <a:xfrm>
              <a:off x="6049442" y="1581683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32"/>
            <p:cNvSpPr/>
            <p:nvPr/>
          </p:nvSpPr>
          <p:spPr>
            <a:xfrm>
              <a:off x="6049442" y="1636235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32"/>
            <p:cNvSpPr/>
            <p:nvPr/>
          </p:nvSpPr>
          <p:spPr>
            <a:xfrm>
              <a:off x="6049442" y="1690643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32"/>
            <p:cNvSpPr/>
            <p:nvPr/>
          </p:nvSpPr>
          <p:spPr>
            <a:xfrm>
              <a:off x="6049442" y="1745213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32"/>
            <p:cNvSpPr/>
            <p:nvPr/>
          </p:nvSpPr>
          <p:spPr>
            <a:xfrm>
              <a:off x="6049442" y="1799782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32"/>
            <p:cNvSpPr/>
            <p:nvPr/>
          </p:nvSpPr>
          <p:spPr>
            <a:xfrm>
              <a:off x="5995034" y="1799782"/>
              <a:ext cx="44529" cy="38175"/>
            </a:xfrm>
            <a:custGeom>
              <a:rect b="b" l="l" r="r" t="t"/>
              <a:pathLst>
                <a:path extrusionOk="0" h="2133" w="2488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32"/>
            <p:cNvSpPr/>
            <p:nvPr/>
          </p:nvSpPr>
          <p:spPr>
            <a:xfrm>
              <a:off x="5995034" y="1854334"/>
              <a:ext cx="44493" cy="38140"/>
            </a:xfrm>
            <a:custGeom>
              <a:rect b="b" l="l" r="r" t="t"/>
              <a:pathLst>
                <a:path extrusionOk="0" h="2131" w="2486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32"/>
            <p:cNvSpPr/>
            <p:nvPr/>
          </p:nvSpPr>
          <p:spPr>
            <a:xfrm>
              <a:off x="5995034" y="1908903"/>
              <a:ext cx="44636" cy="38247"/>
            </a:xfrm>
            <a:custGeom>
              <a:rect b="b" l="l" r="r" t="t"/>
              <a:pathLst>
                <a:path extrusionOk="0" h="2137" w="2494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3" y="1149"/>
                    <a:pt x="2019" y="0"/>
                    <a:pt x="10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32"/>
            <p:cNvSpPr/>
            <p:nvPr/>
          </p:nvSpPr>
          <p:spPr>
            <a:xfrm>
              <a:off x="5995034" y="1963455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57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32"/>
            <p:cNvSpPr/>
            <p:nvPr/>
          </p:nvSpPr>
          <p:spPr>
            <a:xfrm>
              <a:off x="5994873" y="2181554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32"/>
            <p:cNvSpPr/>
            <p:nvPr/>
          </p:nvSpPr>
          <p:spPr>
            <a:xfrm>
              <a:off x="5995034" y="2127002"/>
              <a:ext cx="44529" cy="38247"/>
            </a:xfrm>
            <a:custGeom>
              <a:rect b="b" l="l" r="r" t="t"/>
              <a:pathLst>
                <a:path extrusionOk="0" h="2137" w="2488">
                  <a:moveTo>
                    <a:pt x="1057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32"/>
            <p:cNvSpPr/>
            <p:nvPr/>
          </p:nvSpPr>
          <p:spPr>
            <a:xfrm>
              <a:off x="5994873" y="2072576"/>
              <a:ext cx="44690" cy="38157"/>
            </a:xfrm>
            <a:custGeom>
              <a:rect b="b" l="l" r="r" t="t"/>
              <a:pathLst>
                <a:path extrusionOk="0" h="2132" w="2497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32"/>
            <p:cNvSpPr/>
            <p:nvPr/>
          </p:nvSpPr>
          <p:spPr>
            <a:xfrm>
              <a:off x="5995034" y="2018024"/>
              <a:ext cx="44493" cy="38140"/>
            </a:xfrm>
            <a:custGeom>
              <a:rect b="b" l="l" r="r" t="t"/>
              <a:pathLst>
                <a:path extrusionOk="0" h="2131" w="2486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32"/>
            <p:cNvSpPr/>
            <p:nvPr/>
          </p:nvSpPr>
          <p:spPr>
            <a:xfrm>
              <a:off x="5940465" y="201802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32"/>
            <p:cNvSpPr/>
            <p:nvPr/>
          </p:nvSpPr>
          <p:spPr>
            <a:xfrm>
              <a:off x="5885895" y="201802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32"/>
            <p:cNvSpPr/>
            <p:nvPr/>
          </p:nvSpPr>
          <p:spPr>
            <a:xfrm>
              <a:off x="5831343" y="2018024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32"/>
            <p:cNvSpPr/>
            <p:nvPr/>
          </p:nvSpPr>
          <p:spPr>
            <a:xfrm>
              <a:off x="5776774" y="201802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32"/>
            <p:cNvSpPr/>
            <p:nvPr/>
          </p:nvSpPr>
          <p:spPr>
            <a:xfrm>
              <a:off x="5722222" y="2018024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32"/>
            <p:cNvSpPr/>
            <p:nvPr/>
          </p:nvSpPr>
          <p:spPr>
            <a:xfrm>
              <a:off x="5667653" y="2018024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32"/>
            <p:cNvSpPr/>
            <p:nvPr/>
          </p:nvSpPr>
          <p:spPr>
            <a:xfrm>
              <a:off x="6158420" y="2726873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32"/>
            <p:cNvSpPr/>
            <p:nvPr/>
          </p:nvSpPr>
          <p:spPr>
            <a:xfrm>
              <a:off x="6158420" y="2672321"/>
              <a:ext cx="44690" cy="38247"/>
            </a:xfrm>
            <a:custGeom>
              <a:rect b="b" l="l" r="r" t="t"/>
              <a:pathLst>
                <a:path extrusionOk="0" h="2137" w="2497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32"/>
            <p:cNvSpPr/>
            <p:nvPr/>
          </p:nvSpPr>
          <p:spPr>
            <a:xfrm>
              <a:off x="6212972" y="2563343"/>
              <a:ext cx="44690" cy="38140"/>
            </a:xfrm>
            <a:custGeom>
              <a:rect b="b" l="l" r="r" t="t"/>
              <a:pathLst>
                <a:path extrusionOk="0" h="2131" w="2497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32"/>
            <p:cNvSpPr/>
            <p:nvPr/>
          </p:nvSpPr>
          <p:spPr>
            <a:xfrm>
              <a:off x="6212972" y="2508774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32"/>
            <p:cNvSpPr/>
            <p:nvPr/>
          </p:nvSpPr>
          <p:spPr>
            <a:xfrm>
              <a:off x="6103994" y="250877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32"/>
            <p:cNvSpPr/>
            <p:nvPr/>
          </p:nvSpPr>
          <p:spPr>
            <a:xfrm>
              <a:off x="6103994" y="2399653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32"/>
            <p:cNvSpPr/>
            <p:nvPr/>
          </p:nvSpPr>
          <p:spPr>
            <a:xfrm>
              <a:off x="6049442" y="2726873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32"/>
            <p:cNvSpPr/>
            <p:nvPr/>
          </p:nvSpPr>
          <p:spPr>
            <a:xfrm>
              <a:off x="6049442" y="2672321"/>
              <a:ext cx="44547" cy="38247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32"/>
            <p:cNvSpPr/>
            <p:nvPr/>
          </p:nvSpPr>
          <p:spPr>
            <a:xfrm>
              <a:off x="6049442" y="2617752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32"/>
            <p:cNvSpPr/>
            <p:nvPr/>
          </p:nvSpPr>
          <p:spPr>
            <a:xfrm>
              <a:off x="5994927" y="2726873"/>
              <a:ext cx="44636" cy="38265"/>
            </a:xfrm>
            <a:custGeom>
              <a:rect b="b" l="l" r="r" t="t"/>
              <a:pathLst>
                <a:path extrusionOk="0" h="2138" w="2494">
                  <a:moveTo>
                    <a:pt x="1063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47"/>
                    <a:pt x="2014" y="1"/>
                    <a:pt x="1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32"/>
            <p:cNvSpPr/>
            <p:nvPr/>
          </p:nvSpPr>
          <p:spPr>
            <a:xfrm>
              <a:off x="5994927" y="2672321"/>
              <a:ext cx="44636" cy="38247"/>
            </a:xfrm>
            <a:custGeom>
              <a:rect b="b" l="l" r="r" t="t"/>
              <a:pathLst>
                <a:path extrusionOk="0" h="2137" w="2494">
                  <a:moveTo>
                    <a:pt x="1063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32"/>
            <p:cNvSpPr/>
            <p:nvPr/>
          </p:nvSpPr>
          <p:spPr>
            <a:xfrm>
              <a:off x="6158420" y="2835994"/>
              <a:ext cx="44690" cy="38122"/>
            </a:xfrm>
            <a:custGeom>
              <a:rect b="b" l="l" r="r" t="t"/>
              <a:pathLst>
                <a:path extrusionOk="0" h="2130" w="2497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32"/>
            <p:cNvSpPr/>
            <p:nvPr/>
          </p:nvSpPr>
          <p:spPr>
            <a:xfrm>
              <a:off x="6103994" y="2835994"/>
              <a:ext cx="44547" cy="38122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32"/>
            <p:cNvSpPr/>
            <p:nvPr/>
          </p:nvSpPr>
          <p:spPr>
            <a:xfrm>
              <a:off x="6049442" y="2835994"/>
              <a:ext cx="44547" cy="38122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32"/>
            <p:cNvSpPr/>
            <p:nvPr/>
          </p:nvSpPr>
          <p:spPr>
            <a:xfrm>
              <a:off x="5994873" y="2835994"/>
              <a:ext cx="44654" cy="38157"/>
            </a:xfrm>
            <a:custGeom>
              <a:rect b="b" l="l" r="r" t="t"/>
              <a:pathLst>
                <a:path extrusionOk="0" h="2132" w="2495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80"/>
                    <a:pt x="9" y="1066"/>
                  </a:cubicBezTo>
                  <a:cubicBezTo>
                    <a:pt x="9" y="1708"/>
                    <a:pt x="531" y="2131"/>
                    <a:pt x="1078" y="2131"/>
                  </a:cubicBezTo>
                  <a:cubicBezTo>
                    <a:pt x="1342" y="2131"/>
                    <a:pt x="1611" y="2033"/>
                    <a:pt x="1830" y="1814"/>
                  </a:cubicBezTo>
                  <a:cubicBezTo>
                    <a:pt x="2494" y="1141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32"/>
            <p:cNvSpPr/>
            <p:nvPr/>
          </p:nvSpPr>
          <p:spPr>
            <a:xfrm>
              <a:off x="5940465" y="2835994"/>
              <a:ext cx="44493" cy="38157"/>
            </a:xfrm>
            <a:custGeom>
              <a:rect b="b" l="l" r="r" t="t"/>
              <a:pathLst>
                <a:path extrusionOk="0" h="2132" w="2486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6" y="1141"/>
                    <a:pt x="2012" y="1"/>
                    <a:pt x="10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32"/>
            <p:cNvSpPr/>
            <p:nvPr/>
          </p:nvSpPr>
          <p:spPr>
            <a:xfrm>
              <a:off x="5940465" y="2781442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32"/>
            <p:cNvSpPr/>
            <p:nvPr/>
          </p:nvSpPr>
          <p:spPr>
            <a:xfrm>
              <a:off x="5885895" y="2781442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32"/>
            <p:cNvSpPr/>
            <p:nvPr/>
          </p:nvSpPr>
          <p:spPr>
            <a:xfrm>
              <a:off x="5885806" y="2726873"/>
              <a:ext cx="44636" cy="38193"/>
            </a:xfrm>
            <a:custGeom>
              <a:rect b="b" l="l" r="r" t="t"/>
              <a:pathLst>
                <a:path extrusionOk="0" h="2134" w="2494">
                  <a:moveTo>
                    <a:pt x="1071" y="1"/>
                  </a:moveTo>
                  <a:cubicBezTo>
                    <a:pt x="477" y="1"/>
                    <a:pt x="6" y="480"/>
                    <a:pt x="6" y="1066"/>
                  </a:cubicBezTo>
                  <a:cubicBezTo>
                    <a:pt x="0" y="1709"/>
                    <a:pt x="528" y="2134"/>
                    <a:pt x="1076" y="2134"/>
                  </a:cubicBezTo>
                  <a:cubicBezTo>
                    <a:pt x="1337" y="2134"/>
                    <a:pt x="1603" y="2037"/>
                    <a:pt x="1819" y="1822"/>
                  </a:cubicBezTo>
                  <a:cubicBezTo>
                    <a:pt x="2494" y="1147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32"/>
            <p:cNvSpPr/>
            <p:nvPr/>
          </p:nvSpPr>
          <p:spPr>
            <a:xfrm>
              <a:off x="5831236" y="2726873"/>
              <a:ext cx="44636" cy="38193"/>
            </a:xfrm>
            <a:custGeom>
              <a:rect b="b" l="l" r="r" t="t"/>
              <a:pathLst>
                <a:path extrusionOk="0" h="2134" w="2494">
                  <a:moveTo>
                    <a:pt x="1071" y="1"/>
                  </a:moveTo>
                  <a:cubicBezTo>
                    <a:pt x="486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32"/>
            <p:cNvSpPr/>
            <p:nvPr/>
          </p:nvSpPr>
          <p:spPr>
            <a:xfrm>
              <a:off x="5831236" y="2672321"/>
              <a:ext cx="44636" cy="38247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32"/>
            <p:cNvSpPr/>
            <p:nvPr/>
          </p:nvSpPr>
          <p:spPr>
            <a:xfrm>
              <a:off x="5776685" y="2672321"/>
              <a:ext cx="44636" cy="38247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5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3" y="1154"/>
                    <a:pt x="2022" y="8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32"/>
            <p:cNvSpPr/>
            <p:nvPr/>
          </p:nvSpPr>
          <p:spPr>
            <a:xfrm>
              <a:off x="5776685" y="2617752"/>
              <a:ext cx="44636" cy="38301"/>
            </a:xfrm>
            <a:custGeom>
              <a:rect b="b" l="l" r="r" t="t"/>
              <a:pathLst>
                <a:path extrusionOk="0" h="2140" w="2494">
                  <a:moveTo>
                    <a:pt x="1071" y="1"/>
                  </a:moveTo>
                  <a:cubicBezTo>
                    <a:pt x="485" y="1"/>
                    <a:pt x="6" y="480"/>
                    <a:pt x="6" y="1066"/>
                  </a:cubicBezTo>
                  <a:cubicBezTo>
                    <a:pt x="0" y="1711"/>
                    <a:pt x="527" y="2140"/>
                    <a:pt x="1077" y="2140"/>
                  </a:cubicBezTo>
                  <a:cubicBezTo>
                    <a:pt x="1337" y="2140"/>
                    <a:pt x="1602" y="2044"/>
                    <a:pt x="1819" y="1830"/>
                  </a:cubicBezTo>
                  <a:cubicBezTo>
                    <a:pt x="2493" y="1155"/>
                    <a:pt x="2022" y="9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32"/>
            <p:cNvSpPr/>
            <p:nvPr/>
          </p:nvSpPr>
          <p:spPr>
            <a:xfrm>
              <a:off x="5885806" y="2617752"/>
              <a:ext cx="44636" cy="38265"/>
            </a:xfrm>
            <a:custGeom>
              <a:rect b="b" l="l" r="r" t="t"/>
              <a:pathLst>
                <a:path extrusionOk="0" h="2138" w="2494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32"/>
            <p:cNvSpPr/>
            <p:nvPr/>
          </p:nvSpPr>
          <p:spPr>
            <a:xfrm>
              <a:off x="5831343" y="2563343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32"/>
            <p:cNvSpPr/>
            <p:nvPr/>
          </p:nvSpPr>
          <p:spPr>
            <a:xfrm>
              <a:off x="5776774" y="250877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32"/>
            <p:cNvSpPr/>
            <p:nvPr/>
          </p:nvSpPr>
          <p:spPr>
            <a:xfrm>
              <a:off x="7085529" y="1363584"/>
              <a:ext cx="44672" cy="38175"/>
            </a:xfrm>
            <a:custGeom>
              <a:rect b="b" l="l" r="r" t="t"/>
              <a:pathLst>
                <a:path extrusionOk="0" h="2133" w="2496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32"/>
            <p:cNvSpPr/>
            <p:nvPr/>
          </p:nvSpPr>
          <p:spPr>
            <a:xfrm>
              <a:off x="7031102" y="1363584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32"/>
            <p:cNvSpPr/>
            <p:nvPr/>
          </p:nvSpPr>
          <p:spPr>
            <a:xfrm>
              <a:off x="7031102" y="1309015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32"/>
            <p:cNvSpPr/>
            <p:nvPr/>
          </p:nvSpPr>
          <p:spPr>
            <a:xfrm>
              <a:off x="6976551" y="1363584"/>
              <a:ext cx="44529" cy="3817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32"/>
            <p:cNvSpPr/>
            <p:nvPr/>
          </p:nvSpPr>
          <p:spPr>
            <a:xfrm>
              <a:off x="6976551" y="1309015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32"/>
            <p:cNvSpPr/>
            <p:nvPr/>
          </p:nvSpPr>
          <p:spPr>
            <a:xfrm>
              <a:off x="6921981" y="1418136"/>
              <a:ext cx="44690" cy="38122"/>
            </a:xfrm>
            <a:custGeom>
              <a:rect b="b" l="l" r="r" t="t"/>
              <a:pathLst>
                <a:path extrusionOk="0" h="2130" w="2497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32"/>
            <p:cNvSpPr/>
            <p:nvPr/>
          </p:nvSpPr>
          <p:spPr>
            <a:xfrm>
              <a:off x="6921981" y="1309015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32"/>
            <p:cNvSpPr/>
            <p:nvPr/>
          </p:nvSpPr>
          <p:spPr>
            <a:xfrm>
              <a:off x="6867430" y="1418136"/>
              <a:ext cx="44672" cy="38122"/>
            </a:xfrm>
            <a:custGeom>
              <a:rect b="b" l="l" r="r" t="t"/>
              <a:pathLst>
                <a:path extrusionOk="0" h="2130" w="2496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8" y="2129"/>
                    <a:pt x="1076" y="2129"/>
                  </a:cubicBezTo>
                  <a:cubicBezTo>
                    <a:pt x="1339" y="2129"/>
                    <a:pt x="1605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32"/>
            <p:cNvSpPr/>
            <p:nvPr/>
          </p:nvSpPr>
          <p:spPr>
            <a:xfrm>
              <a:off x="6867430" y="1309015"/>
              <a:ext cx="44672" cy="38193"/>
            </a:xfrm>
            <a:custGeom>
              <a:rect b="b" l="l" r="r" t="t"/>
              <a:pathLst>
                <a:path extrusionOk="0" h="2134" w="2496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32"/>
            <p:cNvSpPr/>
            <p:nvPr/>
          </p:nvSpPr>
          <p:spPr>
            <a:xfrm>
              <a:off x="6813003" y="1472544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32"/>
            <p:cNvSpPr/>
            <p:nvPr/>
          </p:nvSpPr>
          <p:spPr>
            <a:xfrm>
              <a:off x="6813003" y="1418136"/>
              <a:ext cx="44547" cy="38122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32"/>
            <p:cNvSpPr/>
            <p:nvPr/>
          </p:nvSpPr>
          <p:spPr>
            <a:xfrm>
              <a:off x="6813003" y="1309015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32"/>
            <p:cNvSpPr/>
            <p:nvPr/>
          </p:nvSpPr>
          <p:spPr>
            <a:xfrm>
              <a:off x="6813003" y="1254445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32"/>
            <p:cNvSpPr/>
            <p:nvPr/>
          </p:nvSpPr>
          <p:spPr>
            <a:xfrm>
              <a:off x="6758452" y="1527114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32"/>
            <p:cNvSpPr/>
            <p:nvPr/>
          </p:nvSpPr>
          <p:spPr>
            <a:xfrm>
              <a:off x="6758452" y="1472544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32"/>
            <p:cNvSpPr/>
            <p:nvPr/>
          </p:nvSpPr>
          <p:spPr>
            <a:xfrm>
              <a:off x="6758452" y="1418136"/>
              <a:ext cx="44529" cy="38122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32"/>
            <p:cNvSpPr/>
            <p:nvPr/>
          </p:nvSpPr>
          <p:spPr>
            <a:xfrm>
              <a:off x="6758452" y="1254445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32"/>
            <p:cNvSpPr/>
            <p:nvPr/>
          </p:nvSpPr>
          <p:spPr>
            <a:xfrm>
              <a:off x="6703739" y="1581683"/>
              <a:ext cx="44690" cy="3817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32"/>
            <p:cNvSpPr/>
            <p:nvPr/>
          </p:nvSpPr>
          <p:spPr>
            <a:xfrm>
              <a:off x="6703739" y="1527114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32"/>
            <p:cNvSpPr/>
            <p:nvPr/>
          </p:nvSpPr>
          <p:spPr>
            <a:xfrm>
              <a:off x="6703739" y="1418136"/>
              <a:ext cx="44690" cy="38122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32"/>
            <p:cNvSpPr/>
            <p:nvPr/>
          </p:nvSpPr>
          <p:spPr>
            <a:xfrm>
              <a:off x="6703739" y="1254445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32"/>
            <p:cNvSpPr/>
            <p:nvPr/>
          </p:nvSpPr>
          <p:spPr>
            <a:xfrm>
              <a:off x="6649331" y="1636235"/>
              <a:ext cx="44529" cy="38140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32"/>
            <p:cNvSpPr/>
            <p:nvPr/>
          </p:nvSpPr>
          <p:spPr>
            <a:xfrm>
              <a:off x="6649331" y="1581683"/>
              <a:ext cx="44529" cy="3817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32"/>
            <p:cNvSpPr/>
            <p:nvPr/>
          </p:nvSpPr>
          <p:spPr>
            <a:xfrm>
              <a:off x="6649331" y="1472544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32"/>
            <p:cNvSpPr/>
            <p:nvPr/>
          </p:nvSpPr>
          <p:spPr>
            <a:xfrm>
              <a:off x="6649331" y="1418136"/>
              <a:ext cx="44529" cy="38122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32"/>
            <p:cNvSpPr/>
            <p:nvPr/>
          </p:nvSpPr>
          <p:spPr>
            <a:xfrm>
              <a:off x="6649331" y="1254445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32"/>
            <p:cNvSpPr/>
            <p:nvPr/>
          </p:nvSpPr>
          <p:spPr>
            <a:xfrm>
              <a:off x="6594761" y="1472544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32"/>
            <p:cNvSpPr/>
            <p:nvPr/>
          </p:nvSpPr>
          <p:spPr>
            <a:xfrm>
              <a:off x="6594761" y="1254445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32"/>
            <p:cNvSpPr/>
            <p:nvPr/>
          </p:nvSpPr>
          <p:spPr>
            <a:xfrm>
              <a:off x="6540210" y="1472544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32"/>
            <p:cNvSpPr/>
            <p:nvPr/>
          </p:nvSpPr>
          <p:spPr>
            <a:xfrm>
              <a:off x="6540210" y="1254445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32"/>
            <p:cNvSpPr/>
            <p:nvPr/>
          </p:nvSpPr>
          <p:spPr>
            <a:xfrm>
              <a:off x="6540210" y="1199894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32"/>
            <p:cNvSpPr/>
            <p:nvPr/>
          </p:nvSpPr>
          <p:spPr>
            <a:xfrm>
              <a:off x="6485640" y="1472544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32"/>
            <p:cNvSpPr/>
            <p:nvPr/>
          </p:nvSpPr>
          <p:spPr>
            <a:xfrm>
              <a:off x="6485640" y="1199894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65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32"/>
            <p:cNvSpPr/>
            <p:nvPr/>
          </p:nvSpPr>
          <p:spPr>
            <a:xfrm>
              <a:off x="6431071" y="1963455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32"/>
            <p:cNvSpPr/>
            <p:nvPr/>
          </p:nvSpPr>
          <p:spPr>
            <a:xfrm>
              <a:off x="6431071" y="1908903"/>
              <a:ext cx="44797" cy="38247"/>
            </a:xfrm>
            <a:custGeom>
              <a:rect b="b" l="l" r="r" t="t"/>
              <a:pathLst>
                <a:path extrusionOk="0" h="2137" w="2503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32"/>
            <p:cNvSpPr/>
            <p:nvPr/>
          </p:nvSpPr>
          <p:spPr>
            <a:xfrm>
              <a:off x="6431071" y="1799782"/>
              <a:ext cx="44690" cy="3817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32"/>
            <p:cNvSpPr/>
            <p:nvPr/>
          </p:nvSpPr>
          <p:spPr>
            <a:xfrm>
              <a:off x="6431071" y="1581683"/>
              <a:ext cx="44690" cy="3817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32"/>
            <p:cNvSpPr/>
            <p:nvPr/>
          </p:nvSpPr>
          <p:spPr>
            <a:xfrm>
              <a:off x="6431071" y="1472544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32"/>
            <p:cNvSpPr/>
            <p:nvPr/>
          </p:nvSpPr>
          <p:spPr>
            <a:xfrm>
              <a:off x="6431071" y="1254445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32"/>
            <p:cNvSpPr/>
            <p:nvPr/>
          </p:nvSpPr>
          <p:spPr>
            <a:xfrm>
              <a:off x="6431071" y="1199894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32"/>
            <p:cNvSpPr/>
            <p:nvPr/>
          </p:nvSpPr>
          <p:spPr>
            <a:xfrm>
              <a:off x="6376662" y="201802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32"/>
            <p:cNvSpPr/>
            <p:nvPr/>
          </p:nvSpPr>
          <p:spPr>
            <a:xfrm>
              <a:off x="6376662" y="1963455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32"/>
            <p:cNvSpPr/>
            <p:nvPr/>
          </p:nvSpPr>
          <p:spPr>
            <a:xfrm>
              <a:off x="6376662" y="1690643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32"/>
            <p:cNvSpPr/>
            <p:nvPr/>
          </p:nvSpPr>
          <p:spPr>
            <a:xfrm>
              <a:off x="6376662" y="1636235"/>
              <a:ext cx="44547" cy="38140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32"/>
            <p:cNvSpPr/>
            <p:nvPr/>
          </p:nvSpPr>
          <p:spPr>
            <a:xfrm>
              <a:off x="6376662" y="152711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32"/>
            <p:cNvSpPr/>
            <p:nvPr/>
          </p:nvSpPr>
          <p:spPr>
            <a:xfrm>
              <a:off x="6376662" y="1472544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32"/>
            <p:cNvSpPr/>
            <p:nvPr/>
          </p:nvSpPr>
          <p:spPr>
            <a:xfrm>
              <a:off x="6376662" y="1254445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32"/>
            <p:cNvSpPr/>
            <p:nvPr/>
          </p:nvSpPr>
          <p:spPr>
            <a:xfrm>
              <a:off x="6322111" y="2072576"/>
              <a:ext cx="44529" cy="38157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32"/>
            <p:cNvSpPr/>
            <p:nvPr/>
          </p:nvSpPr>
          <p:spPr>
            <a:xfrm>
              <a:off x="6322111" y="2018024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32"/>
            <p:cNvSpPr/>
            <p:nvPr/>
          </p:nvSpPr>
          <p:spPr>
            <a:xfrm>
              <a:off x="6322111" y="1745213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32"/>
            <p:cNvSpPr/>
            <p:nvPr/>
          </p:nvSpPr>
          <p:spPr>
            <a:xfrm>
              <a:off x="6322111" y="1690643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32"/>
            <p:cNvSpPr/>
            <p:nvPr/>
          </p:nvSpPr>
          <p:spPr>
            <a:xfrm>
              <a:off x="6322111" y="1636235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32"/>
            <p:cNvSpPr/>
            <p:nvPr/>
          </p:nvSpPr>
          <p:spPr>
            <a:xfrm>
              <a:off x="6322111" y="1581683"/>
              <a:ext cx="44529" cy="3817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32"/>
            <p:cNvSpPr/>
            <p:nvPr/>
          </p:nvSpPr>
          <p:spPr>
            <a:xfrm>
              <a:off x="6322111" y="1527114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32"/>
            <p:cNvSpPr/>
            <p:nvPr/>
          </p:nvSpPr>
          <p:spPr>
            <a:xfrm>
              <a:off x="6322111" y="1254445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32"/>
            <p:cNvSpPr/>
            <p:nvPr/>
          </p:nvSpPr>
          <p:spPr>
            <a:xfrm>
              <a:off x="6267541" y="2072576"/>
              <a:ext cx="44547" cy="38157"/>
            </a:xfrm>
            <a:custGeom>
              <a:rect b="b" l="l" r="r" t="t"/>
              <a:pathLst>
                <a:path extrusionOk="0" h="2132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32"/>
            <p:cNvSpPr/>
            <p:nvPr/>
          </p:nvSpPr>
          <p:spPr>
            <a:xfrm>
              <a:off x="6267541" y="201802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32"/>
            <p:cNvSpPr/>
            <p:nvPr/>
          </p:nvSpPr>
          <p:spPr>
            <a:xfrm>
              <a:off x="6267541" y="1799782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32"/>
            <p:cNvSpPr/>
            <p:nvPr/>
          </p:nvSpPr>
          <p:spPr>
            <a:xfrm>
              <a:off x="6267541" y="1254445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32"/>
            <p:cNvSpPr/>
            <p:nvPr/>
          </p:nvSpPr>
          <p:spPr>
            <a:xfrm>
              <a:off x="6212972" y="1963455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32"/>
            <p:cNvSpPr/>
            <p:nvPr/>
          </p:nvSpPr>
          <p:spPr>
            <a:xfrm>
              <a:off x="6212972" y="1908903"/>
              <a:ext cx="44797" cy="38247"/>
            </a:xfrm>
            <a:custGeom>
              <a:rect b="b" l="l" r="r" t="t"/>
              <a:pathLst>
                <a:path extrusionOk="0" h="2137" w="2503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32"/>
            <p:cNvSpPr/>
            <p:nvPr/>
          </p:nvSpPr>
          <p:spPr>
            <a:xfrm>
              <a:off x="6212972" y="1854334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32"/>
            <p:cNvSpPr/>
            <p:nvPr/>
          </p:nvSpPr>
          <p:spPr>
            <a:xfrm>
              <a:off x="6212972" y="1799782"/>
              <a:ext cx="44690" cy="38175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32"/>
            <p:cNvSpPr/>
            <p:nvPr/>
          </p:nvSpPr>
          <p:spPr>
            <a:xfrm>
              <a:off x="6212972" y="1254445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32"/>
            <p:cNvSpPr/>
            <p:nvPr/>
          </p:nvSpPr>
          <p:spPr>
            <a:xfrm>
              <a:off x="6158420" y="1854334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32"/>
            <p:cNvSpPr/>
            <p:nvPr/>
          </p:nvSpPr>
          <p:spPr>
            <a:xfrm>
              <a:off x="6158420" y="1254445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32"/>
            <p:cNvSpPr/>
            <p:nvPr/>
          </p:nvSpPr>
          <p:spPr>
            <a:xfrm>
              <a:off x="6103994" y="2072576"/>
              <a:ext cx="44547" cy="38157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32"/>
            <p:cNvSpPr/>
            <p:nvPr/>
          </p:nvSpPr>
          <p:spPr>
            <a:xfrm>
              <a:off x="6103994" y="201802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32"/>
            <p:cNvSpPr/>
            <p:nvPr/>
          </p:nvSpPr>
          <p:spPr>
            <a:xfrm>
              <a:off x="6103994" y="1963455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32"/>
            <p:cNvSpPr/>
            <p:nvPr/>
          </p:nvSpPr>
          <p:spPr>
            <a:xfrm>
              <a:off x="6103994" y="185433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32"/>
            <p:cNvSpPr/>
            <p:nvPr/>
          </p:nvSpPr>
          <p:spPr>
            <a:xfrm>
              <a:off x="6103994" y="1254445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32"/>
            <p:cNvSpPr/>
            <p:nvPr/>
          </p:nvSpPr>
          <p:spPr>
            <a:xfrm>
              <a:off x="6049442" y="2236123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32"/>
            <p:cNvSpPr/>
            <p:nvPr/>
          </p:nvSpPr>
          <p:spPr>
            <a:xfrm>
              <a:off x="6049442" y="2181554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32"/>
            <p:cNvSpPr/>
            <p:nvPr/>
          </p:nvSpPr>
          <p:spPr>
            <a:xfrm>
              <a:off x="6049442" y="2127002"/>
              <a:ext cx="44547" cy="38247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32"/>
            <p:cNvSpPr/>
            <p:nvPr/>
          </p:nvSpPr>
          <p:spPr>
            <a:xfrm>
              <a:off x="6049442" y="2072576"/>
              <a:ext cx="44547" cy="38157"/>
            </a:xfrm>
            <a:custGeom>
              <a:rect b="b" l="l" r="r" t="t"/>
              <a:pathLst>
                <a:path extrusionOk="0" h="2132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32"/>
            <p:cNvSpPr/>
            <p:nvPr/>
          </p:nvSpPr>
          <p:spPr>
            <a:xfrm>
              <a:off x="6049442" y="1963455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32"/>
            <p:cNvSpPr/>
            <p:nvPr/>
          </p:nvSpPr>
          <p:spPr>
            <a:xfrm>
              <a:off x="6049442" y="1908903"/>
              <a:ext cx="44636" cy="38247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32"/>
            <p:cNvSpPr/>
            <p:nvPr/>
          </p:nvSpPr>
          <p:spPr>
            <a:xfrm>
              <a:off x="6049442" y="1254445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32"/>
            <p:cNvSpPr/>
            <p:nvPr/>
          </p:nvSpPr>
          <p:spPr>
            <a:xfrm>
              <a:off x="5995034" y="2236123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32"/>
            <p:cNvSpPr/>
            <p:nvPr/>
          </p:nvSpPr>
          <p:spPr>
            <a:xfrm>
              <a:off x="5995034" y="1254445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32"/>
            <p:cNvSpPr/>
            <p:nvPr/>
          </p:nvSpPr>
          <p:spPr>
            <a:xfrm>
              <a:off x="5994927" y="1145485"/>
              <a:ext cx="44636" cy="38247"/>
            </a:xfrm>
            <a:custGeom>
              <a:rect b="b" l="l" r="r" t="t"/>
              <a:pathLst>
                <a:path extrusionOk="0" h="2137" w="2494">
                  <a:moveTo>
                    <a:pt x="1063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32"/>
            <p:cNvSpPr/>
            <p:nvPr/>
          </p:nvSpPr>
          <p:spPr>
            <a:xfrm>
              <a:off x="5940465" y="250877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32"/>
            <p:cNvSpPr/>
            <p:nvPr/>
          </p:nvSpPr>
          <p:spPr>
            <a:xfrm>
              <a:off x="5940465" y="2454222"/>
              <a:ext cx="44547" cy="38247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32"/>
            <p:cNvSpPr/>
            <p:nvPr/>
          </p:nvSpPr>
          <p:spPr>
            <a:xfrm>
              <a:off x="5940465" y="2399653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32"/>
            <p:cNvSpPr/>
            <p:nvPr/>
          </p:nvSpPr>
          <p:spPr>
            <a:xfrm>
              <a:off x="5940465" y="2236123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32"/>
            <p:cNvSpPr/>
            <p:nvPr/>
          </p:nvSpPr>
          <p:spPr>
            <a:xfrm>
              <a:off x="5940465" y="1254445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32"/>
            <p:cNvSpPr/>
            <p:nvPr/>
          </p:nvSpPr>
          <p:spPr>
            <a:xfrm>
              <a:off x="5940357" y="1145485"/>
              <a:ext cx="44654" cy="38247"/>
            </a:xfrm>
            <a:custGeom>
              <a:rect b="b" l="l" r="r" t="t"/>
              <a:pathLst>
                <a:path extrusionOk="0" h="2137" w="2495">
                  <a:moveTo>
                    <a:pt x="1071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46"/>
                    <a:pt x="2014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32"/>
            <p:cNvSpPr/>
            <p:nvPr/>
          </p:nvSpPr>
          <p:spPr>
            <a:xfrm>
              <a:off x="5885895" y="2454222"/>
              <a:ext cx="44547" cy="38247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32"/>
            <p:cNvSpPr/>
            <p:nvPr/>
          </p:nvSpPr>
          <p:spPr>
            <a:xfrm>
              <a:off x="5885895" y="2345244"/>
              <a:ext cx="44547" cy="38140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32"/>
            <p:cNvSpPr/>
            <p:nvPr/>
          </p:nvSpPr>
          <p:spPr>
            <a:xfrm>
              <a:off x="5885895" y="2290675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32"/>
            <p:cNvSpPr/>
            <p:nvPr/>
          </p:nvSpPr>
          <p:spPr>
            <a:xfrm>
              <a:off x="5885895" y="1254445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32"/>
            <p:cNvSpPr/>
            <p:nvPr/>
          </p:nvSpPr>
          <p:spPr>
            <a:xfrm>
              <a:off x="5885895" y="1199894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32"/>
            <p:cNvSpPr/>
            <p:nvPr/>
          </p:nvSpPr>
          <p:spPr>
            <a:xfrm>
              <a:off x="5885806" y="1145485"/>
              <a:ext cx="44636" cy="38247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32"/>
            <p:cNvSpPr/>
            <p:nvPr/>
          </p:nvSpPr>
          <p:spPr>
            <a:xfrm>
              <a:off x="5831343" y="2454222"/>
              <a:ext cx="44529" cy="38247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32"/>
            <p:cNvSpPr/>
            <p:nvPr/>
          </p:nvSpPr>
          <p:spPr>
            <a:xfrm>
              <a:off x="5831343" y="2399653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32"/>
            <p:cNvSpPr/>
            <p:nvPr/>
          </p:nvSpPr>
          <p:spPr>
            <a:xfrm>
              <a:off x="5831236" y="1145485"/>
              <a:ext cx="44636" cy="38175"/>
            </a:xfrm>
            <a:custGeom>
              <a:rect b="b" l="l" r="r" t="t"/>
              <a:pathLst>
                <a:path extrusionOk="0" h="2133" w="2494">
                  <a:moveTo>
                    <a:pt x="1071" y="0"/>
                  </a:moveTo>
                  <a:cubicBezTo>
                    <a:pt x="486" y="0"/>
                    <a:pt x="6" y="472"/>
                    <a:pt x="6" y="1065"/>
                  </a:cubicBezTo>
                  <a:cubicBezTo>
                    <a:pt x="1" y="1709"/>
                    <a:pt x="524" y="2133"/>
                    <a:pt x="1073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32"/>
            <p:cNvSpPr/>
            <p:nvPr/>
          </p:nvSpPr>
          <p:spPr>
            <a:xfrm>
              <a:off x="5776774" y="2399653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32"/>
            <p:cNvSpPr/>
            <p:nvPr/>
          </p:nvSpPr>
          <p:spPr>
            <a:xfrm>
              <a:off x="5776774" y="2345244"/>
              <a:ext cx="44547" cy="38140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32"/>
            <p:cNvSpPr/>
            <p:nvPr/>
          </p:nvSpPr>
          <p:spPr>
            <a:xfrm>
              <a:off x="5776685" y="1145485"/>
              <a:ext cx="44636" cy="38175"/>
            </a:xfrm>
            <a:custGeom>
              <a:rect b="b" l="l" r="r" t="t"/>
              <a:pathLst>
                <a:path extrusionOk="0" h="2133" w="2494">
                  <a:moveTo>
                    <a:pt x="1071" y="0"/>
                  </a:moveTo>
                  <a:cubicBezTo>
                    <a:pt x="485" y="0"/>
                    <a:pt x="6" y="472"/>
                    <a:pt x="6" y="1065"/>
                  </a:cubicBezTo>
                  <a:cubicBezTo>
                    <a:pt x="0" y="1709"/>
                    <a:pt x="524" y="2133"/>
                    <a:pt x="1072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32"/>
            <p:cNvSpPr/>
            <p:nvPr/>
          </p:nvSpPr>
          <p:spPr>
            <a:xfrm>
              <a:off x="5722222" y="2345244"/>
              <a:ext cx="44690" cy="38140"/>
            </a:xfrm>
            <a:custGeom>
              <a:rect b="b" l="l" r="r" t="t"/>
              <a:pathLst>
                <a:path extrusionOk="0" h="2131" w="2497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32"/>
            <p:cNvSpPr/>
            <p:nvPr/>
          </p:nvSpPr>
          <p:spPr>
            <a:xfrm>
              <a:off x="5722222" y="2290675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32"/>
            <p:cNvSpPr/>
            <p:nvPr/>
          </p:nvSpPr>
          <p:spPr>
            <a:xfrm>
              <a:off x="5722222" y="1199894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32"/>
            <p:cNvSpPr/>
            <p:nvPr/>
          </p:nvSpPr>
          <p:spPr>
            <a:xfrm>
              <a:off x="5722222" y="1145485"/>
              <a:ext cx="44690" cy="3817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32"/>
            <p:cNvSpPr/>
            <p:nvPr/>
          </p:nvSpPr>
          <p:spPr>
            <a:xfrm>
              <a:off x="5667653" y="2236123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32"/>
            <p:cNvSpPr/>
            <p:nvPr/>
          </p:nvSpPr>
          <p:spPr>
            <a:xfrm>
              <a:off x="5667653" y="1199894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32"/>
            <p:cNvSpPr/>
            <p:nvPr/>
          </p:nvSpPr>
          <p:spPr>
            <a:xfrm>
              <a:off x="5613101" y="2290675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32"/>
            <p:cNvSpPr/>
            <p:nvPr/>
          </p:nvSpPr>
          <p:spPr>
            <a:xfrm>
              <a:off x="5613101" y="2236123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32"/>
            <p:cNvSpPr/>
            <p:nvPr/>
          </p:nvSpPr>
          <p:spPr>
            <a:xfrm>
              <a:off x="5613101" y="1199894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80" y="0"/>
                    <a:pt x="0" y="480"/>
                    <a:pt x="0" y="1074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32"/>
            <p:cNvSpPr/>
            <p:nvPr/>
          </p:nvSpPr>
          <p:spPr>
            <a:xfrm>
              <a:off x="5558532" y="2345244"/>
              <a:ext cx="44690" cy="38140"/>
            </a:xfrm>
            <a:custGeom>
              <a:rect b="b" l="l" r="r" t="t"/>
              <a:pathLst>
                <a:path extrusionOk="0" h="2131" w="2497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32"/>
            <p:cNvSpPr/>
            <p:nvPr/>
          </p:nvSpPr>
          <p:spPr>
            <a:xfrm>
              <a:off x="5558532" y="2290675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32"/>
            <p:cNvSpPr/>
            <p:nvPr/>
          </p:nvSpPr>
          <p:spPr>
            <a:xfrm>
              <a:off x="5558532" y="1254445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32"/>
            <p:cNvSpPr/>
            <p:nvPr/>
          </p:nvSpPr>
          <p:spPr>
            <a:xfrm>
              <a:off x="5503980" y="2508774"/>
              <a:ext cx="44672" cy="38193"/>
            </a:xfrm>
            <a:custGeom>
              <a:rect b="b" l="l" r="r" t="t"/>
              <a:pathLst>
                <a:path extrusionOk="0" h="2134" w="2496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32"/>
            <p:cNvSpPr/>
            <p:nvPr/>
          </p:nvSpPr>
          <p:spPr>
            <a:xfrm>
              <a:off x="5503980" y="2454222"/>
              <a:ext cx="44672" cy="38247"/>
            </a:xfrm>
            <a:custGeom>
              <a:rect b="b" l="l" r="r" t="t"/>
              <a:pathLst>
                <a:path extrusionOk="0" h="2137" w="2496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32"/>
            <p:cNvSpPr/>
            <p:nvPr/>
          </p:nvSpPr>
          <p:spPr>
            <a:xfrm>
              <a:off x="5503980" y="2399653"/>
              <a:ext cx="44672" cy="38265"/>
            </a:xfrm>
            <a:custGeom>
              <a:rect b="b" l="l" r="r" t="t"/>
              <a:pathLst>
                <a:path extrusionOk="0" h="2138" w="2496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32"/>
            <p:cNvSpPr/>
            <p:nvPr/>
          </p:nvSpPr>
          <p:spPr>
            <a:xfrm>
              <a:off x="5503980" y="2345244"/>
              <a:ext cx="44672" cy="38140"/>
            </a:xfrm>
            <a:custGeom>
              <a:rect b="b" l="l" r="r" t="t"/>
              <a:pathLst>
                <a:path extrusionOk="0" h="2131" w="2496">
                  <a:moveTo>
                    <a:pt x="1073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32"/>
            <p:cNvSpPr/>
            <p:nvPr/>
          </p:nvSpPr>
          <p:spPr>
            <a:xfrm>
              <a:off x="5503980" y="2290675"/>
              <a:ext cx="44672" cy="38193"/>
            </a:xfrm>
            <a:custGeom>
              <a:rect b="b" l="l" r="r" t="t"/>
              <a:pathLst>
                <a:path extrusionOk="0" h="2134" w="2496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32"/>
            <p:cNvSpPr/>
            <p:nvPr/>
          </p:nvSpPr>
          <p:spPr>
            <a:xfrm>
              <a:off x="5503980" y="2236123"/>
              <a:ext cx="44672" cy="38193"/>
            </a:xfrm>
            <a:custGeom>
              <a:rect b="b" l="l" r="r" t="t"/>
              <a:pathLst>
                <a:path extrusionOk="0" h="2134" w="2496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32"/>
            <p:cNvSpPr/>
            <p:nvPr/>
          </p:nvSpPr>
          <p:spPr>
            <a:xfrm>
              <a:off x="5503980" y="1309015"/>
              <a:ext cx="44672" cy="38193"/>
            </a:xfrm>
            <a:custGeom>
              <a:rect b="b" l="l" r="r" t="t"/>
              <a:pathLst>
                <a:path extrusionOk="0" h="2134" w="2496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32"/>
            <p:cNvSpPr/>
            <p:nvPr/>
          </p:nvSpPr>
          <p:spPr>
            <a:xfrm>
              <a:off x="5503980" y="1254445"/>
              <a:ext cx="44672" cy="38265"/>
            </a:xfrm>
            <a:custGeom>
              <a:rect b="b" l="l" r="r" t="t"/>
              <a:pathLst>
                <a:path extrusionOk="0" h="2138" w="2496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32"/>
            <p:cNvSpPr/>
            <p:nvPr/>
          </p:nvSpPr>
          <p:spPr>
            <a:xfrm>
              <a:off x="5449554" y="2454222"/>
              <a:ext cx="44547" cy="38247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32"/>
            <p:cNvSpPr/>
            <p:nvPr/>
          </p:nvSpPr>
          <p:spPr>
            <a:xfrm>
              <a:off x="5449554" y="2399653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32"/>
            <p:cNvSpPr/>
            <p:nvPr/>
          </p:nvSpPr>
          <p:spPr>
            <a:xfrm>
              <a:off x="5449554" y="2345244"/>
              <a:ext cx="44547" cy="38140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32"/>
            <p:cNvSpPr/>
            <p:nvPr/>
          </p:nvSpPr>
          <p:spPr>
            <a:xfrm>
              <a:off x="5449554" y="2290675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32"/>
            <p:cNvSpPr/>
            <p:nvPr/>
          </p:nvSpPr>
          <p:spPr>
            <a:xfrm>
              <a:off x="5449554" y="2236123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32"/>
            <p:cNvSpPr/>
            <p:nvPr/>
          </p:nvSpPr>
          <p:spPr>
            <a:xfrm>
              <a:off x="5449554" y="2181554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32"/>
            <p:cNvSpPr/>
            <p:nvPr/>
          </p:nvSpPr>
          <p:spPr>
            <a:xfrm>
              <a:off x="5449554" y="1363584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32"/>
            <p:cNvSpPr/>
            <p:nvPr/>
          </p:nvSpPr>
          <p:spPr>
            <a:xfrm>
              <a:off x="5395002" y="2236123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32"/>
            <p:cNvSpPr/>
            <p:nvPr/>
          </p:nvSpPr>
          <p:spPr>
            <a:xfrm>
              <a:off x="5395002" y="2181554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32"/>
            <p:cNvSpPr/>
            <p:nvPr/>
          </p:nvSpPr>
          <p:spPr>
            <a:xfrm>
              <a:off x="5395002" y="1363584"/>
              <a:ext cx="44529" cy="3817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32"/>
            <p:cNvSpPr/>
            <p:nvPr/>
          </p:nvSpPr>
          <p:spPr>
            <a:xfrm>
              <a:off x="5395002" y="1309015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32"/>
            <p:cNvSpPr/>
            <p:nvPr/>
          </p:nvSpPr>
          <p:spPr>
            <a:xfrm>
              <a:off x="5395002" y="1254445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32"/>
            <p:cNvSpPr/>
            <p:nvPr/>
          </p:nvSpPr>
          <p:spPr>
            <a:xfrm>
              <a:off x="5395002" y="1199894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32"/>
            <p:cNvSpPr/>
            <p:nvPr/>
          </p:nvSpPr>
          <p:spPr>
            <a:xfrm>
              <a:off x="5340433" y="2181554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32"/>
            <p:cNvSpPr/>
            <p:nvPr/>
          </p:nvSpPr>
          <p:spPr>
            <a:xfrm>
              <a:off x="5340433" y="1309015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32"/>
            <p:cNvSpPr/>
            <p:nvPr/>
          </p:nvSpPr>
          <p:spPr>
            <a:xfrm>
              <a:off x="5340433" y="1254445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32"/>
            <p:cNvSpPr/>
            <p:nvPr/>
          </p:nvSpPr>
          <p:spPr>
            <a:xfrm>
              <a:off x="5340433" y="1145485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32"/>
            <p:cNvSpPr/>
            <p:nvPr/>
          </p:nvSpPr>
          <p:spPr>
            <a:xfrm>
              <a:off x="5285881" y="2181554"/>
              <a:ext cx="44672" cy="38265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32"/>
            <p:cNvSpPr/>
            <p:nvPr/>
          </p:nvSpPr>
          <p:spPr>
            <a:xfrm>
              <a:off x="5285881" y="2127002"/>
              <a:ext cx="44672" cy="38247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32"/>
            <p:cNvSpPr/>
            <p:nvPr/>
          </p:nvSpPr>
          <p:spPr>
            <a:xfrm>
              <a:off x="5285881" y="1309015"/>
              <a:ext cx="44672" cy="38193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32"/>
            <p:cNvSpPr/>
            <p:nvPr/>
          </p:nvSpPr>
          <p:spPr>
            <a:xfrm>
              <a:off x="5285881" y="1254445"/>
              <a:ext cx="44672" cy="38265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32"/>
            <p:cNvSpPr/>
            <p:nvPr/>
          </p:nvSpPr>
          <p:spPr>
            <a:xfrm>
              <a:off x="5285881" y="1145485"/>
              <a:ext cx="44672" cy="38175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32"/>
            <p:cNvSpPr/>
            <p:nvPr/>
          </p:nvSpPr>
          <p:spPr>
            <a:xfrm>
              <a:off x="5285881" y="1036364"/>
              <a:ext cx="44672" cy="38175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32"/>
            <p:cNvSpPr/>
            <p:nvPr/>
          </p:nvSpPr>
          <p:spPr>
            <a:xfrm>
              <a:off x="5231312" y="2290675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32"/>
            <p:cNvSpPr/>
            <p:nvPr/>
          </p:nvSpPr>
          <p:spPr>
            <a:xfrm>
              <a:off x="5231312" y="2236123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32"/>
            <p:cNvSpPr/>
            <p:nvPr/>
          </p:nvSpPr>
          <p:spPr>
            <a:xfrm>
              <a:off x="5231312" y="2127002"/>
              <a:ext cx="44690" cy="38247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32"/>
            <p:cNvSpPr/>
            <p:nvPr/>
          </p:nvSpPr>
          <p:spPr>
            <a:xfrm>
              <a:off x="5231312" y="1309015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32"/>
            <p:cNvSpPr/>
            <p:nvPr/>
          </p:nvSpPr>
          <p:spPr>
            <a:xfrm>
              <a:off x="5231312" y="1145485"/>
              <a:ext cx="44690" cy="3817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32"/>
            <p:cNvSpPr/>
            <p:nvPr/>
          </p:nvSpPr>
          <p:spPr>
            <a:xfrm>
              <a:off x="5176903" y="2345244"/>
              <a:ext cx="44529" cy="38140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32"/>
            <p:cNvSpPr/>
            <p:nvPr/>
          </p:nvSpPr>
          <p:spPr>
            <a:xfrm>
              <a:off x="5176903" y="2290675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32"/>
            <p:cNvSpPr/>
            <p:nvPr/>
          </p:nvSpPr>
          <p:spPr>
            <a:xfrm>
              <a:off x="5176903" y="2236123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32"/>
            <p:cNvSpPr/>
            <p:nvPr/>
          </p:nvSpPr>
          <p:spPr>
            <a:xfrm>
              <a:off x="5176903" y="2072576"/>
              <a:ext cx="44529" cy="38157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32"/>
            <p:cNvSpPr/>
            <p:nvPr/>
          </p:nvSpPr>
          <p:spPr>
            <a:xfrm>
              <a:off x="5176903" y="1363584"/>
              <a:ext cx="44529" cy="3817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32"/>
            <p:cNvSpPr/>
            <p:nvPr/>
          </p:nvSpPr>
          <p:spPr>
            <a:xfrm>
              <a:off x="5176903" y="1309015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32"/>
            <p:cNvSpPr/>
            <p:nvPr/>
          </p:nvSpPr>
          <p:spPr>
            <a:xfrm>
              <a:off x="5176903" y="1199894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32"/>
            <p:cNvSpPr/>
            <p:nvPr/>
          </p:nvSpPr>
          <p:spPr>
            <a:xfrm>
              <a:off x="5176903" y="1036364"/>
              <a:ext cx="44529" cy="3817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32"/>
            <p:cNvSpPr/>
            <p:nvPr/>
          </p:nvSpPr>
          <p:spPr>
            <a:xfrm>
              <a:off x="5122334" y="2399653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32"/>
            <p:cNvSpPr/>
            <p:nvPr/>
          </p:nvSpPr>
          <p:spPr>
            <a:xfrm>
              <a:off x="5122334" y="2345244"/>
              <a:ext cx="44547" cy="38140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32"/>
            <p:cNvSpPr/>
            <p:nvPr/>
          </p:nvSpPr>
          <p:spPr>
            <a:xfrm>
              <a:off x="5122334" y="2236123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32"/>
            <p:cNvSpPr/>
            <p:nvPr/>
          </p:nvSpPr>
          <p:spPr>
            <a:xfrm>
              <a:off x="5122334" y="2181554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32"/>
            <p:cNvSpPr/>
            <p:nvPr/>
          </p:nvSpPr>
          <p:spPr>
            <a:xfrm>
              <a:off x="5122334" y="2072576"/>
              <a:ext cx="44547" cy="38157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32"/>
            <p:cNvSpPr/>
            <p:nvPr/>
          </p:nvSpPr>
          <p:spPr>
            <a:xfrm>
              <a:off x="5122334" y="1363584"/>
              <a:ext cx="44547" cy="3817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32"/>
            <p:cNvSpPr/>
            <p:nvPr/>
          </p:nvSpPr>
          <p:spPr>
            <a:xfrm>
              <a:off x="5122334" y="1254445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32"/>
            <p:cNvSpPr/>
            <p:nvPr/>
          </p:nvSpPr>
          <p:spPr>
            <a:xfrm>
              <a:off x="5122334" y="1199894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32"/>
            <p:cNvSpPr/>
            <p:nvPr/>
          </p:nvSpPr>
          <p:spPr>
            <a:xfrm>
              <a:off x="5067782" y="2399653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32"/>
            <p:cNvSpPr/>
            <p:nvPr/>
          </p:nvSpPr>
          <p:spPr>
            <a:xfrm>
              <a:off x="5067782" y="2181554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32"/>
            <p:cNvSpPr/>
            <p:nvPr/>
          </p:nvSpPr>
          <p:spPr>
            <a:xfrm>
              <a:off x="5067782" y="2127002"/>
              <a:ext cx="44529" cy="38247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32"/>
            <p:cNvSpPr/>
            <p:nvPr/>
          </p:nvSpPr>
          <p:spPr>
            <a:xfrm>
              <a:off x="5067782" y="2072576"/>
              <a:ext cx="44529" cy="38157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32"/>
            <p:cNvSpPr/>
            <p:nvPr/>
          </p:nvSpPr>
          <p:spPr>
            <a:xfrm>
              <a:off x="5067782" y="1363584"/>
              <a:ext cx="44529" cy="3817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32"/>
            <p:cNvSpPr/>
            <p:nvPr/>
          </p:nvSpPr>
          <p:spPr>
            <a:xfrm>
              <a:off x="5067782" y="1090916"/>
              <a:ext cx="44529" cy="38193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32"/>
            <p:cNvSpPr/>
            <p:nvPr/>
          </p:nvSpPr>
          <p:spPr>
            <a:xfrm>
              <a:off x="5013213" y="2399653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32"/>
            <p:cNvSpPr/>
            <p:nvPr/>
          </p:nvSpPr>
          <p:spPr>
            <a:xfrm>
              <a:off x="5013213" y="2345244"/>
              <a:ext cx="44690" cy="38140"/>
            </a:xfrm>
            <a:custGeom>
              <a:rect b="b" l="l" r="r" t="t"/>
              <a:pathLst>
                <a:path extrusionOk="0" h="2131" w="2497">
                  <a:moveTo>
                    <a:pt x="1065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6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32"/>
            <p:cNvSpPr/>
            <p:nvPr/>
          </p:nvSpPr>
          <p:spPr>
            <a:xfrm>
              <a:off x="5013213" y="2290675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32"/>
            <p:cNvSpPr/>
            <p:nvPr/>
          </p:nvSpPr>
          <p:spPr>
            <a:xfrm>
              <a:off x="5013213" y="2127002"/>
              <a:ext cx="44690" cy="38247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32"/>
            <p:cNvSpPr/>
            <p:nvPr/>
          </p:nvSpPr>
          <p:spPr>
            <a:xfrm>
              <a:off x="5013213" y="2072576"/>
              <a:ext cx="44690" cy="38157"/>
            </a:xfrm>
            <a:custGeom>
              <a:rect b="b" l="l" r="r" t="t"/>
              <a:pathLst>
                <a:path extrusionOk="0" h="2132" w="2497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32"/>
            <p:cNvSpPr/>
            <p:nvPr/>
          </p:nvSpPr>
          <p:spPr>
            <a:xfrm>
              <a:off x="5013213" y="2018024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32"/>
            <p:cNvSpPr/>
            <p:nvPr/>
          </p:nvSpPr>
          <p:spPr>
            <a:xfrm>
              <a:off x="4958643" y="2290675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32"/>
            <p:cNvSpPr/>
            <p:nvPr/>
          </p:nvSpPr>
          <p:spPr>
            <a:xfrm>
              <a:off x="4958643" y="2236123"/>
              <a:ext cx="44690" cy="38193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32"/>
            <p:cNvSpPr/>
            <p:nvPr/>
          </p:nvSpPr>
          <p:spPr>
            <a:xfrm>
              <a:off x="4958643" y="2181554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32"/>
            <p:cNvSpPr/>
            <p:nvPr/>
          </p:nvSpPr>
          <p:spPr>
            <a:xfrm>
              <a:off x="4958643" y="2127002"/>
              <a:ext cx="44690" cy="38247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32"/>
            <p:cNvSpPr/>
            <p:nvPr/>
          </p:nvSpPr>
          <p:spPr>
            <a:xfrm>
              <a:off x="4904235" y="2181554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32"/>
            <p:cNvSpPr/>
            <p:nvPr/>
          </p:nvSpPr>
          <p:spPr>
            <a:xfrm>
              <a:off x="4904235" y="2127002"/>
              <a:ext cx="44547" cy="38247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32"/>
            <p:cNvSpPr/>
            <p:nvPr/>
          </p:nvSpPr>
          <p:spPr>
            <a:xfrm>
              <a:off x="4904235" y="2072576"/>
              <a:ext cx="44547" cy="38157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32"/>
            <p:cNvSpPr/>
            <p:nvPr/>
          </p:nvSpPr>
          <p:spPr>
            <a:xfrm>
              <a:off x="4904235" y="2018024"/>
              <a:ext cx="44547" cy="38193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32"/>
            <p:cNvSpPr/>
            <p:nvPr/>
          </p:nvSpPr>
          <p:spPr>
            <a:xfrm>
              <a:off x="4904235" y="1963455"/>
              <a:ext cx="44547" cy="38265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32"/>
            <p:cNvSpPr/>
            <p:nvPr/>
          </p:nvSpPr>
          <p:spPr>
            <a:xfrm>
              <a:off x="4904235" y="1908903"/>
              <a:ext cx="44636" cy="38247"/>
            </a:xfrm>
            <a:custGeom>
              <a:rect b="b" l="l" r="r" t="t"/>
              <a:pathLst>
                <a:path extrusionOk="0" h="2137" w="2494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32"/>
            <p:cNvSpPr/>
            <p:nvPr/>
          </p:nvSpPr>
          <p:spPr>
            <a:xfrm>
              <a:off x="4849683" y="2072576"/>
              <a:ext cx="44529" cy="38157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32"/>
            <p:cNvSpPr/>
            <p:nvPr/>
          </p:nvSpPr>
          <p:spPr>
            <a:xfrm>
              <a:off x="4849683" y="1963455"/>
              <a:ext cx="44529" cy="38265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32"/>
            <p:cNvSpPr/>
            <p:nvPr/>
          </p:nvSpPr>
          <p:spPr>
            <a:xfrm>
              <a:off x="4849683" y="1908903"/>
              <a:ext cx="44636" cy="38247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19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32"/>
            <p:cNvSpPr/>
            <p:nvPr/>
          </p:nvSpPr>
          <p:spPr>
            <a:xfrm>
              <a:off x="4795114" y="1963455"/>
              <a:ext cx="44690" cy="38265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32"/>
            <p:cNvSpPr/>
            <p:nvPr/>
          </p:nvSpPr>
          <p:spPr>
            <a:xfrm>
              <a:off x="4795114" y="1908903"/>
              <a:ext cx="44636" cy="38247"/>
            </a:xfrm>
            <a:custGeom>
              <a:rect b="b" l="l" r="r" t="t"/>
              <a:pathLst>
                <a:path extrusionOk="0" h="2137" w="2494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3" name="Google Shape;2353;p32"/>
          <p:cNvSpPr txBox="1"/>
          <p:nvPr/>
        </p:nvSpPr>
        <p:spPr>
          <a:xfrm>
            <a:off x="1742100" y="3637675"/>
            <a:ext cx="5659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My View</a:t>
            </a:r>
            <a:r>
              <a:rPr b="1" baseline="30000" lang="en" sz="3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®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 mundo pelo seu ponto de vista</a:t>
            </a:r>
            <a:endParaRPr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357" name="Shape 2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Google Shape;2358;p33"/>
          <p:cNvSpPr txBox="1"/>
          <p:nvPr>
            <p:ph type="ctrTitle"/>
          </p:nvPr>
        </p:nvSpPr>
        <p:spPr>
          <a:xfrm>
            <a:off x="855250" y="374415"/>
            <a:ext cx="25059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500">
                <a:solidFill>
                  <a:srgbClr val="F6678A"/>
                </a:solidFill>
                <a:latin typeface="Proxima Nova"/>
                <a:ea typeface="Proxima Nova"/>
                <a:cs typeface="Proxima Nova"/>
                <a:sym typeface="Proxima Nova"/>
              </a:rPr>
              <a:t>Dúvidas</a:t>
            </a:r>
            <a:r>
              <a:rPr b="1" lang="en" sz="2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?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359" name="Google Shape;2359;p33"/>
          <p:cNvSpPr txBox="1"/>
          <p:nvPr>
            <p:ph idx="1" type="subTitle"/>
          </p:nvPr>
        </p:nvSpPr>
        <p:spPr>
          <a:xfrm>
            <a:off x="855250" y="1798475"/>
            <a:ext cx="4177500" cy="16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Alguma dúvida?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Contatos: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matheus_a_cruz@estudante.sc.senai.br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pedro_h_santana@estudante.sc.senai.br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0" name="Google Shape;2360;p33"/>
          <p:cNvSpPr/>
          <p:nvPr/>
        </p:nvSpPr>
        <p:spPr>
          <a:xfrm>
            <a:off x="720000" y="540000"/>
            <a:ext cx="49800" cy="406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1" name="Google Shape;2361;p33"/>
          <p:cNvSpPr txBox="1"/>
          <p:nvPr/>
        </p:nvSpPr>
        <p:spPr>
          <a:xfrm>
            <a:off x="855250" y="4320569"/>
            <a:ext cx="29793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Advent Pro"/>
                <a:ea typeface="Advent Pro"/>
                <a:cs typeface="Advent Pro"/>
                <a:sym typeface="Advent Pro"/>
              </a:rPr>
              <a:t>Please keep this slide for attribution</a:t>
            </a:r>
            <a:endParaRPr sz="1200">
              <a:solidFill>
                <a:srgbClr val="F3F3F3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2362" name="Google Shape;2362;p33"/>
          <p:cNvSpPr/>
          <p:nvPr/>
        </p:nvSpPr>
        <p:spPr>
          <a:xfrm>
            <a:off x="7943194" y="1239911"/>
            <a:ext cx="480600" cy="480600"/>
          </a:xfrm>
          <a:prstGeom prst="rect">
            <a:avLst/>
          </a:prstGeom>
          <a:solidFill>
            <a:srgbClr val="FFC5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3" name="Google Shape;2363;p33"/>
          <p:cNvSpPr/>
          <p:nvPr/>
        </p:nvSpPr>
        <p:spPr>
          <a:xfrm>
            <a:off x="7943194" y="1942863"/>
            <a:ext cx="480600" cy="480600"/>
          </a:xfrm>
          <a:prstGeom prst="rect">
            <a:avLst/>
          </a:prstGeom>
          <a:solidFill>
            <a:srgbClr val="F667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4" name="Google Shape;2364;p33"/>
          <p:cNvSpPr/>
          <p:nvPr/>
        </p:nvSpPr>
        <p:spPr>
          <a:xfrm>
            <a:off x="7943194" y="539999"/>
            <a:ext cx="480600" cy="480600"/>
          </a:xfrm>
          <a:prstGeom prst="rect">
            <a:avLst/>
          </a:prstGeom>
          <a:solidFill>
            <a:srgbClr val="57F7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65" name="Google Shape;2365;p33"/>
          <p:cNvGrpSpPr/>
          <p:nvPr/>
        </p:nvGrpSpPr>
        <p:grpSpPr>
          <a:xfrm flipH="1">
            <a:off x="7585301" y="3747288"/>
            <a:ext cx="917644" cy="1153279"/>
            <a:chOff x="7360481" y="-279362"/>
            <a:chExt cx="917644" cy="1153279"/>
          </a:xfrm>
        </p:grpSpPr>
        <p:sp>
          <p:nvSpPr>
            <p:cNvPr id="2366" name="Google Shape;2366;p33"/>
            <p:cNvSpPr/>
            <p:nvPr/>
          </p:nvSpPr>
          <p:spPr>
            <a:xfrm rot="5400000">
              <a:off x="8194132" y="-279362"/>
              <a:ext cx="82946" cy="82946"/>
            </a:xfrm>
            <a:custGeom>
              <a:rect b="b" l="l" r="r" t="t"/>
              <a:pathLst>
                <a:path extrusionOk="0" h="1030" w="1030">
                  <a:moveTo>
                    <a:pt x="515" y="1"/>
                  </a:moveTo>
                  <a:cubicBezTo>
                    <a:pt x="230" y="1"/>
                    <a:pt x="0" y="233"/>
                    <a:pt x="0" y="515"/>
                  </a:cubicBezTo>
                  <a:cubicBezTo>
                    <a:pt x="0" y="800"/>
                    <a:pt x="233" y="1030"/>
                    <a:pt x="515" y="1030"/>
                  </a:cubicBezTo>
                  <a:cubicBezTo>
                    <a:pt x="800" y="1030"/>
                    <a:pt x="1029" y="797"/>
                    <a:pt x="1029" y="515"/>
                  </a:cubicBezTo>
                  <a:cubicBezTo>
                    <a:pt x="1029" y="233"/>
                    <a:pt x="797" y="1"/>
                    <a:pt x="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33"/>
            <p:cNvSpPr/>
            <p:nvPr/>
          </p:nvSpPr>
          <p:spPr>
            <a:xfrm rot="5400000">
              <a:off x="8194575" y="-12041"/>
              <a:ext cx="82624" cy="82865"/>
            </a:xfrm>
            <a:custGeom>
              <a:rect b="b" l="l" r="r" t="t"/>
              <a:pathLst>
                <a:path extrusionOk="0" h="1029" w="1026">
                  <a:moveTo>
                    <a:pt x="512" y="1"/>
                  </a:moveTo>
                  <a:cubicBezTo>
                    <a:pt x="229" y="1"/>
                    <a:pt x="1" y="232"/>
                    <a:pt x="1" y="515"/>
                  </a:cubicBezTo>
                  <a:cubicBezTo>
                    <a:pt x="1" y="800"/>
                    <a:pt x="229" y="1029"/>
                    <a:pt x="515" y="1029"/>
                  </a:cubicBezTo>
                  <a:cubicBezTo>
                    <a:pt x="797" y="1029"/>
                    <a:pt x="1026" y="797"/>
                    <a:pt x="1026" y="515"/>
                  </a:cubicBezTo>
                  <a:cubicBezTo>
                    <a:pt x="1026" y="229"/>
                    <a:pt x="79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33"/>
            <p:cNvSpPr/>
            <p:nvPr/>
          </p:nvSpPr>
          <p:spPr>
            <a:xfrm rot="5400000">
              <a:off x="8194696" y="255361"/>
              <a:ext cx="82865" cy="82865"/>
            </a:xfrm>
            <a:custGeom>
              <a:rect b="b" l="l" r="r" t="t"/>
              <a:pathLst>
                <a:path extrusionOk="0" h="1029" w="1029">
                  <a:moveTo>
                    <a:pt x="514" y="1"/>
                  </a:moveTo>
                  <a:cubicBezTo>
                    <a:pt x="229" y="1"/>
                    <a:pt x="0" y="232"/>
                    <a:pt x="0" y="514"/>
                  </a:cubicBezTo>
                  <a:cubicBezTo>
                    <a:pt x="0" y="797"/>
                    <a:pt x="232" y="1029"/>
                    <a:pt x="514" y="1029"/>
                  </a:cubicBezTo>
                  <a:cubicBezTo>
                    <a:pt x="800" y="1025"/>
                    <a:pt x="1028" y="797"/>
                    <a:pt x="1028" y="514"/>
                  </a:cubicBezTo>
                  <a:cubicBezTo>
                    <a:pt x="1028" y="229"/>
                    <a:pt x="796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33"/>
            <p:cNvSpPr/>
            <p:nvPr/>
          </p:nvSpPr>
          <p:spPr>
            <a:xfrm rot="5400000">
              <a:off x="8195058" y="522844"/>
              <a:ext cx="82946" cy="82704"/>
            </a:xfrm>
            <a:custGeom>
              <a:rect b="b" l="l" r="r" t="t"/>
              <a:pathLst>
                <a:path extrusionOk="0" h="1027" w="1030">
                  <a:moveTo>
                    <a:pt x="512" y="1"/>
                  </a:moveTo>
                  <a:cubicBezTo>
                    <a:pt x="230" y="1"/>
                    <a:pt x="1" y="230"/>
                    <a:pt x="1" y="515"/>
                  </a:cubicBezTo>
                  <a:cubicBezTo>
                    <a:pt x="1" y="795"/>
                    <a:pt x="227" y="1026"/>
                    <a:pt x="509" y="1026"/>
                  </a:cubicBezTo>
                  <a:cubicBezTo>
                    <a:pt x="511" y="1026"/>
                    <a:pt x="513" y="1026"/>
                    <a:pt x="515" y="1026"/>
                  </a:cubicBezTo>
                  <a:cubicBezTo>
                    <a:pt x="797" y="1026"/>
                    <a:pt x="1030" y="797"/>
                    <a:pt x="1026" y="512"/>
                  </a:cubicBezTo>
                  <a:cubicBezTo>
                    <a:pt x="1026" y="230"/>
                    <a:pt x="79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33"/>
            <p:cNvSpPr/>
            <p:nvPr/>
          </p:nvSpPr>
          <p:spPr>
            <a:xfrm rot="5400000">
              <a:off x="8195340" y="790085"/>
              <a:ext cx="82865" cy="82704"/>
            </a:xfrm>
            <a:custGeom>
              <a:rect b="b" l="l" r="r" t="t"/>
              <a:pathLst>
                <a:path extrusionOk="0" h="1027" w="1029">
                  <a:moveTo>
                    <a:pt x="514" y="0"/>
                  </a:moveTo>
                  <a:cubicBezTo>
                    <a:pt x="229" y="0"/>
                    <a:pt x="0" y="230"/>
                    <a:pt x="0" y="515"/>
                  </a:cubicBezTo>
                  <a:cubicBezTo>
                    <a:pt x="0" y="797"/>
                    <a:pt x="233" y="1026"/>
                    <a:pt x="514" y="1026"/>
                  </a:cubicBezTo>
                  <a:cubicBezTo>
                    <a:pt x="800" y="1026"/>
                    <a:pt x="1029" y="797"/>
                    <a:pt x="1029" y="512"/>
                  </a:cubicBezTo>
                  <a:cubicBezTo>
                    <a:pt x="1029" y="230"/>
                    <a:pt x="796" y="0"/>
                    <a:pt x="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33"/>
            <p:cNvSpPr/>
            <p:nvPr/>
          </p:nvSpPr>
          <p:spPr>
            <a:xfrm rot="5400000">
              <a:off x="7985719" y="-279121"/>
              <a:ext cx="82946" cy="82946"/>
            </a:xfrm>
            <a:custGeom>
              <a:rect b="b" l="l" r="r" t="t"/>
              <a:pathLst>
                <a:path extrusionOk="0" h="1030" w="1030">
                  <a:moveTo>
                    <a:pt x="515" y="1"/>
                  </a:moveTo>
                  <a:cubicBezTo>
                    <a:pt x="230" y="4"/>
                    <a:pt x="1" y="234"/>
                    <a:pt x="1" y="515"/>
                  </a:cubicBezTo>
                  <a:cubicBezTo>
                    <a:pt x="1" y="801"/>
                    <a:pt x="233" y="1030"/>
                    <a:pt x="515" y="1030"/>
                  </a:cubicBezTo>
                  <a:cubicBezTo>
                    <a:pt x="800" y="1030"/>
                    <a:pt x="1029" y="801"/>
                    <a:pt x="1029" y="515"/>
                  </a:cubicBezTo>
                  <a:cubicBezTo>
                    <a:pt x="1029" y="234"/>
                    <a:pt x="797" y="1"/>
                    <a:pt x="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33"/>
            <p:cNvSpPr/>
            <p:nvPr/>
          </p:nvSpPr>
          <p:spPr>
            <a:xfrm rot="5400000">
              <a:off x="7986162" y="-11719"/>
              <a:ext cx="82624" cy="82865"/>
            </a:xfrm>
            <a:custGeom>
              <a:rect b="b" l="l" r="r" t="t"/>
              <a:pathLst>
                <a:path extrusionOk="0" h="1029" w="1026">
                  <a:moveTo>
                    <a:pt x="511" y="1"/>
                  </a:moveTo>
                  <a:cubicBezTo>
                    <a:pt x="229" y="1"/>
                    <a:pt x="0" y="233"/>
                    <a:pt x="0" y="515"/>
                  </a:cubicBezTo>
                  <a:cubicBezTo>
                    <a:pt x="0" y="800"/>
                    <a:pt x="229" y="1029"/>
                    <a:pt x="514" y="1029"/>
                  </a:cubicBezTo>
                  <a:cubicBezTo>
                    <a:pt x="796" y="1029"/>
                    <a:pt x="1026" y="797"/>
                    <a:pt x="1026" y="515"/>
                  </a:cubicBezTo>
                  <a:cubicBezTo>
                    <a:pt x="1026" y="229"/>
                    <a:pt x="796" y="1"/>
                    <a:pt x="5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33"/>
            <p:cNvSpPr/>
            <p:nvPr/>
          </p:nvSpPr>
          <p:spPr>
            <a:xfrm rot="5400000">
              <a:off x="7986283" y="255603"/>
              <a:ext cx="82865" cy="82865"/>
            </a:xfrm>
            <a:custGeom>
              <a:rect b="b" l="l" r="r" t="t"/>
              <a:pathLst>
                <a:path extrusionOk="0" h="1029" w="1029">
                  <a:moveTo>
                    <a:pt x="515" y="1"/>
                  </a:moveTo>
                  <a:cubicBezTo>
                    <a:pt x="229" y="1"/>
                    <a:pt x="0" y="232"/>
                    <a:pt x="0" y="514"/>
                  </a:cubicBezTo>
                  <a:cubicBezTo>
                    <a:pt x="0" y="800"/>
                    <a:pt x="232" y="1029"/>
                    <a:pt x="515" y="1029"/>
                  </a:cubicBezTo>
                  <a:cubicBezTo>
                    <a:pt x="800" y="1029"/>
                    <a:pt x="1028" y="797"/>
                    <a:pt x="1028" y="514"/>
                  </a:cubicBezTo>
                  <a:cubicBezTo>
                    <a:pt x="1028" y="229"/>
                    <a:pt x="797" y="1"/>
                    <a:pt x="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33"/>
            <p:cNvSpPr/>
            <p:nvPr/>
          </p:nvSpPr>
          <p:spPr>
            <a:xfrm rot="5400000">
              <a:off x="7986807" y="523005"/>
              <a:ext cx="82624" cy="82704"/>
            </a:xfrm>
            <a:custGeom>
              <a:rect b="b" l="l" r="r" t="t"/>
              <a:pathLst>
                <a:path extrusionOk="0" h="1027" w="1026">
                  <a:moveTo>
                    <a:pt x="511" y="1"/>
                  </a:moveTo>
                  <a:cubicBezTo>
                    <a:pt x="229" y="1"/>
                    <a:pt x="1" y="230"/>
                    <a:pt x="1" y="515"/>
                  </a:cubicBezTo>
                  <a:cubicBezTo>
                    <a:pt x="1" y="795"/>
                    <a:pt x="226" y="1026"/>
                    <a:pt x="509" y="1026"/>
                  </a:cubicBezTo>
                  <a:cubicBezTo>
                    <a:pt x="511" y="1026"/>
                    <a:pt x="512" y="1026"/>
                    <a:pt x="514" y="1026"/>
                  </a:cubicBezTo>
                  <a:cubicBezTo>
                    <a:pt x="797" y="1026"/>
                    <a:pt x="1026" y="797"/>
                    <a:pt x="1026" y="512"/>
                  </a:cubicBezTo>
                  <a:cubicBezTo>
                    <a:pt x="1026" y="230"/>
                    <a:pt x="797" y="1"/>
                    <a:pt x="5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33"/>
            <p:cNvSpPr/>
            <p:nvPr/>
          </p:nvSpPr>
          <p:spPr>
            <a:xfrm rot="5400000">
              <a:off x="7986887" y="790367"/>
              <a:ext cx="82946" cy="82704"/>
            </a:xfrm>
            <a:custGeom>
              <a:rect b="b" l="l" r="r" t="t"/>
              <a:pathLst>
                <a:path extrusionOk="0" h="1027" w="1030">
                  <a:moveTo>
                    <a:pt x="515" y="0"/>
                  </a:moveTo>
                  <a:cubicBezTo>
                    <a:pt x="230" y="0"/>
                    <a:pt x="0" y="230"/>
                    <a:pt x="0" y="515"/>
                  </a:cubicBezTo>
                  <a:cubicBezTo>
                    <a:pt x="0" y="797"/>
                    <a:pt x="233" y="1026"/>
                    <a:pt x="515" y="1026"/>
                  </a:cubicBezTo>
                  <a:cubicBezTo>
                    <a:pt x="800" y="1026"/>
                    <a:pt x="1029" y="797"/>
                    <a:pt x="1029" y="512"/>
                  </a:cubicBezTo>
                  <a:cubicBezTo>
                    <a:pt x="1029" y="230"/>
                    <a:pt x="797" y="0"/>
                    <a:pt x="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33"/>
            <p:cNvSpPr/>
            <p:nvPr/>
          </p:nvSpPr>
          <p:spPr>
            <a:xfrm rot="5400000">
              <a:off x="7777146" y="-278718"/>
              <a:ext cx="82946" cy="82624"/>
            </a:xfrm>
            <a:custGeom>
              <a:rect b="b" l="l" r="r" t="t"/>
              <a:pathLst>
                <a:path extrusionOk="0" h="1026" w="1030">
                  <a:moveTo>
                    <a:pt x="521" y="0"/>
                  </a:moveTo>
                  <a:cubicBezTo>
                    <a:pt x="519" y="0"/>
                    <a:pt x="517" y="0"/>
                    <a:pt x="515" y="0"/>
                  </a:cubicBezTo>
                  <a:cubicBezTo>
                    <a:pt x="230" y="0"/>
                    <a:pt x="1" y="230"/>
                    <a:pt x="1" y="511"/>
                  </a:cubicBezTo>
                  <a:cubicBezTo>
                    <a:pt x="1" y="797"/>
                    <a:pt x="233" y="1026"/>
                    <a:pt x="515" y="1026"/>
                  </a:cubicBezTo>
                  <a:cubicBezTo>
                    <a:pt x="801" y="1026"/>
                    <a:pt x="1030" y="797"/>
                    <a:pt x="1030" y="511"/>
                  </a:cubicBezTo>
                  <a:cubicBezTo>
                    <a:pt x="1030" y="231"/>
                    <a:pt x="800" y="0"/>
                    <a:pt x="5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33"/>
            <p:cNvSpPr/>
            <p:nvPr/>
          </p:nvSpPr>
          <p:spPr>
            <a:xfrm rot="5400000">
              <a:off x="7777750" y="-11477"/>
              <a:ext cx="82624" cy="82865"/>
            </a:xfrm>
            <a:custGeom>
              <a:rect b="b" l="l" r="r" t="t"/>
              <a:pathLst>
                <a:path extrusionOk="0" h="1029" w="1026">
                  <a:moveTo>
                    <a:pt x="511" y="1"/>
                  </a:moveTo>
                  <a:cubicBezTo>
                    <a:pt x="230" y="1"/>
                    <a:pt x="0" y="233"/>
                    <a:pt x="0" y="515"/>
                  </a:cubicBezTo>
                  <a:cubicBezTo>
                    <a:pt x="0" y="800"/>
                    <a:pt x="230" y="1029"/>
                    <a:pt x="515" y="1029"/>
                  </a:cubicBezTo>
                  <a:cubicBezTo>
                    <a:pt x="797" y="1029"/>
                    <a:pt x="1026" y="797"/>
                    <a:pt x="1026" y="515"/>
                  </a:cubicBezTo>
                  <a:cubicBezTo>
                    <a:pt x="1026" y="229"/>
                    <a:pt x="797" y="1"/>
                    <a:pt x="5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33"/>
            <p:cNvSpPr/>
            <p:nvPr/>
          </p:nvSpPr>
          <p:spPr>
            <a:xfrm rot="5400000">
              <a:off x="7777830" y="255885"/>
              <a:ext cx="82946" cy="82865"/>
            </a:xfrm>
            <a:custGeom>
              <a:rect b="b" l="l" r="r" t="t"/>
              <a:pathLst>
                <a:path extrusionOk="0" h="1029" w="1030">
                  <a:moveTo>
                    <a:pt x="515" y="1"/>
                  </a:moveTo>
                  <a:cubicBezTo>
                    <a:pt x="229" y="1"/>
                    <a:pt x="0" y="232"/>
                    <a:pt x="0" y="514"/>
                  </a:cubicBezTo>
                  <a:cubicBezTo>
                    <a:pt x="0" y="800"/>
                    <a:pt x="233" y="1029"/>
                    <a:pt x="515" y="1029"/>
                  </a:cubicBezTo>
                  <a:cubicBezTo>
                    <a:pt x="800" y="1029"/>
                    <a:pt x="1029" y="797"/>
                    <a:pt x="1029" y="514"/>
                  </a:cubicBezTo>
                  <a:cubicBezTo>
                    <a:pt x="1029" y="229"/>
                    <a:pt x="797" y="1"/>
                    <a:pt x="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33"/>
            <p:cNvSpPr/>
            <p:nvPr/>
          </p:nvSpPr>
          <p:spPr>
            <a:xfrm rot="5400000">
              <a:off x="7778273" y="523126"/>
              <a:ext cx="82624" cy="82946"/>
            </a:xfrm>
            <a:custGeom>
              <a:rect b="b" l="l" r="r" t="t"/>
              <a:pathLst>
                <a:path extrusionOk="0" h="1030" w="1026">
                  <a:moveTo>
                    <a:pt x="511" y="1"/>
                  </a:moveTo>
                  <a:cubicBezTo>
                    <a:pt x="229" y="1"/>
                    <a:pt x="1" y="230"/>
                    <a:pt x="1" y="515"/>
                  </a:cubicBezTo>
                  <a:cubicBezTo>
                    <a:pt x="1" y="797"/>
                    <a:pt x="229" y="1030"/>
                    <a:pt x="515" y="1030"/>
                  </a:cubicBezTo>
                  <a:cubicBezTo>
                    <a:pt x="797" y="1026"/>
                    <a:pt x="1026" y="797"/>
                    <a:pt x="1026" y="515"/>
                  </a:cubicBezTo>
                  <a:cubicBezTo>
                    <a:pt x="1026" y="230"/>
                    <a:pt x="797" y="1"/>
                    <a:pt x="5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33"/>
            <p:cNvSpPr/>
            <p:nvPr/>
          </p:nvSpPr>
          <p:spPr>
            <a:xfrm rot="5400000">
              <a:off x="7778474" y="790608"/>
              <a:ext cx="82946" cy="82704"/>
            </a:xfrm>
            <a:custGeom>
              <a:rect b="b" l="l" r="r" t="t"/>
              <a:pathLst>
                <a:path extrusionOk="0" h="1027" w="1030">
                  <a:moveTo>
                    <a:pt x="515" y="1"/>
                  </a:moveTo>
                  <a:cubicBezTo>
                    <a:pt x="230" y="1"/>
                    <a:pt x="0" y="230"/>
                    <a:pt x="0" y="515"/>
                  </a:cubicBezTo>
                  <a:cubicBezTo>
                    <a:pt x="0" y="797"/>
                    <a:pt x="233" y="1026"/>
                    <a:pt x="515" y="1026"/>
                  </a:cubicBezTo>
                  <a:cubicBezTo>
                    <a:pt x="801" y="1026"/>
                    <a:pt x="1029" y="797"/>
                    <a:pt x="1029" y="512"/>
                  </a:cubicBezTo>
                  <a:cubicBezTo>
                    <a:pt x="1029" y="230"/>
                    <a:pt x="797" y="1"/>
                    <a:pt x="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33"/>
            <p:cNvSpPr/>
            <p:nvPr/>
          </p:nvSpPr>
          <p:spPr>
            <a:xfrm rot="5400000">
              <a:off x="7568773" y="-278436"/>
              <a:ext cx="82865" cy="82624"/>
            </a:xfrm>
            <a:custGeom>
              <a:rect b="b" l="l" r="r" t="t"/>
              <a:pathLst>
                <a:path extrusionOk="0" h="1026" w="1029">
                  <a:moveTo>
                    <a:pt x="520" y="0"/>
                  </a:moveTo>
                  <a:cubicBezTo>
                    <a:pt x="518" y="0"/>
                    <a:pt x="516" y="0"/>
                    <a:pt x="514" y="0"/>
                  </a:cubicBezTo>
                  <a:cubicBezTo>
                    <a:pt x="229" y="0"/>
                    <a:pt x="1" y="230"/>
                    <a:pt x="1" y="515"/>
                  </a:cubicBezTo>
                  <a:cubicBezTo>
                    <a:pt x="1" y="797"/>
                    <a:pt x="232" y="1026"/>
                    <a:pt x="514" y="1026"/>
                  </a:cubicBezTo>
                  <a:cubicBezTo>
                    <a:pt x="800" y="1026"/>
                    <a:pt x="1029" y="797"/>
                    <a:pt x="1029" y="512"/>
                  </a:cubicBezTo>
                  <a:cubicBezTo>
                    <a:pt x="1029" y="232"/>
                    <a:pt x="800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33"/>
            <p:cNvSpPr/>
            <p:nvPr/>
          </p:nvSpPr>
          <p:spPr>
            <a:xfrm rot="5400000">
              <a:off x="7569297" y="-11195"/>
              <a:ext cx="82704" cy="82865"/>
            </a:xfrm>
            <a:custGeom>
              <a:rect b="b" l="l" r="r" t="t"/>
              <a:pathLst>
                <a:path extrusionOk="0" h="1029" w="1027">
                  <a:moveTo>
                    <a:pt x="512" y="1"/>
                  </a:moveTo>
                  <a:cubicBezTo>
                    <a:pt x="230" y="1"/>
                    <a:pt x="0" y="233"/>
                    <a:pt x="0" y="515"/>
                  </a:cubicBezTo>
                  <a:cubicBezTo>
                    <a:pt x="0" y="800"/>
                    <a:pt x="230" y="1029"/>
                    <a:pt x="515" y="1029"/>
                  </a:cubicBezTo>
                  <a:cubicBezTo>
                    <a:pt x="797" y="1029"/>
                    <a:pt x="1026" y="797"/>
                    <a:pt x="1026" y="515"/>
                  </a:cubicBezTo>
                  <a:cubicBezTo>
                    <a:pt x="1026" y="229"/>
                    <a:pt x="79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33"/>
            <p:cNvSpPr/>
            <p:nvPr/>
          </p:nvSpPr>
          <p:spPr>
            <a:xfrm rot="5400000">
              <a:off x="7569417" y="256126"/>
              <a:ext cx="82946" cy="82865"/>
            </a:xfrm>
            <a:custGeom>
              <a:rect b="b" l="l" r="r" t="t"/>
              <a:pathLst>
                <a:path extrusionOk="0" h="1029" w="1030">
                  <a:moveTo>
                    <a:pt x="515" y="1"/>
                  </a:moveTo>
                  <a:cubicBezTo>
                    <a:pt x="230" y="1"/>
                    <a:pt x="1" y="232"/>
                    <a:pt x="1" y="514"/>
                  </a:cubicBezTo>
                  <a:cubicBezTo>
                    <a:pt x="1" y="800"/>
                    <a:pt x="233" y="1029"/>
                    <a:pt x="515" y="1029"/>
                  </a:cubicBezTo>
                  <a:cubicBezTo>
                    <a:pt x="800" y="1029"/>
                    <a:pt x="1030" y="797"/>
                    <a:pt x="1030" y="514"/>
                  </a:cubicBezTo>
                  <a:cubicBezTo>
                    <a:pt x="1030" y="229"/>
                    <a:pt x="797" y="1"/>
                    <a:pt x="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33"/>
            <p:cNvSpPr/>
            <p:nvPr/>
          </p:nvSpPr>
          <p:spPr>
            <a:xfrm rot="5400000">
              <a:off x="7569901" y="523407"/>
              <a:ext cx="82543" cy="82946"/>
            </a:xfrm>
            <a:custGeom>
              <a:rect b="b" l="l" r="r" t="t"/>
              <a:pathLst>
                <a:path extrusionOk="0" h="1030" w="1025">
                  <a:moveTo>
                    <a:pt x="511" y="1"/>
                  </a:moveTo>
                  <a:cubicBezTo>
                    <a:pt x="229" y="1"/>
                    <a:pt x="0" y="233"/>
                    <a:pt x="0" y="515"/>
                  </a:cubicBezTo>
                  <a:cubicBezTo>
                    <a:pt x="0" y="797"/>
                    <a:pt x="229" y="1030"/>
                    <a:pt x="515" y="1030"/>
                  </a:cubicBezTo>
                  <a:cubicBezTo>
                    <a:pt x="796" y="1026"/>
                    <a:pt x="1025" y="797"/>
                    <a:pt x="1025" y="515"/>
                  </a:cubicBezTo>
                  <a:cubicBezTo>
                    <a:pt x="1025" y="230"/>
                    <a:pt x="796" y="1"/>
                    <a:pt x="5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33"/>
            <p:cNvSpPr/>
            <p:nvPr/>
          </p:nvSpPr>
          <p:spPr>
            <a:xfrm rot="5400000">
              <a:off x="7570102" y="790890"/>
              <a:ext cx="82865" cy="82704"/>
            </a:xfrm>
            <a:custGeom>
              <a:rect b="b" l="l" r="r" t="t"/>
              <a:pathLst>
                <a:path extrusionOk="0" h="1027" w="1029">
                  <a:moveTo>
                    <a:pt x="514" y="1"/>
                  </a:moveTo>
                  <a:cubicBezTo>
                    <a:pt x="229" y="1"/>
                    <a:pt x="0" y="230"/>
                    <a:pt x="0" y="515"/>
                  </a:cubicBezTo>
                  <a:cubicBezTo>
                    <a:pt x="0" y="797"/>
                    <a:pt x="232" y="1026"/>
                    <a:pt x="514" y="1026"/>
                  </a:cubicBezTo>
                  <a:cubicBezTo>
                    <a:pt x="800" y="1026"/>
                    <a:pt x="1028" y="797"/>
                    <a:pt x="1028" y="512"/>
                  </a:cubicBezTo>
                  <a:cubicBezTo>
                    <a:pt x="1028" y="230"/>
                    <a:pt x="797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33"/>
            <p:cNvSpPr/>
            <p:nvPr/>
          </p:nvSpPr>
          <p:spPr>
            <a:xfrm rot="5400000">
              <a:off x="7360360" y="-278195"/>
              <a:ext cx="82865" cy="82624"/>
            </a:xfrm>
            <a:custGeom>
              <a:rect b="b" l="l" r="r" t="t"/>
              <a:pathLst>
                <a:path extrusionOk="0" h="1026" w="1029">
                  <a:moveTo>
                    <a:pt x="515" y="0"/>
                  </a:moveTo>
                  <a:cubicBezTo>
                    <a:pt x="229" y="0"/>
                    <a:pt x="1" y="230"/>
                    <a:pt x="1" y="515"/>
                  </a:cubicBezTo>
                  <a:cubicBezTo>
                    <a:pt x="1" y="797"/>
                    <a:pt x="229" y="1026"/>
                    <a:pt x="515" y="1026"/>
                  </a:cubicBezTo>
                  <a:cubicBezTo>
                    <a:pt x="797" y="1026"/>
                    <a:pt x="1029" y="797"/>
                    <a:pt x="1029" y="512"/>
                  </a:cubicBezTo>
                  <a:cubicBezTo>
                    <a:pt x="1026" y="230"/>
                    <a:pt x="797" y="0"/>
                    <a:pt x="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33"/>
            <p:cNvSpPr/>
            <p:nvPr/>
          </p:nvSpPr>
          <p:spPr>
            <a:xfrm rot="5400000">
              <a:off x="7360723" y="-11115"/>
              <a:ext cx="82946" cy="82946"/>
            </a:xfrm>
            <a:custGeom>
              <a:rect b="b" l="l" r="r" t="t"/>
              <a:pathLst>
                <a:path extrusionOk="0" h="1030" w="1030">
                  <a:moveTo>
                    <a:pt x="515" y="1"/>
                  </a:moveTo>
                  <a:cubicBezTo>
                    <a:pt x="233" y="4"/>
                    <a:pt x="0" y="233"/>
                    <a:pt x="4" y="515"/>
                  </a:cubicBezTo>
                  <a:cubicBezTo>
                    <a:pt x="4" y="800"/>
                    <a:pt x="233" y="1029"/>
                    <a:pt x="515" y="1029"/>
                  </a:cubicBezTo>
                  <a:cubicBezTo>
                    <a:pt x="801" y="1029"/>
                    <a:pt x="1029" y="800"/>
                    <a:pt x="1029" y="515"/>
                  </a:cubicBezTo>
                  <a:cubicBezTo>
                    <a:pt x="1029" y="233"/>
                    <a:pt x="801" y="1"/>
                    <a:pt x="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33"/>
            <p:cNvSpPr/>
            <p:nvPr/>
          </p:nvSpPr>
          <p:spPr>
            <a:xfrm rot="5400000">
              <a:off x="7361005" y="256368"/>
              <a:ext cx="82946" cy="82865"/>
            </a:xfrm>
            <a:custGeom>
              <a:rect b="b" l="l" r="r" t="t"/>
              <a:pathLst>
                <a:path extrusionOk="0" h="1029" w="1030">
                  <a:moveTo>
                    <a:pt x="515" y="1"/>
                  </a:moveTo>
                  <a:cubicBezTo>
                    <a:pt x="230" y="1"/>
                    <a:pt x="1" y="233"/>
                    <a:pt x="1" y="514"/>
                  </a:cubicBezTo>
                  <a:cubicBezTo>
                    <a:pt x="1" y="800"/>
                    <a:pt x="233" y="1029"/>
                    <a:pt x="515" y="1029"/>
                  </a:cubicBezTo>
                  <a:cubicBezTo>
                    <a:pt x="797" y="1029"/>
                    <a:pt x="1030" y="797"/>
                    <a:pt x="1030" y="514"/>
                  </a:cubicBezTo>
                  <a:cubicBezTo>
                    <a:pt x="1027" y="229"/>
                    <a:pt x="797" y="1"/>
                    <a:pt x="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33"/>
            <p:cNvSpPr/>
            <p:nvPr/>
          </p:nvSpPr>
          <p:spPr>
            <a:xfrm rot="5400000">
              <a:off x="7361327" y="523569"/>
              <a:ext cx="82865" cy="82946"/>
            </a:xfrm>
            <a:custGeom>
              <a:rect b="b" l="l" r="r" t="t"/>
              <a:pathLst>
                <a:path extrusionOk="0" h="1030" w="1029">
                  <a:moveTo>
                    <a:pt x="515" y="1"/>
                  </a:moveTo>
                  <a:cubicBezTo>
                    <a:pt x="233" y="1"/>
                    <a:pt x="0" y="233"/>
                    <a:pt x="3" y="515"/>
                  </a:cubicBezTo>
                  <a:cubicBezTo>
                    <a:pt x="3" y="801"/>
                    <a:pt x="233" y="1030"/>
                    <a:pt x="518" y="1030"/>
                  </a:cubicBezTo>
                  <a:cubicBezTo>
                    <a:pt x="800" y="1030"/>
                    <a:pt x="1029" y="797"/>
                    <a:pt x="1029" y="515"/>
                  </a:cubicBezTo>
                  <a:cubicBezTo>
                    <a:pt x="1029" y="230"/>
                    <a:pt x="800" y="1"/>
                    <a:pt x="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33"/>
            <p:cNvSpPr/>
            <p:nvPr/>
          </p:nvSpPr>
          <p:spPr>
            <a:xfrm rot="5400000">
              <a:off x="7361689" y="791132"/>
              <a:ext cx="82865" cy="82704"/>
            </a:xfrm>
            <a:custGeom>
              <a:rect b="b" l="l" r="r" t="t"/>
              <a:pathLst>
                <a:path extrusionOk="0" h="1027" w="1029">
                  <a:moveTo>
                    <a:pt x="515" y="1"/>
                  </a:moveTo>
                  <a:cubicBezTo>
                    <a:pt x="229" y="1"/>
                    <a:pt x="1" y="230"/>
                    <a:pt x="1" y="515"/>
                  </a:cubicBezTo>
                  <a:cubicBezTo>
                    <a:pt x="1" y="795"/>
                    <a:pt x="229" y="1026"/>
                    <a:pt x="509" y="1026"/>
                  </a:cubicBezTo>
                  <a:cubicBezTo>
                    <a:pt x="511" y="1026"/>
                    <a:pt x="513" y="1026"/>
                    <a:pt x="515" y="1026"/>
                  </a:cubicBezTo>
                  <a:cubicBezTo>
                    <a:pt x="797" y="1026"/>
                    <a:pt x="1029" y="797"/>
                    <a:pt x="1029" y="512"/>
                  </a:cubicBezTo>
                  <a:cubicBezTo>
                    <a:pt x="1029" y="230"/>
                    <a:pt x="797" y="1"/>
                    <a:pt x="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1" name="Google Shape;2391;p33"/>
          <p:cNvSpPr/>
          <p:nvPr/>
        </p:nvSpPr>
        <p:spPr>
          <a:xfrm>
            <a:off x="930525" y="3525575"/>
            <a:ext cx="5190600" cy="11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395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p34"/>
          <p:cNvSpPr txBox="1"/>
          <p:nvPr>
            <p:ph type="ctrTitle"/>
          </p:nvPr>
        </p:nvSpPr>
        <p:spPr>
          <a:xfrm>
            <a:off x="2925600" y="946950"/>
            <a:ext cx="3292800" cy="177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Apresentação da SA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My View</a:t>
            </a:r>
            <a:r>
              <a:rPr b="1" baseline="30000" lang="en" sz="3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®</a:t>
            </a:r>
            <a:endParaRPr b="1" baseline="30000" sz="3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By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Stariote Entertainment </a:t>
            </a: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©</a:t>
            </a: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and Saint’Anna Solutions </a:t>
            </a: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©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397" name="Google Shape;2397;p34"/>
          <p:cNvSpPr txBox="1"/>
          <p:nvPr>
            <p:ph idx="1" type="subTitle"/>
          </p:nvPr>
        </p:nvSpPr>
        <p:spPr>
          <a:xfrm>
            <a:off x="2925600" y="3251250"/>
            <a:ext cx="3292800" cy="9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Integrantes: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Pedro Henrique Diogo de Santana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Matheus Amorim da Cruz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22"/>
          <p:cNvSpPr txBox="1"/>
          <p:nvPr>
            <p:ph idx="1" type="body"/>
          </p:nvPr>
        </p:nvSpPr>
        <p:spPr>
          <a:xfrm>
            <a:off x="2205750" y="1455488"/>
            <a:ext cx="4732500" cy="29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Introdução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○"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 que é o MyView?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○"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Quando surgiu a necessidade da aplicação?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Como vai funcionar?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roxima Nova"/>
              <a:buChar char="○"/>
            </a:pPr>
            <a:r>
              <a:rPr lang="en" sz="1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Interface para autenticação do usuário;</a:t>
            </a:r>
            <a:endParaRPr sz="1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roxima Nova"/>
              <a:buChar char="○"/>
            </a:pPr>
            <a:r>
              <a:rPr lang="en" sz="1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Janelas de Administrador e Cliente;</a:t>
            </a:r>
            <a:endParaRPr sz="1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roxima Nova"/>
              <a:buChar char="■"/>
            </a:pPr>
            <a:r>
              <a:rPr lang="en" sz="1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Funcionalidades básicas;</a:t>
            </a:r>
            <a:endParaRPr sz="1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Modelo Logico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Dicionário de Dados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Dúvidas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FFFFFF"/>
              </a:solidFill>
            </a:endParaRPr>
          </a:p>
        </p:txBody>
      </p:sp>
      <p:sp>
        <p:nvSpPr>
          <p:cNvPr id="713" name="Google Shape;713;p22"/>
          <p:cNvSpPr txBox="1"/>
          <p:nvPr>
            <p:ph type="title"/>
          </p:nvPr>
        </p:nvSpPr>
        <p:spPr>
          <a:xfrm>
            <a:off x="2040750" y="720713"/>
            <a:ext cx="5062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Roteiro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14" name="Google Shape;714;p22"/>
          <p:cNvSpPr/>
          <p:nvPr/>
        </p:nvSpPr>
        <p:spPr>
          <a:xfrm>
            <a:off x="8374200" y="566245"/>
            <a:ext cx="49800" cy="239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3"/>
          <p:cNvSpPr txBox="1"/>
          <p:nvPr/>
        </p:nvSpPr>
        <p:spPr>
          <a:xfrm>
            <a:off x="2283350" y="383888"/>
            <a:ext cx="45771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Introdução</a:t>
            </a:r>
            <a:endParaRPr b="1" sz="2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Quando surgiu a necessidade da aplicação?</a:t>
            </a:r>
            <a:endParaRPr sz="2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0" name="Google Shape;720;p23"/>
          <p:cNvSpPr txBox="1"/>
          <p:nvPr/>
        </p:nvSpPr>
        <p:spPr>
          <a:xfrm>
            <a:off x="1730450" y="2067413"/>
            <a:ext cx="56829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Nos dias de hoje,  as pessoas consomem muitas obras de entretenimento.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Segundo a Netflix, um assinante assiste até 60 filmes por ano e no meio da correria do dia a dia, as vezes podemos esquecer o nome daquela obra que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gostaríamos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de recomendar para alguém ou reassistir novamente. E é aí que o MyView surge para resolver esse problema.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24"/>
          <p:cNvSpPr/>
          <p:nvPr/>
        </p:nvSpPr>
        <p:spPr>
          <a:xfrm>
            <a:off x="8374200" y="566245"/>
            <a:ext cx="49800" cy="239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24"/>
          <p:cNvSpPr txBox="1"/>
          <p:nvPr/>
        </p:nvSpPr>
        <p:spPr>
          <a:xfrm>
            <a:off x="2953500" y="1130163"/>
            <a:ext cx="32370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Introdução</a:t>
            </a:r>
            <a:endParaRPr b="1" sz="2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 que é o MyView?</a:t>
            </a:r>
            <a:endParaRPr b="1" sz="2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7" name="Google Shape;727;p24"/>
          <p:cNvSpPr txBox="1"/>
          <p:nvPr/>
        </p:nvSpPr>
        <p:spPr>
          <a:xfrm>
            <a:off x="1329000" y="2277238"/>
            <a:ext cx="64860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 MyView é um software com o objetivo de tornar a sua visão de mundo um tanto mais palpável e acessível, facilitando a sua expressividade ao mesmo tempo que incentivamos opiniões simples e diretas com o objetivo de criar recordações breves sobre as suas experiências narrativas.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5"/>
          <p:cNvSpPr/>
          <p:nvPr/>
        </p:nvSpPr>
        <p:spPr>
          <a:xfrm>
            <a:off x="8374200" y="566245"/>
            <a:ext cx="49800" cy="239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25"/>
          <p:cNvSpPr txBox="1"/>
          <p:nvPr/>
        </p:nvSpPr>
        <p:spPr>
          <a:xfrm>
            <a:off x="1620713" y="1457025"/>
            <a:ext cx="59025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Como vai funcionar?</a:t>
            </a:r>
            <a:endParaRPr b="1" sz="2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Interface para autenticação do usuário</a:t>
            </a:r>
            <a:endParaRPr sz="3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4" name="Google Shape;734;p25"/>
          <p:cNvSpPr txBox="1"/>
          <p:nvPr/>
        </p:nvSpPr>
        <p:spPr>
          <a:xfrm>
            <a:off x="1620788" y="2587575"/>
            <a:ext cx="59025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Na interface para autenticação deverá ser informado o User</a:t>
            </a: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 uma senha de 8 dígitos, estes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criados pelo usuário durante o cadastro de conta no sistema</a:t>
            </a: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26"/>
          <p:cNvSpPr txBox="1"/>
          <p:nvPr/>
        </p:nvSpPr>
        <p:spPr>
          <a:xfrm>
            <a:off x="1878150" y="840613"/>
            <a:ext cx="53877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Como vai funcionar?</a:t>
            </a:r>
            <a:endParaRPr b="1" sz="2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Janelas de Administrador e Cliente</a:t>
            </a:r>
            <a:endParaRPr>
              <a:solidFill>
                <a:srgbClr val="FFFFFF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740" name="Google Shape;740;p26"/>
          <p:cNvSpPr txBox="1"/>
          <p:nvPr/>
        </p:nvSpPr>
        <p:spPr>
          <a:xfrm>
            <a:off x="1637400" y="1929288"/>
            <a:ext cx="58692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 Cliente tem acesso limitado ao software, podendo visualizar apenas a tela de clientes e armazenar somente os seus dados pessoais;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 administrador terá acesso a todos os dados armazenados no banco, podendo acessar tanto a tela de cliente, como o de administrador.</a:t>
            </a:r>
            <a:endParaRPr>
              <a:solidFill>
                <a:srgbClr val="FFFFFF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27"/>
          <p:cNvSpPr/>
          <p:nvPr/>
        </p:nvSpPr>
        <p:spPr>
          <a:xfrm>
            <a:off x="8374200" y="566245"/>
            <a:ext cx="49800" cy="239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27"/>
          <p:cNvSpPr txBox="1"/>
          <p:nvPr/>
        </p:nvSpPr>
        <p:spPr>
          <a:xfrm>
            <a:off x="1988925" y="715700"/>
            <a:ext cx="51660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Como vai funcionar?</a:t>
            </a:r>
            <a:endParaRPr b="1" sz="2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Janelas de Administrador e Cliente </a:t>
            </a:r>
            <a:endParaRPr sz="2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(Funcionalidades básicas)</a:t>
            </a:r>
            <a:endParaRPr sz="2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7" name="Google Shape;747;p27"/>
          <p:cNvSpPr txBox="1"/>
          <p:nvPr/>
        </p:nvSpPr>
        <p:spPr>
          <a:xfrm>
            <a:off x="1236750" y="2372788"/>
            <a:ext cx="66705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 Cliente pode selecionar o tipo de obra que consumiu, inserir o nome da mesma, uma nota pessoal e as suas observações e cadastrá-las;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 Administrador poderá ver os dados do cliente e possui as funcionalidades básicas do mesmo (CRUD), além de poder utilizar filtros extras para consulta dos dados dos </a:t>
            </a: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usuários</a:t>
            </a: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28"/>
          <p:cNvSpPr/>
          <p:nvPr/>
        </p:nvSpPr>
        <p:spPr>
          <a:xfrm>
            <a:off x="1976713" y="373950"/>
            <a:ext cx="5190600" cy="4395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28"/>
          <p:cNvSpPr txBox="1"/>
          <p:nvPr/>
        </p:nvSpPr>
        <p:spPr>
          <a:xfrm>
            <a:off x="2698188" y="587975"/>
            <a:ext cx="374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Modelo Conceitual</a:t>
            </a:r>
            <a:endParaRPr b="1" sz="2800">
              <a:solidFill>
                <a:srgbClr val="FFFFFF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pic>
        <p:nvPicPr>
          <p:cNvPr id="754" name="Google Shape;754;p28"/>
          <p:cNvPicPr preferRelativeResize="0"/>
          <p:nvPr/>
        </p:nvPicPr>
        <p:blipFill rotWithShape="1">
          <a:blip r:embed="rId3">
            <a:alphaModFix/>
          </a:blip>
          <a:srcRect b="10929" l="0" r="0" t="15422"/>
          <a:stretch/>
        </p:blipFill>
        <p:spPr>
          <a:xfrm>
            <a:off x="1811037" y="1343150"/>
            <a:ext cx="5521976" cy="2959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29"/>
          <p:cNvSpPr/>
          <p:nvPr/>
        </p:nvSpPr>
        <p:spPr>
          <a:xfrm>
            <a:off x="8374200" y="566245"/>
            <a:ext cx="49800" cy="239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29"/>
          <p:cNvSpPr txBox="1"/>
          <p:nvPr/>
        </p:nvSpPr>
        <p:spPr>
          <a:xfrm>
            <a:off x="2953500" y="805938"/>
            <a:ext cx="323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Modelo Lógico</a:t>
            </a:r>
            <a:endParaRPr b="1" sz="2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61" name="Google Shape;7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688" y="1486288"/>
            <a:ext cx="5782622" cy="3139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nglish Professor CV by Slidesgo">
  <a:themeElements>
    <a:clrScheme name="Simple Light">
      <a:dk1>
        <a:srgbClr val="FFFFFF"/>
      </a:dk1>
      <a:lt1>
        <a:srgbClr val="57F7D9"/>
      </a:lt1>
      <a:dk2>
        <a:srgbClr val="4E2EC4"/>
      </a:dk2>
      <a:lt2>
        <a:srgbClr val="F6678A"/>
      </a:lt2>
      <a:accent1>
        <a:srgbClr val="FFC58F"/>
      </a:accent1>
      <a:accent2>
        <a:srgbClr val="342E4B"/>
      </a:accent2>
      <a:accent3>
        <a:srgbClr val="4E2EC4"/>
      </a:accent3>
      <a:accent4>
        <a:srgbClr val="F6678A"/>
      </a:accent4>
      <a:accent5>
        <a:srgbClr val="FFC58F"/>
      </a:accent5>
      <a:accent6>
        <a:srgbClr val="57F7D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