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2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Kulim Park" panose="020B0604020202020204" charset="0"/>
      <p:regular r:id="rId20"/>
      <p:bold r:id="rId21"/>
      <p:italic r:id="rId22"/>
      <p:boldItalic r:id="rId23"/>
    </p:embeddedFont>
    <p:embeddedFont>
      <p:font typeface="Kulim Park Ligh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6C351D12-F9CF-4E92-A7D3-66CBBF5661EB}">
  <a:tblStyle styleId="{6C351D12-F9CF-4E92-A7D3-66CBBF5661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1319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50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921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2425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072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52668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01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25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65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1"/>
            </a:gs>
            <a:gs pos="37000">
              <a:schemeClr val="dk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8" y="-13"/>
            <a:ext cx="7710766" cy="5142022"/>
            <a:chOff x="-8" y="-13"/>
            <a:chExt cx="7710766" cy="5142022"/>
          </a:xfrm>
        </p:grpSpPr>
        <p:sp>
          <p:nvSpPr>
            <p:cNvPr id="11" name="Google Shape;11;p2"/>
            <p:cNvSpPr/>
            <p:nvPr/>
          </p:nvSpPr>
          <p:spPr>
            <a:xfrm>
              <a:off x="-8" y="-13"/>
              <a:ext cx="7710766" cy="5142022"/>
            </a:xfrm>
            <a:custGeom>
              <a:avLst/>
              <a:gdLst/>
              <a:ahLst/>
              <a:cxnLst/>
              <a:rect l="l" t="t" r="r" b="b"/>
              <a:pathLst>
                <a:path w="3427007" h="2285343" extrusionOk="0">
                  <a:moveTo>
                    <a:pt x="3264200" y="1931013"/>
                  </a:moveTo>
                  <a:cubicBezTo>
                    <a:pt x="3059555" y="1738083"/>
                    <a:pt x="2707189" y="1625228"/>
                    <a:pt x="2663923" y="1311888"/>
                  </a:cubicBezTo>
                  <a:cubicBezTo>
                    <a:pt x="2646918" y="776320"/>
                    <a:pt x="3405816" y="668129"/>
                    <a:pt x="325855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426103" y="2285343"/>
                  </a:lnTo>
                  <a:cubicBezTo>
                    <a:pt x="3436148" y="2153964"/>
                    <a:pt x="3361302" y="2023504"/>
                    <a:pt x="3264200" y="19310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-8" y="-13"/>
              <a:ext cx="7536339" cy="5142022"/>
            </a:xfrm>
            <a:custGeom>
              <a:avLst/>
              <a:gdLst/>
              <a:ahLst/>
              <a:cxnLst/>
              <a:rect l="l" t="t" r="r" b="b"/>
              <a:pathLst>
                <a:path w="3349484" h="2285343" extrusionOk="0">
                  <a:moveTo>
                    <a:pt x="3135123" y="1986849"/>
                  </a:moveTo>
                  <a:cubicBezTo>
                    <a:pt x="3002568" y="1888315"/>
                    <a:pt x="2836659" y="1848901"/>
                    <a:pt x="2687952" y="1777628"/>
                  </a:cubicBezTo>
                  <a:cubicBezTo>
                    <a:pt x="2379377" y="1643884"/>
                    <a:pt x="2269472" y="1317800"/>
                    <a:pt x="2551129" y="1092748"/>
                  </a:cubicBezTo>
                  <a:cubicBezTo>
                    <a:pt x="2647246" y="1012409"/>
                    <a:pt x="2763520" y="961040"/>
                    <a:pt x="2873688" y="901459"/>
                  </a:cubicBezTo>
                  <a:cubicBezTo>
                    <a:pt x="3268796" y="717528"/>
                    <a:pt x="3285865" y="371278"/>
                    <a:pt x="315468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3349485" y="2285343"/>
                  </a:lnTo>
                  <a:cubicBezTo>
                    <a:pt x="3310420" y="2166169"/>
                    <a:pt x="3235575" y="2061939"/>
                    <a:pt x="3135123" y="19868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" y="-13"/>
              <a:ext cx="6852517" cy="5142022"/>
            </a:xfrm>
            <a:custGeom>
              <a:avLst/>
              <a:gdLst/>
              <a:ahLst/>
              <a:cxnLst/>
              <a:rect l="l" t="t" r="r" b="b"/>
              <a:pathLst>
                <a:path w="3045563" h="2285343" extrusionOk="0">
                  <a:moveTo>
                    <a:pt x="2807574" y="2063115"/>
                  </a:moveTo>
                  <a:cubicBezTo>
                    <a:pt x="2956478" y="1994404"/>
                    <a:pt x="2840008" y="1887198"/>
                    <a:pt x="2727411" y="1875177"/>
                  </a:cubicBezTo>
                  <a:cubicBezTo>
                    <a:pt x="2250301" y="1750695"/>
                    <a:pt x="2181824" y="1070150"/>
                    <a:pt x="2624661" y="853112"/>
                  </a:cubicBezTo>
                  <a:cubicBezTo>
                    <a:pt x="2701215" y="814552"/>
                    <a:pt x="2785909" y="794451"/>
                    <a:pt x="2863446" y="757796"/>
                  </a:cubicBezTo>
                  <a:cubicBezTo>
                    <a:pt x="3297881" y="540560"/>
                    <a:pt x="2793262" y="253036"/>
                    <a:pt x="298339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81190" y="2285343"/>
                  </a:lnTo>
                  <a:cubicBezTo>
                    <a:pt x="2683685" y="2196596"/>
                    <a:pt x="2730299" y="2108047"/>
                    <a:pt x="2807574" y="2063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8" y="-13"/>
              <a:ext cx="6478551" cy="5142022"/>
            </a:xfrm>
            <a:custGeom>
              <a:avLst/>
              <a:gdLst/>
              <a:ahLst/>
              <a:cxnLst/>
              <a:rect l="l" t="t" r="r" b="b"/>
              <a:pathLst>
                <a:path w="2879356" h="2285343" extrusionOk="0">
                  <a:moveTo>
                    <a:pt x="2483636" y="1975748"/>
                  </a:moveTo>
                  <a:cubicBezTo>
                    <a:pt x="2425729" y="1949472"/>
                    <a:pt x="2357974" y="1946319"/>
                    <a:pt x="2304203" y="1912292"/>
                  </a:cubicBezTo>
                  <a:cubicBezTo>
                    <a:pt x="2200338" y="1846602"/>
                    <a:pt x="2149981" y="1693020"/>
                    <a:pt x="2194297" y="1578391"/>
                  </a:cubicBezTo>
                  <a:cubicBezTo>
                    <a:pt x="2362898" y="1262161"/>
                    <a:pt x="2082226" y="851863"/>
                    <a:pt x="2213994" y="698938"/>
                  </a:cubicBezTo>
                  <a:cubicBezTo>
                    <a:pt x="2289890" y="640671"/>
                    <a:pt x="2476086" y="701106"/>
                    <a:pt x="2569840" y="720484"/>
                  </a:cubicBezTo>
                  <a:cubicBezTo>
                    <a:pt x="3121795" y="827427"/>
                    <a:pt x="2785252" y="260657"/>
                    <a:pt x="2696422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605819" y="2285343"/>
                  </a:lnTo>
                  <a:cubicBezTo>
                    <a:pt x="2646787" y="2172291"/>
                    <a:pt x="2595314" y="2026460"/>
                    <a:pt x="2483636" y="19757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8" y="-13"/>
              <a:ext cx="6272190" cy="5142022"/>
            </a:xfrm>
            <a:custGeom>
              <a:avLst/>
              <a:gdLst/>
              <a:ahLst/>
              <a:cxnLst/>
              <a:rect l="l" t="t" r="r" b="b"/>
              <a:pathLst>
                <a:path w="2787640" h="2285343" extrusionOk="0">
                  <a:moveTo>
                    <a:pt x="2551129" y="2165460"/>
                  </a:moveTo>
                  <a:cubicBezTo>
                    <a:pt x="2474839" y="1961822"/>
                    <a:pt x="2182086" y="2092478"/>
                    <a:pt x="2041192" y="1984090"/>
                  </a:cubicBezTo>
                  <a:cubicBezTo>
                    <a:pt x="1755530" y="1606309"/>
                    <a:pt x="2254765" y="1476178"/>
                    <a:pt x="2067125" y="765219"/>
                  </a:cubicBezTo>
                  <a:cubicBezTo>
                    <a:pt x="2053010" y="702617"/>
                    <a:pt x="2051631" y="620702"/>
                    <a:pt x="2107765" y="589762"/>
                  </a:cubicBezTo>
                  <a:cubicBezTo>
                    <a:pt x="2139214" y="572223"/>
                    <a:pt x="2178081" y="579120"/>
                    <a:pt x="2213403" y="586543"/>
                  </a:cubicBezTo>
                  <a:cubicBezTo>
                    <a:pt x="2363423" y="609994"/>
                    <a:pt x="2512983" y="669378"/>
                    <a:pt x="2665433" y="663991"/>
                  </a:cubicBezTo>
                  <a:cubicBezTo>
                    <a:pt x="2829568" y="636467"/>
                    <a:pt x="2809872" y="484724"/>
                    <a:pt x="2714805" y="382445"/>
                  </a:cubicBezTo>
                  <a:cubicBezTo>
                    <a:pt x="2614157" y="255007"/>
                    <a:pt x="2513443" y="127523"/>
                    <a:pt x="241279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536094" y="2285343"/>
                  </a:lnTo>
                  <a:cubicBezTo>
                    <a:pt x="2555134" y="2247966"/>
                    <a:pt x="2563012" y="2205202"/>
                    <a:pt x="2551129" y="21654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8" y="-13"/>
              <a:ext cx="5978795" cy="5142022"/>
            </a:xfrm>
            <a:custGeom>
              <a:avLst/>
              <a:gdLst/>
              <a:ahLst/>
              <a:cxnLst/>
              <a:rect l="l" t="t" r="r" b="b"/>
              <a:pathLst>
                <a:path w="2657242" h="2285343" extrusionOk="0">
                  <a:moveTo>
                    <a:pt x="2007248" y="2113499"/>
                  </a:moveTo>
                  <a:cubicBezTo>
                    <a:pt x="1570122" y="1477098"/>
                    <a:pt x="2433082" y="1775854"/>
                    <a:pt x="2003441" y="835244"/>
                  </a:cubicBezTo>
                  <a:cubicBezTo>
                    <a:pt x="1977901" y="745052"/>
                    <a:pt x="1922620" y="648094"/>
                    <a:pt x="1965558" y="564800"/>
                  </a:cubicBezTo>
                  <a:cubicBezTo>
                    <a:pt x="2004426" y="489322"/>
                    <a:pt x="2106518" y="470798"/>
                    <a:pt x="2189570" y="488337"/>
                  </a:cubicBezTo>
                  <a:cubicBezTo>
                    <a:pt x="2272623" y="505876"/>
                    <a:pt x="2348716" y="549428"/>
                    <a:pt x="2432491" y="564274"/>
                  </a:cubicBezTo>
                  <a:cubicBezTo>
                    <a:pt x="2646524" y="602374"/>
                    <a:pt x="2740016" y="398211"/>
                    <a:pt x="2567739" y="263810"/>
                  </a:cubicBezTo>
                  <a:cubicBezTo>
                    <a:pt x="2468142" y="185967"/>
                    <a:pt x="2311687" y="141430"/>
                    <a:pt x="228785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2023268" y="2285343"/>
                  </a:lnTo>
                  <a:cubicBezTo>
                    <a:pt x="2055570" y="2233645"/>
                    <a:pt x="2039156" y="2165000"/>
                    <a:pt x="2007248" y="21134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658575"/>
            <a:ext cx="3620100" cy="382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1"/>
            </a:gs>
            <a:gs pos="50000">
              <a:schemeClr val="dk2"/>
            </a:gs>
            <a:gs pos="100000">
              <a:schemeClr val="dk2"/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7"/>
          <p:cNvGrpSpPr/>
          <p:nvPr/>
        </p:nvGrpSpPr>
        <p:grpSpPr>
          <a:xfrm>
            <a:off x="-5" y="-10"/>
            <a:ext cx="9145330" cy="5142763"/>
            <a:chOff x="-5" y="-10"/>
            <a:chExt cx="9145330" cy="5142763"/>
          </a:xfrm>
        </p:grpSpPr>
        <p:sp>
          <p:nvSpPr>
            <p:cNvPr id="65" name="Google Shape;65;p7"/>
            <p:cNvSpPr/>
            <p:nvPr/>
          </p:nvSpPr>
          <p:spPr>
            <a:xfrm>
              <a:off x="436" y="-10"/>
              <a:ext cx="9144886" cy="5142760"/>
            </a:xfrm>
            <a:custGeom>
              <a:avLst/>
              <a:gdLst/>
              <a:ahLst/>
              <a:cxnLst/>
              <a:rect l="l" t="t" r="r" b="b"/>
              <a:pathLst>
                <a:path w="4064394" h="2285671" extrusionOk="0">
                  <a:moveTo>
                    <a:pt x="3915359" y="1249483"/>
                  </a:moveTo>
                  <a:cubicBezTo>
                    <a:pt x="3758905" y="1375673"/>
                    <a:pt x="3604486" y="1367725"/>
                    <a:pt x="3572381" y="1142869"/>
                  </a:cubicBezTo>
                  <a:cubicBezTo>
                    <a:pt x="3564371" y="1057472"/>
                    <a:pt x="3585512" y="972535"/>
                    <a:pt x="3594835" y="887270"/>
                  </a:cubicBezTo>
                  <a:cubicBezTo>
                    <a:pt x="3604157" y="802005"/>
                    <a:pt x="3597723" y="707609"/>
                    <a:pt x="3544938" y="644219"/>
                  </a:cubicBezTo>
                  <a:cubicBezTo>
                    <a:pt x="3492151" y="580828"/>
                    <a:pt x="3402533" y="563289"/>
                    <a:pt x="3347252" y="501147"/>
                  </a:cubicBezTo>
                  <a:cubicBezTo>
                    <a:pt x="3215944" y="341980"/>
                    <a:pt x="3347252" y="113972"/>
                    <a:pt x="3484470" y="0"/>
                  </a:cubicBezTo>
                  <a:lnTo>
                    <a:pt x="0" y="0"/>
                  </a:lnTo>
                  <a:lnTo>
                    <a:pt x="0" y="2285672"/>
                  </a:lnTo>
                  <a:lnTo>
                    <a:pt x="4064394" y="2285672"/>
                  </a:lnTo>
                  <a:lnTo>
                    <a:pt x="4064394" y="1205077"/>
                  </a:lnTo>
                  <a:cubicBezTo>
                    <a:pt x="4016007" y="1198508"/>
                    <a:pt x="3959741" y="1220908"/>
                    <a:pt x="3915359" y="1249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921596" y="1306896"/>
                  </a:moveTo>
                  <a:cubicBezTo>
                    <a:pt x="3827382" y="1355046"/>
                    <a:pt x="3758839" y="1489579"/>
                    <a:pt x="3641252" y="1479923"/>
                  </a:cubicBezTo>
                  <a:cubicBezTo>
                    <a:pt x="3438840" y="1433940"/>
                    <a:pt x="3511651" y="1152459"/>
                    <a:pt x="3489000" y="998483"/>
                  </a:cubicBezTo>
                  <a:cubicBezTo>
                    <a:pt x="3445274" y="740060"/>
                    <a:pt x="3136174" y="567099"/>
                    <a:pt x="3190076" y="285685"/>
                  </a:cubicBezTo>
                  <a:cubicBezTo>
                    <a:pt x="3210823" y="187938"/>
                    <a:pt x="3283305" y="103593"/>
                    <a:pt x="3278381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1314779"/>
                  </a:lnTo>
                  <a:cubicBezTo>
                    <a:pt x="4026971" y="1280751"/>
                    <a:pt x="3967291" y="1283576"/>
                    <a:pt x="3921596" y="1306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-5" y="731"/>
              <a:ext cx="9145330" cy="5142022"/>
            </a:xfrm>
            <a:custGeom>
              <a:avLst/>
              <a:gdLst/>
              <a:ahLst/>
              <a:cxnLst/>
              <a:rect l="l" t="t" r="r" b="b"/>
              <a:pathLst>
                <a:path w="4064591" h="2285343" extrusionOk="0">
                  <a:moveTo>
                    <a:pt x="3770329" y="1529387"/>
                  </a:moveTo>
                  <a:cubicBezTo>
                    <a:pt x="3385594" y="1586602"/>
                    <a:pt x="3413301" y="1366017"/>
                    <a:pt x="3417043" y="1072384"/>
                  </a:cubicBezTo>
                  <a:cubicBezTo>
                    <a:pt x="3360449" y="715689"/>
                    <a:pt x="2974270" y="507453"/>
                    <a:pt x="3214762" y="117322"/>
                  </a:cubicBezTo>
                  <a:cubicBezTo>
                    <a:pt x="3227893" y="80141"/>
                    <a:pt x="3233605" y="36983"/>
                    <a:pt x="3223625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591" y="2285343"/>
                  </a:lnTo>
                  <a:lnTo>
                    <a:pt x="4064591" y="1598886"/>
                  </a:lnTo>
                  <a:cubicBezTo>
                    <a:pt x="3998346" y="1512308"/>
                    <a:pt x="3874916" y="1516052"/>
                    <a:pt x="3770329" y="15293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>
              <a:off x="436" y="583"/>
              <a:ext cx="9144886" cy="5142168"/>
            </a:xfrm>
            <a:custGeom>
              <a:avLst/>
              <a:gdLst/>
              <a:ahLst/>
              <a:cxnLst/>
              <a:rect l="l" t="t" r="r" b="b"/>
              <a:pathLst>
                <a:path w="4064394" h="2285408" extrusionOk="0">
                  <a:moveTo>
                    <a:pt x="3518216" y="1610776"/>
                  </a:moveTo>
                  <a:cubicBezTo>
                    <a:pt x="3308123" y="1694859"/>
                    <a:pt x="3276477" y="1573793"/>
                    <a:pt x="3327359" y="1394788"/>
                  </a:cubicBezTo>
                  <a:cubicBezTo>
                    <a:pt x="3353621" y="1255855"/>
                    <a:pt x="3313637" y="1105097"/>
                    <a:pt x="3223691" y="1003935"/>
                  </a:cubicBezTo>
                  <a:cubicBezTo>
                    <a:pt x="3022920" y="804107"/>
                    <a:pt x="3083059" y="820727"/>
                    <a:pt x="3141820" y="584638"/>
                  </a:cubicBezTo>
                  <a:cubicBezTo>
                    <a:pt x="3145891" y="476184"/>
                    <a:pt x="3038415" y="408787"/>
                    <a:pt x="2988780" y="315310"/>
                  </a:cubicBezTo>
                  <a:cubicBezTo>
                    <a:pt x="2935534" y="216184"/>
                    <a:pt x="2953524" y="78302"/>
                    <a:pt x="3036904" y="0"/>
                  </a:cubicBezTo>
                  <a:lnTo>
                    <a:pt x="0" y="0"/>
                  </a:lnTo>
                  <a:lnTo>
                    <a:pt x="0" y="2285409"/>
                  </a:lnTo>
                  <a:lnTo>
                    <a:pt x="4064394" y="2285409"/>
                  </a:lnTo>
                  <a:lnTo>
                    <a:pt x="4064394" y="1775263"/>
                  </a:lnTo>
                  <a:cubicBezTo>
                    <a:pt x="3874128" y="1764358"/>
                    <a:pt x="3706841" y="1566435"/>
                    <a:pt x="3518216" y="16107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731" y="731"/>
              <a:ext cx="9144589" cy="5142022"/>
            </a:xfrm>
            <a:custGeom>
              <a:avLst/>
              <a:gdLst/>
              <a:ahLst/>
              <a:cxnLst/>
              <a:rect l="l" t="t" r="r" b="b"/>
              <a:pathLst>
                <a:path w="4064262" h="2285343" extrusionOk="0">
                  <a:moveTo>
                    <a:pt x="3911354" y="1813823"/>
                  </a:moveTo>
                  <a:cubicBezTo>
                    <a:pt x="3733431" y="1756279"/>
                    <a:pt x="3525766" y="1820392"/>
                    <a:pt x="3358808" y="1722711"/>
                  </a:cubicBezTo>
                  <a:cubicBezTo>
                    <a:pt x="3177667" y="1604864"/>
                    <a:pt x="3210363" y="1445238"/>
                    <a:pt x="3338586" y="1300852"/>
                  </a:cubicBezTo>
                  <a:cubicBezTo>
                    <a:pt x="3453941" y="1143197"/>
                    <a:pt x="3377978" y="1019175"/>
                    <a:pt x="3192965" y="1000454"/>
                  </a:cubicBezTo>
                  <a:cubicBezTo>
                    <a:pt x="2865678" y="937129"/>
                    <a:pt x="3055091" y="791166"/>
                    <a:pt x="3032571" y="594426"/>
                  </a:cubicBezTo>
                  <a:cubicBezTo>
                    <a:pt x="3008870" y="510278"/>
                    <a:pt x="2913277" y="477761"/>
                    <a:pt x="2846901" y="423304"/>
                  </a:cubicBezTo>
                  <a:cubicBezTo>
                    <a:pt x="2723602" y="324770"/>
                    <a:pt x="2700886" y="123037"/>
                    <a:pt x="2803438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263" y="2285343"/>
                  </a:lnTo>
                  <a:lnTo>
                    <a:pt x="4064263" y="1916167"/>
                  </a:lnTo>
                  <a:cubicBezTo>
                    <a:pt x="4026118" y="1868214"/>
                    <a:pt x="3969852" y="1832741"/>
                    <a:pt x="3911354" y="181382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"/>
            <p:cNvSpPr/>
            <p:nvPr/>
          </p:nvSpPr>
          <p:spPr>
            <a:xfrm>
              <a:off x="436" y="731"/>
              <a:ext cx="9144886" cy="5142022"/>
            </a:xfrm>
            <a:custGeom>
              <a:avLst/>
              <a:gdLst/>
              <a:ahLst/>
              <a:cxnLst/>
              <a:rect l="l" t="t" r="r" b="b"/>
              <a:pathLst>
                <a:path w="4064394" h="2285343" extrusionOk="0">
                  <a:moveTo>
                    <a:pt x="3763435" y="1980675"/>
                  </a:moveTo>
                  <a:cubicBezTo>
                    <a:pt x="3694695" y="2003469"/>
                    <a:pt x="3636788" y="2052539"/>
                    <a:pt x="3567588" y="2074020"/>
                  </a:cubicBezTo>
                  <a:cubicBezTo>
                    <a:pt x="3429714" y="2116718"/>
                    <a:pt x="3273391" y="2032701"/>
                    <a:pt x="3205242" y="1905263"/>
                  </a:cubicBezTo>
                  <a:cubicBezTo>
                    <a:pt x="3082469" y="1678240"/>
                    <a:pt x="3215156" y="1486623"/>
                    <a:pt x="3268861" y="1269453"/>
                  </a:cubicBezTo>
                  <a:cubicBezTo>
                    <a:pt x="3268007" y="941004"/>
                    <a:pt x="3006244" y="1151737"/>
                    <a:pt x="2907172" y="1045583"/>
                  </a:cubicBezTo>
                  <a:cubicBezTo>
                    <a:pt x="2870405" y="1001833"/>
                    <a:pt x="2887935" y="934239"/>
                    <a:pt x="2918530" y="886022"/>
                  </a:cubicBezTo>
                  <a:cubicBezTo>
                    <a:pt x="3044717" y="741505"/>
                    <a:pt x="3036708" y="613476"/>
                    <a:pt x="2871981" y="500030"/>
                  </a:cubicBezTo>
                  <a:cubicBezTo>
                    <a:pt x="2666286" y="390788"/>
                    <a:pt x="2485474" y="247716"/>
                    <a:pt x="262794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4064394" y="2285343"/>
                  </a:lnTo>
                  <a:lnTo>
                    <a:pt x="4064394" y="2074020"/>
                  </a:lnTo>
                  <a:cubicBezTo>
                    <a:pt x="3992306" y="1989674"/>
                    <a:pt x="3869992" y="1945268"/>
                    <a:pt x="3763435" y="198067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2"/>
          </p:nvPr>
        </p:nvSpPr>
        <p:spPr>
          <a:xfrm>
            <a:off x="3400204" y="15926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rners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1"/>
          <p:cNvGrpSpPr/>
          <p:nvPr/>
        </p:nvGrpSpPr>
        <p:grpSpPr>
          <a:xfrm>
            <a:off x="-15" y="1"/>
            <a:ext cx="9144000" cy="5143352"/>
            <a:chOff x="-15" y="1"/>
            <a:chExt cx="9144000" cy="5143352"/>
          </a:xfrm>
        </p:grpSpPr>
        <p:sp>
          <p:nvSpPr>
            <p:cNvPr id="110" name="Google Shape;110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0"/>
                  </a:moveTo>
                  <a:lnTo>
                    <a:pt x="3968014" y="0"/>
                  </a:lnTo>
                  <a:cubicBezTo>
                    <a:pt x="3943656" y="81653"/>
                    <a:pt x="3826660" y="80930"/>
                    <a:pt x="3801974" y="0"/>
                  </a:cubicBezTo>
                  <a:lnTo>
                    <a:pt x="0" y="0"/>
                  </a:lnTo>
                  <a:lnTo>
                    <a:pt x="0" y="2145687"/>
                  </a:lnTo>
                  <a:cubicBezTo>
                    <a:pt x="79376" y="2132549"/>
                    <a:pt x="158227" y="2203954"/>
                    <a:pt x="143652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-15" y="594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3963287" y="130920"/>
                  </a:moveTo>
                  <a:cubicBezTo>
                    <a:pt x="3873866" y="88944"/>
                    <a:pt x="3760678" y="180187"/>
                    <a:pt x="3705331" y="0"/>
                  </a:cubicBezTo>
                  <a:lnTo>
                    <a:pt x="0" y="0"/>
                  </a:lnTo>
                  <a:lnTo>
                    <a:pt x="0" y="1539766"/>
                  </a:lnTo>
                  <a:cubicBezTo>
                    <a:pt x="129076" y="1755950"/>
                    <a:pt x="-47797" y="2028037"/>
                    <a:pt x="237078" y="2154621"/>
                  </a:cubicBezTo>
                  <a:cubicBezTo>
                    <a:pt x="281985" y="2185298"/>
                    <a:pt x="326893" y="2229179"/>
                    <a:pt x="325514" y="2285541"/>
                  </a:cubicBezTo>
                  <a:lnTo>
                    <a:pt x="4064000" y="2285541"/>
                  </a:lnTo>
                  <a:lnTo>
                    <a:pt x="4064000" y="465346"/>
                  </a:lnTo>
                  <a:cubicBezTo>
                    <a:pt x="3972806" y="345725"/>
                    <a:pt x="4041218" y="187281"/>
                    <a:pt x="3963287" y="13092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-15" y="1"/>
              <a:ext cx="9144000" cy="5143352"/>
            </a:xfrm>
            <a:custGeom>
              <a:avLst/>
              <a:gdLst/>
              <a:ahLst/>
              <a:cxnLst/>
              <a:rect l="l" t="t" r="r" b="b"/>
              <a:pathLst>
                <a:path w="4064000" h="2285934" extrusionOk="0">
                  <a:moveTo>
                    <a:pt x="4064000" y="541546"/>
                  </a:moveTo>
                  <a:cubicBezTo>
                    <a:pt x="4012396" y="498322"/>
                    <a:pt x="3979175" y="432238"/>
                    <a:pt x="3979832" y="364643"/>
                  </a:cubicBezTo>
                  <a:cubicBezTo>
                    <a:pt x="4024017" y="50055"/>
                    <a:pt x="3727785" y="340666"/>
                    <a:pt x="3594047" y="0"/>
                  </a:cubicBezTo>
                  <a:lnTo>
                    <a:pt x="0" y="0"/>
                  </a:lnTo>
                  <a:lnTo>
                    <a:pt x="0" y="1422904"/>
                  </a:lnTo>
                  <a:cubicBezTo>
                    <a:pt x="175691" y="1522029"/>
                    <a:pt x="10570" y="1742221"/>
                    <a:pt x="70053" y="1889300"/>
                  </a:cubicBezTo>
                  <a:cubicBezTo>
                    <a:pt x="143914" y="2074742"/>
                    <a:pt x="474680" y="2055101"/>
                    <a:pt x="474746" y="2285934"/>
                  </a:cubicBezTo>
                  <a:lnTo>
                    <a:pt x="4064000" y="22859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-15" y="594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4064000" y="821975"/>
                  </a:moveTo>
                  <a:cubicBezTo>
                    <a:pt x="3904854" y="719696"/>
                    <a:pt x="3874981" y="525583"/>
                    <a:pt x="3912076" y="353739"/>
                  </a:cubicBezTo>
                  <a:cubicBezTo>
                    <a:pt x="3859553" y="89995"/>
                    <a:pt x="3654252" y="499373"/>
                    <a:pt x="3544412" y="242527"/>
                  </a:cubicBezTo>
                  <a:cubicBezTo>
                    <a:pt x="3516575" y="165210"/>
                    <a:pt x="3536927" y="75346"/>
                    <a:pt x="3500818" y="0"/>
                  </a:cubicBezTo>
                  <a:lnTo>
                    <a:pt x="0" y="0"/>
                  </a:lnTo>
                  <a:lnTo>
                    <a:pt x="0" y="1294546"/>
                  </a:lnTo>
                  <a:cubicBezTo>
                    <a:pt x="325974" y="1577931"/>
                    <a:pt x="36372" y="1880366"/>
                    <a:pt x="390774" y="2094121"/>
                  </a:cubicBezTo>
                  <a:cubicBezTo>
                    <a:pt x="460762" y="2144505"/>
                    <a:pt x="536133" y="2199618"/>
                    <a:pt x="560491" y="2285343"/>
                  </a:cubicBezTo>
                  <a:lnTo>
                    <a:pt x="4064000" y="2285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-15" y="1037"/>
              <a:ext cx="9144000" cy="5141430"/>
            </a:xfrm>
            <a:custGeom>
              <a:avLst/>
              <a:gdLst/>
              <a:ahLst/>
              <a:cxnLst/>
              <a:rect l="l" t="t" r="r" b="b"/>
              <a:pathLst>
                <a:path w="4064000" h="2285080" extrusionOk="0">
                  <a:moveTo>
                    <a:pt x="3795803" y="455689"/>
                  </a:moveTo>
                  <a:cubicBezTo>
                    <a:pt x="3726931" y="388883"/>
                    <a:pt x="3601662" y="435325"/>
                    <a:pt x="3523928" y="379095"/>
                  </a:cubicBezTo>
                  <a:cubicBezTo>
                    <a:pt x="3414745" y="300268"/>
                    <a:pt x="3491101" y="102739"/>
                    <a:pt x="3416911" y="0"/>
                  </a:cubicBezTo>
                  <a:lnTo>
                    <a:pt x="0" y="0"/>
                  </a:lnTo>
                  <a:lnTo>
                    <a:pt x="0" y="1221828"/>
                  </a:lnTo>
                  <a:cubicBezTo>
                    <a:pt x="123883" y="1346322"/>
                    <a:pt x="210606" y="1502927"/>
                    <a:pt x="250406" y="1674035"/>
                  </a:cubicBezTo>
                  <a:cubicBezTo>
                    <a:pt x="273056" y="1772569"/>
                    <a:pt x="281394" y="1878856"/>
                    <a:pt x="339761" y="1961362"/>
                  </a:cubicBezTo>
                  <a:cubicBezTo>
                    <a:pt x="403642" y="2051685"/>
                    <a:pt x="513679" y="2094383"/>
                    <a:pt x="604610" y="2157314"/>
                  </a:cubicBezTo>
                  <a:cubicBezTo>
                    <a:pt x="651093" y="2189436"/>
                    <a:pt x="694622" y="2234828"/>
                    <a:pt x="720359" y="2285080"/>
                  </a:cubicBezTo>
                  <a:lnTo>
                    <a:pt x="4064000" y="2285080"/>
                  </a:lnTo>
                  <a:lnTo>
                    <a:pt x="4064000" y="1160473"/>
                  </a:lnTo>
                  <a:cubicBezTo>
                    <a:pt x="3953766" y="987362"/>
                    <a:pt x="3879774" y="793715"/>
                    <a:pt x="3846356" y="591207"/>
                  </a:cubicBezTo>
                  <a:cubicBezTo>
                    <a:pt x="3838609" y="542662"/>
                    <a:pt x="3831125" y="489782"/>
                    <a:pt x="3795803" y="45568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-15" y="150"/>
              <a:ext cx="9144000" cy="5142465"/>
            </a:xfrm>
            <a:custGeom>
              <a:avLst/>
              <a:gdLst/>
              <a:ahLst/>
              <a:cxnLst/>
              <a:rect l="l" t="t" r="r" b="b"/>
              <a:pathLst>
                <a:path w="4064000" h="2285540" extrusionOk="0">
                  <a:moveTo>
                    <a:pt x="4064000" y="1293035"/>
                  </a:moveTo>
                  <a:lnTo>
                    <a:pt x="3812282" y="663991"/>
                  </a:lnTo>
                  <a:cubicBezTo>
                    <a:pt x="3789828" y="607958"/>
                    <a:pt x="3764945" y="548640"/>
                    <a:pt x="3716820" y="514941"/>
                  </a:cubicBezTo>
                  <a:cubicBezTo>
                    <a:pt x="3642369" y="462390"/>
                    <a:pt x="3534630" y="487417"/>
                    <a:pt x="3463788" y="429545"/>
                  </a:cubicBezTo>
                  <a:cubicBezTo>
                    <a:pt x="3343313" y="329565"/>
                    <a:pt x="3428204" y="100177"/>
                    <a:pt x="3307400" y="0"/>
                  </a:cubicBezTo>
                  <a:lnTo>
                    <a:pt x="0" y="0"/>
                  </a:lnTo>
                  <a:lnTo>
                    <a:pt x="0" y="1157912"/>
                  </a:lnTo>
                  <a:cubicBezTo>
                    <a:pt x="382108" y="1475521"/>
                    <a:pt x="221517" y="1854222"/>
                    <a:pt x="483084" y="2065217"/>
                  </a:cubicBezTo>
                  <a:cubicBezTo>
                    <a:pt x="561344" y="2118951"/>
                    <a:pt x="661467" y="2128279"/>
                    <a:pt x="747277" y="2168810"/>
                  </a:cubicBezTo>
                  <a:cubicBezTo>
                    <a:pt x="803228" y="2195657"/>
                    <a:pt x="851805" y="2235721"/>
                    <a:pt x="888828" y="2285540"/>
                  </a:cubicBezTo>
                  <a:lnTo>
                    <a:pt x="4064000" y="22855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enter">
  <p:cSld name="BLANK_1">
    <p:bg>
      <p:bgPr>
        <a:gradFill>
          <a:gsLst>
            <a:gs pos="0">
              <a:schemeClr val="accent1"/>
            </a:gs>
            <a:gs pos="78000">
              <a:schemeClr val="dk2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2"/>
          <p:cNvGrpSpPr/>
          <p:nvPr/>
        </p:nvGrpSpPr>
        <p:grpSpPr>
          <a:xfrm>
            <a:off x="-15" y="-12"/>
            <a:ext cx="9144000" cy="5142760"/>
            <a:chOff x="-15" y="-12"/>
            <a:chExt cx="9144000" cy="5142760"/>
          </a:xfrm>
        </p:grpSpPr>
        <p:sp>
          <p:nvSpPr>
            <p:cNvPr id="119" name="Google Shape;119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3082140" y="1095966"/>
                  </a:moveTo>
                  <a:cubicBezTo>
                    <a:pt x="3009920" y="1483535"/>
                    <a:pt x="2684604" y="1652423"/>
                    <a:pt x="2340247" y="1756870"/>
                  </a:cubicBezTo>
                  <a:cubicBezTo>
                    <a:pt x="2062726" y="1889038"/>
                    <a:pt x="1710754" y="2209274"/>
                    <a:pt x="1410451" y="1968719"/>
                  </a:cubicBezTo>
                  <a:cubicBezTo>
                    <a:pt x="1225437" y="1799240"/>
                    <a:pt x="1294637" y="1499038"/>
                    <a:pt x="1163131" y="1300130"/>
                  </a:cubicBezTo>
                  <a:cubicBezTo>
                    <a:pt x="1007925" y="1131044"/>
                    <a:pt x="934129" y="954405"/>
                    <a:pt x="1065241" y="739731"/>
                  </a:cubicBezTo>
                  <a:cubicBezTo>
                    <a:pt x="1141071" y="619191"/>
                    <a:pt x="1267193" y="537210"/>
                    <a:pt x="1400931" y="488403"/>
                  </a:cubicBezTo>
                  <a:cubicBezTo>
                    <a:pt x="1570582" y="433092"/>
                    <a:pt x="1749227" y="457725"/>
                    <a:pt x="1892025" y="340141"/>
                  </a:cubicBezTo>
                  <a:cubicBezTo>
                    <a:pt x="2028520" y="295144"/>
                    <a:pt x="2144860" y="404583"/>
                    <a:pt x="2263825" y="452602"/>
                  </a:cubicBezTo>
                  <a:cubicBezTo>
                    <a:pt x="2464399" y="532086"/>
                    <a:pt x="2709749" y="457791"/>
                    <a:pt x="2894895" y="568544"/>
                  </a:cubicBezTo>
                  <a:cubicBezTo>
                    <a:pt x="3071701" y="674370"/>
                    <a:pt x="3124422" y="904546"/>
                    <a:pt x="3082140" y="10959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4064000" y="2285343"/>
                  </a:lnTo>
                  <a:lnTo>
                    <a:pt x="4064000" y="0"/>
                  </a:lnTo>
                  <a:close/>
                  <a:moveTo>
                    <a:pt x="2928181" y="1644672"/>
                  </a:moveTo>
                  <a:cubicBezTo>
                    <a:pt x="2752031" y="1744652"/>
                    <a:pt x="2539574" y="1757330"/>
                    <a:pt x="2353575" y="1837405"/>
                  </a:cubicBezTo>
                  <a:cubicBezTo>
                    <a:pt x="2238351" y="1887067"/>
                    <a:pt x="2135800" y="1961427"/>
                    <a:pt x="2027667" y="2025015"/>
                  </a:cubicBezTo>
                  <a:cubicBezTo>
                    <a:pt x="1831098" y="2157840"/>
                    <a:pt x="1492781" y="2223332"/>
                    <a:pt x="1363048" y="1974828"/>
                  </a:cubicBezTo>
                  <a:cubicBezTo>
                    <a:pt x="1295031" y="1831362"/>
                    <a:pt x="1366725" y="1645657"/>
                    <a:pt x="1283213" y="1510665"/>
                  </a:cubicBezTo>
                  <a:cubicBezTo>
                    <a:pt x="1230296" y="1425269"/>
                    <a:pt x="1129385" y="1384410"/>
                    <a:pt x="1051782" y="1320165"/>
                  </a:cubicBezTo>
                  <a:cubicBezTo>
                    <a:pt x="821992" y="1139256"/>
                    <a:pt x="837289" y="755825"/>
                    <a:pt x="1081129" y="594097"/>
                  </a:cubicBezTo>
                  <a:cubicBezTo>
                    <a:pt x="1196287" y="513825"/>
                    <a:pt x="1340398" y="491227"/>
                    <a:pt x="1474530" y="449580"/>
                  </a:cubicBezTo>
                  <a:cubicBezTo>
                    <a:pt x="1963063" y="306639"/>
                    <a:pt x="1790195" y="86842"/>
                    <a:pt x="2168495" y="320828"/>
                  </a:cubicBezTo>
                  <a:cubicBezTo>
                    <a:pt x="2375700" y="414830"/>
                    <a:pt x="2611268" y="397422"/>
                    <a:pt x="2823988" y="466462"/>
                  </a:cubicBezTo>
                  <a:cubicBezTo>
                    <a:pt x="3336485" y="633839"/>
                    <a:pt x="3403715" y="1390190"/>
                    <a:pt x="2928181" y="16446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2"/>
            <p:cNvSpPr/>
            <p:nvPr/>
          </p:nvSpPr>
          <p:spPr>
            <a:xfrm>
              <a:off x="-15" y="-12"/>
              <a:ext cx="9144000" cy="5142760"/>
            </a:xfrm>
            <a:custGeom>
              <a:avLst/>
              <a:gdLst/>
              <a:ahLst/>
              <a:cxnLst/>
              <a:rect l="l" t="t" r="r" b="b"/>
              <a:pathLst>
                <a:path w="4064000" h="2285671" extrusionOk="0">
                  <a:moveTo>
                    <a:pt x="0" y="0"/>
                  </a:moveTo>
                  <a:lnTo>
                    <a:pt x="0" y="2285343"/>
                  </a:lnTo>
                  <a:lnTo>
                    <a:pt x="1470656" y="2285343"/>
                  </a:lnTo>
                  <a:cubicBezTo>
                    <a:pt x="1204690" y="2184378"/>
                    <a:pt x="1192479" y="1951180"/>
                    <a:pt x="1261088" y="1710493"/>
                  </a:cubicBezTo>
                  <a:cubicBezTo>
                    <a:pt x="1271330" y="1635344"/>
                    <a:pt x="1261088" y="1550013"/>
                    <a:pt x="1204165" y="1499761"/>
                  </a:cubicBezTo>
                  <a:cubicBezTo>
                    <a:pt x="1167793" y="1467507"/>
                    <a:pt x="1118814" y="1455157"/>
                    <a:pt x="1073448" y="1437290"/>
                  </a:cubicBezTo>
                  <a:cubicBezTo>
                    <a:pt x="859283" y="1352550"/>
                    <a:pt x="718586" y="1111732"/>
                    <a:pt x="749903" y="883395"/>
                  </a:cubicBezTo>
                  <a:cubicBezTo>
                    <a:pt x="781220" y="655057"/>
                    <a:pt x="981532" y="461076"/>
                    <a:pt x="1210665" y="437165"/>
                  </a:cubicBezTo>
                  <a:cubicBezTo>
                    <a:pt x="1329893" y="424749"/>
                    <a:pt x="1459298" y="444982"/>
                    <a:pt x="1559946" y="379949"/>
                  </a:cubicBezTo>
                  <a:cubicBezTo>
                    <a:pt x="1685083" y="299019"/>
                    <a:pt x="1663286" y="117190"/>
                    <a:pt x="1869834" y="106680"/>
                  </a:cubicBezTo>
                  <a:cubicBezTo>
                    <a:pt x="2081175" y="95644"/>
                    <a:pt x="2338737" y="351308"/>
                    <a:pt x="2756167" y="384350"/>
                  </a:cubicBezTo>
                  <a:cubicBezTo>
                    <a:pt x="2901919" y="395911"/>
                    <a:pt x="3039793" y="478024"/>
                    <a:pt x="3144840" y="580302"/>
                  </a:cubicBezTo>
                  <a:cubicBezTo>
                    <a:pt x="3559644" y="1035335"/>
                    <a:pt x="3159810" y="1809684"/>
                    <a:pt x="2608839" y="1934166"/>
                  </a:cubicBezTo>
                  <a:cubicBezTo>
                    <a:pt x="2494863" y="1963070"/>
                    <a:pt x="2375175" y="1970887"/>
                    <a:pt x="2263629" y="2009052"/>
                  </a:cubicBezTo>
                  <a:cubicBezTo>
                    <a:pt x="2066009" y="2076122"/>
                    <a:pt x="1907323" y="2233448"/>
                    <a:pt x="1702678" y="2285672"/>
                  </a:cubicBezTo>
                  <a:lnTo>
                    <a:pt x="4064000" y="228567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-15" y="-12"/>
              <a:ext cx="9144000" cy="5142022"/>
            </a:xfrm>
            <a:custGeom>
              <a:avLst/>
              <a:gdLst/>
              <a:ahLst/>
              <a:cxnLst/>
              <a:rect l="l" t="t" r="r" b="b"/>
              <a:pathLst>
                <a:path w="4064000" h="2285343" extrusionOk="0">
                  <a:moveTo>
                    <a:pt x="0" y="0"/>
                  </a:moveTo>
                  <a:lnTo>
                    <a:pt x="0" y="2285343"/>
                  </a:lnTo>
                  <a:lnTo>
                    <a:pt x="1416163" y="2285343"/>
                  </a:lnTo>
                  <a:cubicBezTo>
                    <a:pt x="1016131" y="2089260"/>
                    <a:pt x="1245462" y="1851791"/>
                    <a:pt x="1134375" y="1571953"/>
                  </a:cubicBezTo>
                  <a:cubicBezTo>
                    <a:pt x="1082245" y="1479988"/>
                    <a:pt x="974900" y="1438932"/>
                    <a:pt x="887646" y="1379746"/>
                  </a:cubicBezTo>
                  <a:cubicBezTo>
                    <a:pt x="644725" y="1237790"/>
                    <a:pt x="576970" y="844243"/>
                    <a:pt x="798356" y="660378"/>
                  </a:cubicBezTo>
                  <a:cubicBezTo>
                    <a:pt x="1191231" y="477761"/>
                    <a:pt x="1102598" y="589959"/>
                    <a:pt x="1414653" y="229454"/>
                  </a:cubicBezTo>
                  <a:cubicBezTo>
                    <a:pt x="1579183" y="67398"/>
                    <a:pt x="1821709" y="34618"/>
                    <a:pt x="2050515" y="52814"/>
                  </a:cubicBezTo>
                  <a:cubicBezTo>
                    <a:pt x="2243013" y="68120"/>
                    <a:pt x="2368281" y="221046"/>
                    <a:pt x="2554608" y="260788"/>
                  </a:cubicBezTo>
                  <a:cubicBezTo>
                    <a:pt x="2689462" y="289560"/>
                    <a:pt x="2831538" y="284962"/>
                    <a:pt x="2960483" y="339287"/>
                  </a:cubicBezTo>
                  <a:cubicBezTo>
                    <a:pt x="3426629" y="523218"/>
                    <a:pt x="3494318" y="1497133"/>
                    <a:pt x="3143658" y="1800356"/>
                  </a:cubicBezTo>
                  <a:cubicBezTo>
                    <a:pt x="3081681" y="1850543"/>
                    <a:pt x="3007557" y="1882797"/>
                    <a:pt x="2934418" y="1914459"/>
                  </a:cubicBezTo>
                  <a:cubicBezTo>
                    <a:pt x="2621642" y="2045838"/>
                    <a:pt x="2314051" y="2199487"/>
                    <a:pt x="1985254" y="2285343"/>
                  </a:cubicBezTo>
                  <a:lnTo>
                    <a:pt x="4064000" y="2285343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2"/>
            <p:cNvSpPr/>
            <p:nvPr/>
          </p:nvSpPr>
          <p:spPr>
            <a:xfrm>
              <a:off x="5408537" y="-12"/>
              <a:ext cx="3735448" cy="5142022"/>
            </a:xfrm>
            <a:custGeom>
              <a:avLst/>
              <a:gdLst/>
              <a:ahLst/>
              <a:cxnLst/>
              <a:rect l="l" t="t" r="r" b="b"/>
              <a:pathLst>
                <a:path w="1660199" h="2285343" extrusionOk="0">
                  <a:moveTo>
                    <a:pt x="12277" y="0"/>
                  </a:moveTo>
                  <a:cubicBezTo>
                    <a:pt x="549133" y="201339"/>
                    <a:pt x="949098" y="345528"/>
                    <a:pt x="1082901" y="960974"/>
                  </a:cubicBezTo>
                  <a:cubicBezTo>
                    <a:pt x="1153480" y="1137745"/>
                    <a:pt x="1237780" y="1246921"/>
                    <a:pt x="1196090" y="1454435"/>
                  </a:cubicBezTo>
                  <a:cubicBezTo>
                    <a:pt x="1161162" y="1696304"/>
                    <a:pt x="946604" y="1836289"/>
                    <a:pt x="738676" y="1927860"/>
                  </a:cubicBezTo>
                  <a:lnTo>
                    <a:pt x="0" y="2285343"/>
                  </a:lnTo>
                  <a:lnTo>
                    <a:pt x="1660200" y="2285343"/>
                  </a:lnTo>
                  <a:lnTo>
                    <a:pt x="16602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6171372" y="-12"/>
              <a:ext cx="2972610" cy="5142317"/>
            </a:xfrm>
            <a:custGeom>
              <a:avLst/>
              <a:gdLst/>
              <a:ahLst/>
              <a:cxnLst/>
              <a:rect l="l" t="t" r="r" b="b"/>
              <a:pathLst>
                <a:path w="1321160" h="2285474" extrusionOk="0">
                  <a:moveTo>
                    <a:pt x="1321161" y="0"/>
                  </a:moveTo>
                  <a:lnTo>
                    <a:pt x="0" y="0"/>
                  </a:lnTo>
                  <a:cubicBezTo>
                    <a:pt x="438374" y="300136"/>
                    <a:pt x="961113" y="748862"/>
                    <a:pt x="991970" y="1313268"/>
                  </a:cubicBezTo>
                  <a:cubicBezTo>
                    <a:pt x="960391" y="1723828"/>
                    <a:pt x="665340" y="2083873"/>
                    <a:pt x="318226" y="2285475"/>
                  </a:cubicBezTo>
                  <a:lnTo>
                    <a:pt x="1321161" y="228547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-15" y="-12"/>
              <a:ext cx="3691132" cy="5142022"/>
            </a:xfrm>
            <a:custGeom>
              <a:avLst/>
              <a:gdLst/>
              <a:ahLst/>
              <a:cxnLst/>
              <a:rect l="l" t="t" r="r" b="b"/>
              <a:pathLst>
                <a:path w="1640503" h="2285343" extrusionOk="0">
                  <a:moveTo>
                    <a:pt x="962295" y="2241265"/>
                  </a:moveTo>
                  <a:cubicBezTo>
                    <a:pt x="959603" y="1786562"/>
                    <a:pt x="1193923" y="1717653"/>
                    <a:pt x="698693" y="1419356"/>
                  </a:cubicBezTo>
                  <a:cubicBezTo>
                    <a:pt x="447303" y="1226032"/>
                    <a:pt x="409814" y="829857"/>
                    <a:pt x="619908" y="592652"/>
                  </a:cubicBezTo>
                  <a:cubicBezTo>
                    <a:pt x="713925" y="482688"/>
                    <a:pt x="844971" y="412334"/>
                    <a:pt x="972734" y="344608"/>
                  </a:cubicBezTo>
                  <a:cubicBezTo>
                    <a:pt x="1195499" y="230505"/>
                    <a:pt x="1411830" y="101556"/>
                    <a:pt x="1640504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973587" y="2285343"/>
                  </a:lnTo>
                  <a:cubicBezTo>
                    <a:pt x="968722" y="2270957"/>
                    <a:pt x="964947" y="2256223"/>
                    <a:pt x="962295" y="224126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>
              <a:off x="-15" y="-12"/>
              <a:ext cx="2881318" cy="5142022"/>
            </a:xfrm>
            <a:custGeom>
              <a:avLst/>
              <a:gdLst/>
              <a:ahLst/>
              <a:cxnLst/>
              <a:rect l="l" t="t" r="r" b="b"/>
              <a:pathLst>
                <a:path w="1280586" h="2285343" extrusionOk="0">
                  <a:moveTo>
                    <a:pt x="814113" y="2168153"/>
                  </a:moveTo>
                  <a:cubicBezTo>
                    <a:pt x="750954" y="1388022"/>
                    <a:pt x="-112400" y="736578"/>
                    <a:pt x="1008121" y="209813"/>
                  </a:cubicBezTo>
                  <a:cubicBezTo>
                    <a:pt x="1135294" y="165669"/>
                    <a:pt x="1259183" y="161202"/>
                    <a:pt x="1280587" y="0"/>
                  </a:cubicBezTo>
                  <a:lnTo>
                    <a:pt x="0" y="0"/>
                  </a:lnTo>
                  <a:lnTo>
                    <a:pt x="0" y="2285343"/>
                  </a:lnTo>
                  <a:lnTo>
                    <a:pt x="838274" y="2285343"/>
                  </a:lnTo>
                  <a:cubicBezTo>
                    <a:pt x="821880" y="2248478"/>
                    <a:pt x="813640" y="2208499"/>
                    <a:pt x="814113" y="21681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0" dist="9525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 b="1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92600"/>
            <a:ext cx="5215200" cy="29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●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○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Kulim Park Light"/>
              <a:buChar char="■"/>
              <a:defRPr sz="2200">
                <a:solidFill>
                  <a:schemeClr val="dk1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1pPr>
            <a:lvl2pPr lvl="1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2pPr>
            <a:lvl3pPr lvl="2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3pPr>
            <a:lvl4pPr lvl="3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4pPr>
            <a:lvl5pPr lvl="4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5pPr>
            <a:lvl6pPr lvl="5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6pPr>
            <a:lvl7pPr lvl="6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7pPr>
            <a:lvl8pPr lvl="7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8pPr>
            <a:lvl9pPr lvl="8" algn="r" rtl="0">
              <a:buNone/>
              <a:defRPr sz="1300">
                <a:solidFill>
                  <a:schemeClr val="accent2"/>
                </a:solidFill>
                <a:latin typeface="Kulim Park Light"/>
                <a:ea typeface="Kulim Park Light"/>
                <a:cs typeface="Kulim Park Light"/>
                <a:sym typeface="Kulim Park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antannarenata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ctrTitle"/>
          </p:nvPr>
        </p:nvSpPr>
        <p:spPr>
          <a:xfrm>
            <a:off x="337537" y="551418"/>
            <a:ext cx="3620100" cy="2320369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Home Value Evolution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(2016-2020)</a:t>
            </a:r>
            <a:br>
              <a:rPr lang="en-US" sz="2800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EBD628-1203-4859-AE2A-43D27FE0D70E}"/>
              </a:ext>
            </a:extLst>
          </p:cNvPr>
          <p:cNvSpPr txBox="1"/>
          <p:nvPr/>
        </p:nvSpPr>
        <p:spPr>
          <a:xfrm flipH="1">
            <a:off x="195737" y="2871787"/>
            <a:ext cx="31403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Student: </a:t>
            </a:r>
            <a:r>
              <a:rPr lang="en-US" dirty="0"/>
              <a:t>Renata Sant’Anna</a:t>
            </a:r>
          </a:p>
          <a:p>
            <a:endParaRPr lang="en-US" dirty="0"/>
          </a:p>
          <a:p>
            <a:r>
              <a:rPr lang="en-US" b="1" dirty="0"/>
              <a:t>Final Project – Part 1</a:t>
            </a:r>
            <a:r>
              <a:rPr lang="en-US" dirty="0"/>
              <a:t>: Time series analysis using JavaScript, HTML.</a:t>
            </a:r>
          </a:p>
          <a:p>
            <a:endParaRPr lang="en-US" dirty="0"/>
          </a:p>
          <a:p>
            <a:r>
              <a:rPr lang="en-US" b="1" dirty="0"/>
              <a:t>Final Project – Part 2</a:t>
            </a:r>
            <a:r>
              <a:rPr lang="en-US" dirty="0"/>
              <a:t>: Analysis using </a:t>
            </a:r>
            <a:r>
              <a:rPr lang="en-US" dirty="0" err="1"/>
              <a:t>scikit</a:t>
            </a:r>
            <a:r>
              <a:rPr lang="en-US" dirty="0"/>
              <a:t>-learn library to run regressions and predictions (All ML tools).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15D2-378E-4749-A95B-1EC9885C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456742"/>
            <a:ext cx="4529137" cy="450513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Goodness-of-fit </a:t>
            </a:r>
            <a:endParaRPr lang="en-US" dirty="0"/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E17E6AAF-0F88-4460-8715-09A56C36B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36" y="1122169"/>
            <a:ext cx="5231789" cy="36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"/>
          <p:cNvSpPr/>
          <p:nvPr/>
        </p:nvSpPr>
        <p:spPr>
          <a:xfrm>
            <a:off x="2121108" y="1479023"/>
            <a:ext cx="38154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T</a:t>
            </a:r>
            <a:r>
              <a:rPr lang="en-US" sz="3600" dirty="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hank </a:t>
            </a:r>
            <a:r>
              <a:rPr lang="en" sz="3600" dirty="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Y</a:t>
            </a:r>
            <a:r>
              <a:rPr lang="en-US" sz="3600" dirty="0" err="1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ou</a:t>
            </a:r>
            <a:r>
              <a:rPr lang="en-US" sz="3600" dirty="0">
                <a:solidFill>
                  <a:schemeClr val="accent4"/>
                </a:solidFill>
                <a:latin typeface="Kulim Park Light"/>
                <a:ea typeface="Kulim Park Light"/>
                <a:cs typeface="Kulim Park Light"/>
                <a:sym typeface="Kulim Park Light"/>
              </a:rPr>
              <a:t>!</a:t>
            </a:r>
            <a:endParaRPr sz="3600" dirty="0">
              <a:solidFill>
                <a:schemeClr val="accent4"/>
              </a:solidFill>
              <a:latin typeface="Kulim Park Light"/>
              <a:ea typeface="Kulim Park Light"/>
              <a:cs typeface="Kulim Park Light"/>
              <a:sym typeface="Kulim Park Light"/>
            </a:endParaRPr>
          </a:p>
        </p:txBody>
      </p:sp>
      <p:sp>
        <p:nvSpPr>
          <p:cNvPr id="373" name="Google Shape;373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74" name="Google Shape;374;p35"/>
          <p:cNvGrpSpPr/>
          <p:nvPr/>
        </p:nvGrpSpPr>
        <p:grpSpPr>
          <a:xfrm>
            <a:off x="1580448" y="1324671"/>
            <a:ext cx="4905804" cy="2874252"/>
            <a:chOff x="1177450" y="241631"/>
            <a:chExt cx="6173152" cy="3616776"/>
          </a:xfrm>
        </p:grpSpPr>
        <p:sp>
          <p:nvSpPr>
            <p:cNvPr id="375" name="Google Shape;375;p35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35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35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9" name="Google Shape;379;p35"/>
          <p:cNvSpPr txBox="1">
            <a:spLocks noGrp="1"/>
          </p:cNvSpPr>
          <p:nvPr>
            <p:ph type="body" idx="4294967295"/>
          </p:nvPr>
        </p:nvSpPr>
        <p:spPr>
          <a:xfrm>
            <a:off x="457200" y="671150"/>
            <a:ext cx="3030900" cy="163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.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073630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/>
          <p:nvPr/>
        </p:nvSpPr>
        <p:spPr>
          <a:xfrm>
            <a:off x="4801918" y="2397498"/>
            <a:ext cx="255593" cy="244049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2699904" y="1241206"/>
            <a:ext cx="1094956" cy="1095228"/>
            <a:chOff x="6654650" y="3665275"/>
            <a:chExt cx="409100" cy="409125"/>
          </a:xfrm>
        </p:grpSpPr>
        <p:sp>
          <p:nvSpPr>
            <p:cNvPr id="194" name="Google Shape;194;p20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20"/>
          <p:cNvGrpSpPr/>
          <p:nvPr/>
        </p:nvGrpSpPr>
        <p:grpSpPr>
          <a:xfrm rot="1057000">
            <a:off x="3487809" y="3592105"/>
            <a:ext cx="723436" cy="723492"/>
            <a:chOff x="570875" y="4322250"/>
            <a:chExt cx="443300" cy="443325"/>
          </a:xfrm>
        </p:grpSpPr>
        <p:sp>
          <p:nvSpPr>
            <p:cNvPr id="197" name="Google Shape;197;p20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228600" dist="7620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0"/>
          <p:cNvSpPr/>
          <p:nvPr/>
        </p:nvSpPr>
        <p:spPr>
          <a:xfrm rot="2466570">
            <a:off x="6177759" y="2174571"/>
            <a:ext cx="355107" cy="33906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0"/>
          <p:cNvSpPr/>
          <p:nvPr/>
        </p:nvSpPr>
        <p:spPr>
          <a:xfrm rot="-1609390">
            <a:off x="6058444" y="1747579"/>
            <a:ext cx="255567" cy="243991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0"/>
          <p:cNvSpPr/>
          <p:nvPr/>
        </p:nvSpPr>
        <p:spPr>
          <a:xfrm rot="2926158">
            <a:off x="5579395" y="1646000"/>
            <a:ext cx="191399" cy="18275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0"/>
          <p:cNvSpPr/>
          <p:nvPr/>
        </p:nvSpPr>
        <p:spPr>
          <a:xfrm rot="-1609432">
            <a:off x="5731738" y="2226346"/>
            <a:ext cx="172415" cy="164628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  <a:effectLst>
            <a:outerShdw blurRad="228600" dist="7620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2050" name="Picture 2" descr="DIKW pyramid - Wikipedia">
            <a:extLst>
              <a:ext uri="{FF2B5EF4-FFF2-40B4-BE49-F238E27FC236}">
                <a16:creationId xmlns:a16="http://schemas.microsoft.com/office/drawing/2014/main" id="{A6E3A7B0-C055-4CDE-A094-3DAB66AD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578" y="916881"/>
            <a:ext cx="3314485" cy="25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28625" y="322963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– Part 1</a:t>
            </a:r>
            <a:endParaRPr dirty="0"/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2"/>
          </p:nvPr>
        </p:nvSpPr>
        <p:spPr>
          <a:xfrm>
            <a:off x="3371629" y="1108900"/>
            <a:ext cx="2666100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/>
              <a:t>How home values have </a:t>
            </a:r>
            <a:r>
              <a:rPr lang="en" sz="1200" b="1" dirty="0"/>
              <a:t>evolved between 2016 to 2020?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200" b="1" dirty="0"/>
          </a:p>
          <a:p>
            <a:pPr marL="0" lvl="0" indent="0">
              <a:buNone/>
            </a:pPr>
            <a:r>
              <a:rPr lang="en" sz="1200" b="1" dirty="0"/>
              <a:t>Answer:</a:t>
            </a:r>
          </a:p>
          <a:p>
            <a:pPr marL="0" lvl="0" indent="0">
              <a:buNone/>
            </a:pPr>
            <a:r>
              <a:rPr lang="en-US" sz="1200" dirty="0">
                <a:hlinkClick r:id="rId3"/>
              </a:rPr>
              <a:t>http://santannarenata.github.io/</a:t>
            </a:r>
            <a:endParaRPr sz="12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 dirty="0"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285749" y="1101300"/>
            <a:ext cx="3000375" cy="29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/>
              <a:t>Data: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Zillow Home Value Index (ZHVI): A smoothed, seasonally adjusted measure of the typical home value.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CSV files -&gt; json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/>
              <a:t>Filtered Data: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Tennessee &gt; Metro Area: Nashville, Davidson, Murfreesboro, Franklin &gt; Counties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/>
              <a:t>Counties Analyzed (14):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Davidson, Rutherford, Williamson, Sumner, Wilson, Maury, Robertson, Dickson, Cheatham, Hickman Macon, Smith, Cannon and Trousdale.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/>
              <a:t>Time period:</a:t>
            </a:r>
            <a:r>
              <a:rPr lang="en-US" sz="1200" dirty="0"/>
              <a:t>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/>
              <a:t>Monthly data from Jan/2016 – Mar/2020</a:t>
            </a:r>
          </a:p>
        </p:txBody>
      </p:sp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61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xfrm>
            <a:off x="457200" y="594425"/>
            <a:ext cx="5215200" cy="716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Analysis – Part 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Google Shape;154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42899" y="1506419"/>
                <a:ext cx="3214689" cy="29409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200" b="1" dirty="0"/>
                  <a:t>Data: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1200" dirty="0"/>
                  <a:t>Zillow prize, a competition of 1M grand prize to develop an algorithm that makes predictions about the future sale prices of homes. 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1200" dirty="0"/>
                  <a:t>Goal: Improve the margin of error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endParaRPr lang="en-US" sz="1200" dirty="0"/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𝐿𝑜𝑔𝐸𝑟𝑟𝑜𝑟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𝑍𝑒𝑠𝑡𝑖𝑚𝑎𝑡𝑒</m:t>
                              </m:r>
                            </m:e>
                          </m:d>
                        </m:e>
                      </m:fun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𝑆𝑎𝑙𝑒𝑃𝑟𝑖𝑐𝑒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latin typeface="Arial Rounded MT Bold" panose="020F0704030504030204" pitchFamily="34" charset="0"/>
                </a:endParaRP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1200" b="1" dirty="0"/>
                  <a:t>Files: </a:t>
                </a:r>
                <a:r>
                  <a:rPr lang="en-US" sz="1200" dirty="0"/>
                  <a:t>CSV files, more the 2M datapoints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1200" b="1" dirty="0"/>
                  <a:t>Location: </a:t>
                </a:r>
                <a:r>
                  <a:rPr lang="en-US" sz="1200" dirty="0"/>
                  <a:t>California 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1200" b="1" dirty="0"/>
                  <a:t>Counties: </a:t>
                </a:r>
                <a:r>
                  <a:rPr lang="en-US" sz="1200" dirty="0"/>
                  <a:t>Los Angeles, Orange and Ventura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  <a:buNone/>
                </a:pPr>
                <a:r>
                  <a:rPr lang="en-US" sz="1200" b="1" dirty="0"/>
                  <a:t>Time period:</a:t>
                </a:r>
                <a:r>
                  <a:rPr lang="en-US" sz="1200" dirty="0"/>
                  <a:t> 2017</a:t>
                </a:r>
              </a:p>
            </p:txBody>
          </p:sp>
        </mc:Choice>
        <mc:Fallback xmlns="">
          <p:sp>
            <p:nvSpPr>
              <p:cNvPr id="154" name="Google Shape;154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899" y="1506419"/>
                <a:ext cx="3214689" cy="2940900"/>
              </a:xfrm>
              <a:prstGeom prst="rect">
                <a:avLst/>
              </a:prstGeom>
              <a:blipFill>
                <a:blip r:embed="rId3"/>
                <a:stretch>
                  <a:fillRect l="-2841" r="-3409" b="-1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Google Shape;156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AE6B9-E375-423E-8750-2BF00FA1FF8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721894" y="1506419"/>
            <a:ext cx="2666100" cy="2940900"/>
          </a:xfrm>
        </p:spPr>
        <p:txBody>
          <a:bodyPr/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/>
              <a:t>Data dictionary: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Id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Bedroom count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Bathroom count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Calculated finished square feet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Lot size square feet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Year built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Region id county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200" dirty="0"/>
              <a:t>Tax value ($)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69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1D815D2-378E-4749-A95B-1EC9885CD8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85775" y="449599"/>
                <a:ext cx="5600700" cy="321926"/>
              </a:xfrm>
            </p:spPr>
            <p:txBody>
              <a:bodyPr/>
              <a:lstStyle/>
              <a:p>
                <a:pPr marL="1016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𝐿𝑜𝑔𝐸𝑟𝑟𝑜𝑟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𝑍𝑒𝑠𝑡𝑖𝑚𝑎𝑡𝑒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𝑆𝑎𝑙𝑒𝑃𝑟𝑖𝑐𝑒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Arial Rounded MT Bold" panose="020F07040305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B1D815D2-378E-4749-A95B-1EC9885CD8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85775" y="449599"/>
                <a:ext cx="5600700" cy="321926"/>
              </a:xfrm>
              <a:blipFill>
                <a:blip r:embed="rId3"/>
                <a:stretch>
                  <a:fillRect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shot of a map&#10;&#10;Description automatically generated">
            <a:extLst>
              <a:ext uri="{FF2B5EF4-FFF2-40B4-BE49-F238E27FC236}">
                <a16:creationId xmlns:a16="http://schemas.microsoft.com/office/drawing/2014/main" id="{2B28B120-CEAB-48C5-8D6C-90943B279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996" y="991528"/>
            <a:ext cx="5738357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15D2-378E-4749-A95B-1EC9885C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8781" y="313868"/>
            <a:ext cx="2758969" cy="164763"/>
          </a:xfrm>
        </p:spPr>
        <p:txBody>
          <a:bodyPr/>
          <a:lstStyle/>
          <a:p>
            <a:pPr marL="101600" indent="0" algn="ctr">
              <a:buNone/>
            </a:pPr>
            <a:r>
              <a:rPr lang="en-US" b="1" dirty="0"/>
              <a:t>Log Error Histogram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0C0A2B-08FB-4EAE-808F-61EEE8563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08" y="881212"/>
            <a:ext cx="6241293" cy="413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2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15D2-378E-4749-A95B-1EC9885C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37" y="485317"/>
            <a:ext cx="3629025" cy="442759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Covariates Missing Values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737DD14-812A-4D59-B1EA-D5E053E70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827" y="1113814"/>
            <a:ext cx="2438611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99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15D2-378E-4749-A95B-1EC9885C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37" y="485318"/>
            <a:ext cx="4257675" cy="421938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Covariates Missing Values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8EC78B-CA9E-4B3A-A25C-135E90D19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18" y="901236"/>
            <a:ext cx="4982294" cy="417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162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214" name="Google Shape;214;p21"/>
          <p:cNvGrpSpPr/>
          <p:nvPr/>
        </p:nvGrpSpPr>
        <p:grpSpPr>
          <a:xfrm>
            <a:off x="7843600" y="2775995"/>
            <a:ext cx="1063404" cy="1257267"/>
            <a:chOff x="7843600" y="2775995"/>
            <a:chExt cx="1063404" cy="1257267"/>
          </a:xfrm>
        </p:grpSpPr>
        <p:sp>
          <p:nvSpPr>
            <p:cNvPr id="215" name="Google Shape;215;p21"/>
            <p:cNvSpPr/>
            <p:nvPr/>
          </p:nvSpPr>
          <p:spPr>
            <a:xfrm>
              <a:off x="8317077" y="3538745"/>
              <a:ext cx="116450" cy="494517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7843600" y="3242988"/>
              <a:ext cx="985792" cy="257051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8317077" y="2775995"/>
              <a:ext cx="116450" cy="132595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8" name="Google Shape;218;p21"/>
            <p:cNvSpPr/>
            <p:nvPr/>
          </p:nvSpPr>
          <p:spPr>
            <a:xfrm>
              <a:off x="7921212" y="2947296"/>
              <a:ext cx="985792" cy="256985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185738" dist="85725" dir="162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D815D2-378E-4749-A95B-1EC9885C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7337" y="485318"/>
            <a:ext cx="5336382" cy="371932"/>
          </a:xfrm>
        </p:spPr>
        <p:txBody>
          <a:bodyPr/>
          <a:lstStyle/>
          <a:p>
            <a:pPr marL="101600" indent="0">
              <a:buNone/>
            </a:pPr>
            <a:r>
              <a:rPr lang="en-US" b="1" dirty="0"/>
              <a:t>Regression Analysis Steps</a:t>
            </a:r>
          </a:p>
          <a:p>
            <a:pPr marL="558800" indent="-457200">
              <a:buFont typeface="+mj-lt"/>
              <a:buAutoNum type="arabicPeriod"/>
            </a:pPr>
            <a:endParaRPr lang="en-US" sz="1600" dirty="0"/>
          </a:p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Split sample into training and testing</a:t>
            </a:r>
          </a:p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Run linear regression on training sample</a:t>
            </a:r>
          </a:p>
          <a:p>
            <a:pPr marL="558800" indent="-457200">
              <a:lnSpc>
                <a:spcPct val="200000"/>
              </a:lnSpc>
              <a:buFont typeface="+mj-lt"/>
              <a:buAutoNum type="arabicPeriod"/>
            </a:pPr>
            <a:r>
              <a:rPr lang="en-US" sz="1600" dirty="0"/>
              <a:t>Use estimated coefficients to predict on testing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73012"/>
      </p:ext>
    </p:extLst>
  </p:cSld>
  <p:clrMapOvr>
    <a:masterClrMapping/>
  </p:clrMapOvr>
</p:sld>
</file>

<file path=ppt/theme/theme1.xml><?xml version="1.0" encoding="utf-8"?>
<a:theme xmlns:a="http://schemas.openxmlformats.org/drawingml/2006/main" name="Volumnia template">
  <a:themeElements>
    <a:clrScheme name="Custom 347">
      <a:dk1>
        <a:srgbClr val="39273F"/>
      </a:dk1>
      <a:lt1>
        <a:srgbClr val="FFFFFF"/>
      </a:lt1>
      <a:dk2>
        <a:srgbClr val="5E1B53"/>
      </a:dk2>
      <a:lt2>
        <a:srgbClr val="F1EEF1"/>
      </a:lt2>
      <a:accent1>
        <a:srgbClr val="940D7F"/>
      </a:accent1>
      <a:accent2>
        <a:srgbClr val="CE0063"/>
      </a:accent2>
      <a:accent3>
        <a:srgbClr val="ED2B2B"/>
      </a:accent3>
      <a:accent4>
        <a:srgbClr val="F97830"/>
      </a:accent4>
      <a:accent5>
        <a:srgbClr val="FFBF31"/>
      </a:accent5>
      <a:accent6>
        <a:srgbClr val="FEFDCA"/>
      </a:accent6>
      <a:hlink>
        <a:srgbClr val="5E1B5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304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Rounded MT Bold</vt:lpstr>
      <vt:lpstr>Arial</vt:lpstr>
      <vt:lpstr>Calibri</vt:lpstr>
      <vt:lpstr>Kulim Park Light</vt:lpstr>
      <vt:lpstr>Kulim Park</vt:lpstr>
      <vt:lpstr>Cambria Math</vt:lpstr>
      <vt:lpstr>Volumnia template</vt:lpstr>
      <vt:lpstr>Home Value Evolution  (2016-2020) </vt:lpstr>
      <vt:lpstr>PowerPoint Presentation</vt:lpstr>
      <vt:lpstr>Analysis – Part 1</vt:lpstr>
      <vt:lpstr>Analysis – Part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SantAnna, Pedro H. C.</cp:lastModifiedBy>
  <cp:revision>24</cp:revision>
  <dcterms:modified xsi:type="dcterms:W3CDTF">2020-05-06T00:28:46Z</dcterms:modified>
</cp:coreProperties>
</file>