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In-Store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Sales Method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Retailer and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Month and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and Operating Profit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Best Sales by Top 5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aeb6976-b142-411b-96c1-0a4220480b0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798c92e5cb940ff" /><Relationship Type="http://schemas.openxmlformats.org/officeDocument/2006/relationships/slideLayout" Target="/ppt/slideLayouts/slideLayout8.xml" Id="Ra0d1fb01440c4617" /><Relationship Type="http://schemas.openxmlformats.org/officeDocument/2006/relationships/hyperlink" Target="https://app.powerbi.com/groups/me/reports/1aeb6976-b142-411b-96c1-0a4220480b06/?pbi_source=PowerPoint" TargetMode="External" Id="RelId0" /><Relationship Type="http://schemas.openxmlformats.org/officeDocument/2006/relationships/image" Target="/ppt/media/image4.png" Id="imgId7183807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0b6e2accc714942" /><Relationship Type="http://schemas.openxmlformats.org/officeDocument/2006/relationships/slideLayout" Target="/ppt/slideLayouts/slideLayout8.xml" Id="Rd2263119143b4171" /><Relationship Type="http://schemas.openxmlformats.org/officeDocument/2006/relationships/hyperlink" Target="https://app.powerbi.com/groups/me/reports/1aeb6976-b142-411b-96c1-0a4220480b06/?pbi_source=PowerPoint" TargetMode="External" Id="RelId1" /><Relationship Type="http://schemas.openxmlformats.org/officeDocument/2006/relationships/image" Target="/ppt/media/image5.png" Id="imgId7183807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FP20_Sport Product Sales Analysis_Santanu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7/15/2023 11:56:29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7/15/2023 11:34:46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textbox ,actionButton ,In-Store ,card ,card ,slicer ,slicer ,Sales by Sales Method ,slicer ,Sales by Retailer and Year , Sales by Month and Year ,slicer , Sales and Operating Profit by State ,Best Sales by Top 5 State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8380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7625" y="0"/>
            <a:ext cx="120777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ctionButton ,clusteredBarChart ,areaChart ,decompositionTreeVisual ,Profit Analysi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8380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7625" y="0"/>
            <a:ext cx="120777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Duplicate of 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