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Issue Type wise Satisfaction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Resolution Time (Days) by Priority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wise Satisfaction Rate by  Severity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e0b3783-1da9-42de-a371-c8fe52e30ef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3b92675e1dc4dfe" /><Relationship Type="http://schemas.openxmlformats.org/officeDocument/2006/relationships/slideLayout" Target="/ppt/slideLayouts/slideLayout8.xml" Id="R942b362dc6e146c4" /><Relationship Type="http://schemas.openxmlformats.org/officeDocument/2006/relationships/hyperlink" Target="https://app.powerbi.com/groups/me/reports/ae0b3783-1da9-42de-a371-c8fe52e30ef7/?pbi_source=PowerPoint" TargetMode="External" Id="RelId0" /><Relationship Type="http://schemas.openxmlformats.org/officeDocument/2006/relationships/image" Target="/ppt/media/image4.png" Id="imgId7433389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2b8b466458e4327" /><Relationship Type="http://schemas.openxmlformats.org/officeDocument/2006/relationships/slideLayout" Target="/ppt/slideLayouts/slideLayout8.xml" Id="R2c393a6c7ebb4350" /><Relationship Type="http://schemas.openxmlformats.org/officeDocument/2006/relationships/hyperlink" Target="https://app.powerbi.com/groups/me/reports/ae0b3783-1da9-42de-a371-c8fe52e30ef7/?pbi_source=PowerPoint" TargetMode="External" Id="RelId1" /><Relationship Type="http://schemas.openxmlformats.org/officeDocument/2006/relationships/image" Target="/ppt/media/image5.png" Id="imgId7433389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IT HELP DESK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8/16/2023 8:12:07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8/15/2023 1:58:48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ssue Type wise Satisfaction Rate ,card ,slicer ,image ,pieChart ,Resolution Time (Days) by Priority ,slicer ,slicer ,slicer ,card ,card ,card ,card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433389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card ,card ,card ,card ,slicer ,slicer ,slicer ,image ,slicer ,card ,lineStackedColumnComboChart ,decompositionTreeVisual ,Employee wise Satisfaction Rate by  Severity.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43338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