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4660"/>
  </p:normalViewPr>
  <p:slideViewPr>
    <p:cSldViewPr snapToGrid="0">
      <p:cViewPr>
        <p:scale>
          <a:sx n="66" d="100"/>
          <a:sy n="66" d="100"/>
        </p:scale>
        <p:origin x="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6D6-D612-D5B1-B1C2-DBA9BA25C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CB16-898E-7D9C-B270-D3322A89C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79A9-D4C6-C4C2-01C6-C4BF3D04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E2BD-9B0B-DCEE-E260-EEDE6C35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1FA7-AF76-86D5-F3A5-C743968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E0A3-F86F-177B-0CE4-CC5BC8E2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6B673-790B-8E54-7A7C-77AF16B1A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BAEB-2856-8073-2241-41316C7C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FD4E-478C-E64F-1F7C-C07322CA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A7D3-7864-537E-5D30-5468D37F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AFC87-EB8E-A384-83C1-F62753F8C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9C003-DBF7-5FEC-7485-6D0597C3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2AAC-7795-C33F-015E-CB691BDD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BA35-33CF-05E8-5A77-75003FD3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25D4-9676-8FB6-FC9C-65084FE5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EF31-B459-FBF9-8120-E382968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414B-A7BE-412B-5063-E2D572D6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D823-AA25-029A-FFE0-1A8D720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F45A-FABB-E798-7C9D-00DE6F9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135C-9803-1EBD-E5A9-46FC5984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9032-D810-9E02-A172-1034139A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2F3E2-0CF4-D1A0-06B0-1812B991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2037-A80E-814B-E245-8048428E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1076E-19EB-0C8E-8658-0CE0D627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0C60-DB48-C742-B66F-60D1E919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6399-3A26-5326-149D-B464AAFE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9310-0DC2-2986-4AC4-E2936F69B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8646-E69F-ED16-E1C2-8ED56E24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1FBD-BCA1-B78C-A55E-8BECA0A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E700-4CA1-5443-1265-578BD470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14A43-2661-2C92-26A4-8D1EAF65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3CDE-08B1-6DA2-DDA3-D0A1FE09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20E74-99E0-6327-B549-84762B9A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B528-4404-E43F-FB10-899A74977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21924-2DB8-9B5A-713C-1AF82609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4E645-078C-E1F3-FC16-5F63AD497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B040-6B76-DDF9-F4EB-B85DB2F8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4615C-9EFB-FF6A-D639-F13D00B6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A744D-7AD8-B82B-12DD-FC15F5A5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A0D4-1825-A531-6D40-0BE50E34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B0D01-4316-A430-F8B0-50E71DB5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07A02-D0B9-0199-63F2-769B5915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06E63-5EC6-0330-B671-F38B62CF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8468B-6ED5-F3AC-5C81-AEFC101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6860E-A45D-C950-5599-F92D5FE0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50F18-ED84-025C-9E4F-A29D05D9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E68E-06A9-721B-C6F4-485014D6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B715-80CA-E7D4-98A4-4519317F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D52B5-5D1A-7607-812D-0416410E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D8C8-C402-4DE1-B9BF-C1B47F1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4B64-ED11-ABAA-491F-B92C13EE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9CDD-AD1C-CC68-DBE8-E35E90CC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28DE-D707-907B-D898-38BAF0AB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02C94-89E6-3CE2-9F99-E0DCC06CA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A9A6-508D-82A7-341F-C35343A07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4F863-F51B-5461-49EA-A1F6389E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4F461-1C78-02F6-5A87-F426D0E9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B4CE-26D7-E67D-E52B-91398C06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ED64F-A66D-B326-DE3E-9CF2BB82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017F-C139-46AD-8230-03786CE6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9878-DA94-6507-68B7-CAF6830E2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46CE-F792-4572-B546-6EEA2BF7C94E}" type="datetimeFigureOut">
              <a:rPr lang="en-US" smtClean="0"/>
              <a:t>06/12/2023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43D9-EAF7-B319-163C-62DB9DB6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E7EE-F629-931F-93C0-427EE5C17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D3FA-4A90-4FCD-8233-20FBE2E1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01FD9-18DC-3316-E3DE-9A041F5F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98C41-40BF-436D-7B6E-EB29DFFD8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, number, software&#10;&#10;Description automatically generated">
            <a:extLst>
              <a:ext uri="{FF2B5EF4-FFF2-40B4-BE49-F238E27FC236}">
                <a16:creationId xmlns:a16="http://schemas.microsoft.com/office/drawing/2014/main" id="{0E3BB090-F86B-DD5B-0F9F-548EDF7E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740"/>
            <a:ext cx="11994536" cy="75550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F76B-656E-BBDD-C76F-EE99E15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dashboard&#10;&#10;Description automatically generated with low confidence">
            <a:extLst>
              <a:ext uri="{FF2B5EF4-FFF2-40B4-BE49-F238E27FC236}">
                <a16:creationId xmlns:a16="http://schemas.microsoft.com/office/drawing/2014/main" id="{00345696-B8FA-8234-EDE0-4D6DE87A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46768" cy="6858000"/>
          </a:xfrm>
        </p:spPr>
      </p:pic>
    </p:spTree>
    <p:extLst>
      <p:ext uri="{BB962C8B-B14F-4D97-AF65-F5344CB8AC3E}">
        <p14:creationId xmlns:p14="http://schemas.microsoft.com/office/powerpoint/2010/main" val="328727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ED2A-0782-4063-2621-31E0EBAD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FC82C3E4-DE1B-3A50-6C9C-B3D2F8D0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8114" cy="6857999"/>
          </a:xfrm>
        </p:spPr>
      </p:pic>
    </p:spTree>
    <p:extLst>
      <p:ext uri="{BB962C8B-B14F-4D97-AF65-F5344CB8AC3E}">
        <p14:creationId xmlns:p14="http://schemas.microsoft.com/office/powerpoint/2010/main" val="346716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05A35C49-E768-55E9-05A6-39076AEA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3" y="0"/>
            <a:ext cx="12583885" cy="64440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707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Santanu Panda-External</dc:creator>
  <cp:lastModifiedBy>Santanu Panda-External</cp:lastModifiedBy>
  <cp:revision>3</cp:revision>
  <dcterms:created xsi:type="dcterms:W3CDTF">2023-06-12T10:46:58Z</dcterms:created>
  <dcterms:modified xsi:type="dcterms:W3CDTF">2023-06-12T10:53:36Z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9603fb-7fab-4bf6-8ed3-004985bb9d91_Enabled">
    <vt:lpwstr>true</vt:lpwstr>
  </property>
  <property fmtid="{D5CDD505-2E9C-101B-9397-08002B2CF9AE}" pid="3" name="MSIP_Label_b29603fb-7fab-4bf6-8ed3-004985bb9d91_SetDate">
    <vt:lpwstr>2023-06-12T10:50:51Z</vt:lpwstr>
  </property>
  <property fmtid="{D5CDD505-2E9C-101B-9397-08002B2CF9AE}" pid="4" name="MSIP_Label_b29603fb-7fab-4bf6-8ed3-004985bb9d91_Method">
    <vt:lpwstr>Standard</vt:lpwstr>
  </property>
  <property fmtid="{D5CDD505-2E9C-101B-9397-08002B2CF9AE}" pid="5" name="MSIP_Label_b29603fb-7fab-4bf6-8ed3-004985bb9d91_Name">
    <vt:lpwstr>Anyone - No Protection</vt:lpwstr>
  </property>
  <property fmtid="{D5CDD505-2E9C-101B-9397-08002B2CF9AE}" pid="6" name="MSIP_Label_b29603fb-7fab-4bf6-8ed3-004985bb9d91_SiteId">
    <vt:lpwstr>9179d01a-e94c-4488-b5f0-4554bc474f8c</vt:lpwstr>
  </property>
  <property fmtid="{D5CDD505-2E9C-101B-9397-08002B2CF9AE}" pid="7" name="MSIP_Label_b29603fb-7fab-4bf6-8ed3-004985bb9d91_ActionId">
    <vt:lpwstr>3c35be6f-852c-4e0f-8c81-b512b2bc3f09</vt:lpwstr>
  </property>
  <property fmtid="{D5CDD505-2E9C-101B-9397-08002B2CF9AE}" pid="8" name="MSIP_Label_b29603fb-7fab-4bf6-8ed3-004985bb9d91_ContentBits">
    <vt:lpwstr>0</vt:lpwstr>
  </property>
</Properties>
</file>