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B6F64-461A-4E9A-A43B-C3933FCE253B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129B3-B054-4074-B129-07D1874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RFM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D564C-DE93-8130-C364-40FCBFA4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623"/>
            <a:ext cx="9144000" cy="5336177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RFM?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Recency (R) as days since last purchase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How many days ago was their last purchase? Deduct most recent purchase date from today to calculate the recency value. 1 day ago? 14 days ago? 500 days ago?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Frequency (F) as the total number of transactions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How many times has the customer purchased from our store? For example, if someone placed 10 orders over a period of time, their frequency is 10.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Monetary (M) as total money spent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: How many $$ (or whatever is your currency of calculation) has this customer spent? Simply total up the money from all transactions to get the M value.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9B82-E632-8ACA-FBCD-BFDBC0AB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RFM segmentation readily answers these questions for your business…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961BE-442F-043D-98FF-77379AB33C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Who are my best customers?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Which customers are at the verge of churning?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Who are lost customers that you don’t need to pay much attention to?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Who are your loyal customers?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Which customers you must retain?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Who has the potential to be converted into more profitable customers?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Which group of customers is most likely to respond to your current campaign?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14868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88C2-1F3E-ACF9-2285-8F91A5E2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7B7B7B"/>
                </a:solidFill>
                <a:effectLst/>
                <a:latin typeface="inherit"/>
              </a:rPr>
              <a:t>1. Core - Your Best Customers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158B-58C2-4B53-652B-5E80D97AA5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b="1" i="0" dirty="0">
                <a:effectLst/>
                <a:latin typeface="inherit"/>
              </a:rPr>
              <a:t>RFM Score:</a:t>
            </a:r>
            <a:r>
              <a:rPr lang="en-US" b="0" i="0" dirty="0">
                <a:effectLst/>
                <a:latin typeface="Karla" panose="020B0604020202020204" pitchFamily="2" charset="0"/>
              </a:rPr>
              <a:t> </a:t>
            </a:r>
            <a:r>
              <a:rPr lang="en-US" dirty="0">
                <a:latin typeface="Karla" panose="020B0604020202020204" pitchFamily="2" charset="0"/>
              </a:rPr>
              <a:t>444</a:t>
            </a:r>
            <a:endParaRPr lang="en-US" b="0" i="0" dirty="0">
              <a:effectLst/>
              <a:latin typeface="Karla" panose="020B0604020202020204" pitchFamily="2" charset="0"/>
            </a:endParaRPr>
          </a:p>
          <a:p>
            <a:pPr algn="just" fontAlgn="base"/>
            <a:r>
              <a:rPr lang="en-US" b="1" i="0" dirty="0">
                <a:effectLst/>
                <a:latin typeface="inherit"/>
              </a:rPr>
              <a:t>Who They Are: </a:t>
            </a:r>
            <a:r>
              <a:rPr lang="en-US" b="0" i="0" dirty="0">
                <a:effectLst/>
                <a:latin typeface="Karla" panose="020B0604020202020204" pitchFamily="2" charset="0"/>
              </a:rPr>
              <a:t>Highly engaged customers who have bought the most recent, the most often, and generated the most revenue.</a:t>
            </a:r>
          </a:p>
          <a:p>
            <a:pPr algn="just" fontAlgn="base"/>
            <a:r>
              <a:rPr lang="en-US" b="1" i="0" dirty="0">
                <a:effectLst/>
                <a:latin typeface="inherit"/>
              </a:rPr>
              <a:t>Marketing Strategies: </a:t>
            </a:r>
            <a:r>
              <a:rPr lang="en-US" b="0" i="0" dirty="0">
                <a:effectLst/>
                <a:latin typeface="Karla" panose="020B0604020202020204" pitchFamily="2" charset="0"/>
              </a:rPr>
              <a:t>Focus on loyalty programs and new product introductions. These customers have proven to have a higher willingness to pay, so don't use discount pricing to generate incremental sales. Instead, focus on value added offers through </a:t>
            </a:r>
            <a:r>
              <a:rPr lang="en-US" b="0" i="0" u="none" strike="noStrike" dirty="0">
                <a:effectLst/>
                <a:latin typeface="Karla" panose="020B0604020202020204" pitchFamily="2" charset="0"/>
              </a:rPr>
              <a:t>product recommendations</a:t>
            </a:r>
            <a:r>
              <a:rPr lang="en-US" b="0" i="0" dirty="0">
                <a:effectLst/>
                <a:latin typeface="Karla" panose="020B0604020202020204" pitchFamily="2" charset="0"/>
              </a:rPr>
              <a:t> based on previous purchases.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35627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5C0A-E3BC-D4BD-5E0E-1B9373FB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7B7B7B"/>
                </a:solidFill>
                <a:effectLst/>
                <a:latin typeface="inherit"/>
              </a:rPr>
              <a:t>2. Loyal - Your Most Loyal Customers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43AC1-81A7-628C-8729-8D6DAA5B1A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RFM Score: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 X4X</a:t>
            </a:r>
          </a:p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Who They Are: 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Customers who buy the most often from your store.</a:t>
            </a:r>
          </a:p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Marketing Strategies: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Karla" pitchFamily="2" charset="0"/>
              </a:rPr>
              <a:t>Loyalty programs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 are effective for these repeated visitors. Advocacy programs and reviews are also common X4X strategies. Lastly, consider rewarding these customers with Free Shipping or other like benefits.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604494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302B-DA3D-EBE0-EFE1-FF0A98C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7B7B7B"/>
                </a:solidFill>
                <a:effectLst/>
                <a:latin typeface="inherit"/>
              </a:rPr>
              <a:t>3. Whales - Your Highest Paying Customers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8700-DEA8-0C0A-1444-80EDC64C3C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RFM Score: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 XX4</a:t>
            </a:r>
          </a:p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Who They Are: 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Customers who have generated the most revenue for your store.</a:t>
            </a:r>
          </a:p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Marketing Strategies: 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These customers have demonstrated a high willingness to pay. Consider premium offers, subscription tiers, luxury products, or value add cross/up-sells to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Karla" pitchFamily="2" charset="0"/>
              </a:rPr>
              <a:t>increase AOV(Average Order Value)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. Don't waste margin on discounts.  </a:t>
            </a:r>
          </a:p>
          <a:p>
            <a:pPr marL="0" indent="0" algn="just" fontAlgn="base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Karla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210693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48979-089F-1661-1779-FBB0C657B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4. Promising - Faithful customers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21F8-8468-B659-B96F-EE0F76DAEF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RFM Score: X41, X42</a:t>
            </a:r>
          </a:p>
          <a:p>
            <a:pPr algn="just"/>
            <a:r>
              <a:rPr lang="en-US" dirty="0"/>
              <a:t>Who They Are: Customers who return often, but do not spend a lot.</a:t>
            </a:r>
          </a:p>
          <a:p>
            <a:pPr algn="just"/>
            <a:r>
              <a:rPr lang="en-US" dirty="0"/>
              <a:t>Marketing Strategies: You've already succeeded in creating loyalty. Focus on increasing monetization through product recommendations based on past purchases and incentives tied to spending thresholds (pegged to your store AOV).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86699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95865-ACDF-8B95-B8BD-07545694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7B7B7B"/>
                </a:solidFill>
                <a:effectLst/>
                <a:latin typeface="inherit"/>
              </a:rPr>
              <a:t>5. Rookies - Your Newest Customers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C3997-E1E2-A7B1-1670-3F4331995B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RFM Score: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 41X</a:t>
            </a:r>
          </a:p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Who They Are: 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First time buyers on your site.</a:t>
            </a:r>
          </a:p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inherit"/>
              </a:rPr>
              <a:t>Marketing Strategies: </a:t>
            </a:r>
            <a:r>
              <a:rPr lang="en-US" b="0" i="0" dirty="0">
                <a:solidFill>
                  <a:srgbClr val="000000"/>
                </a:solidFill>
                <a:effectLst/>
                <a:latin typeface="Karla" pitchFamily="2" charset="0"/>
              </a:rPr>
              <a:t>Most customers never graduate to loyal. Having clear strategies in place for first time buyers such as triggered welcome emails will pay dividends.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1400"/>
      </p:ext>
    </p:extLst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90CA-FAA5-6258-06DC-B7D2D0D6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 Slipping - Once Loyal, Now Gone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E467-D1D3-1A01-668E-A260418CCC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RFM Score: 11X</a:t>
            </a:r>
          </a:p>
          <a:p>
            <a:pPr algn="just"/>
            <a:r>
              <a:rPr lang="en-US" dirty="0"/>
              <a:t>Who They Are: Great past customers who haven't bought in awhile.</a:t>
            </a:r>
          </a:p>
          <a:p>
            <a:pPr algn="just"/>
            <a:r>
              <a:rPr lang="en-US" dirty="0"/>
              <a:t>Marketing Strategies: Customers leave for a variety of reasons. Depending on your situation price deals, new product launches, or other retention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94843"/>
      </p:ext>
    </p:extLst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45382</TotalTime>
  <Words>590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charter</vt:lpstr>
      <vt:lpstr>inherit</vt:lpstr>
      <vt:lpstr>Karla</vt:lpstr>
      <vt:lpstr>Tw Cen MT</vt:lpstr>
      <vt:lpstr>Wingdings</vt:lpstr>
      <vt:lpstr>Wingdings 2</vt:lpstr>
      <vt:lpstr>Median</vt:lpstr>
      <vt:lpstr>PowerPoint Presentation</vt:lpstr>
      <vt:lpstr>What is RFM?</vt:lpstr>
      <vt:lpstr>RFM segmentation readily answers these questions for your business…</vt:lpstr>
      <vt:lpstr>1. Core - Your Best Customers</vt:lpstr>
      <vt:lpstr>2. Loyal - Your Most Loyal Customers</vt:lpstr>
      <vt:lpstr>3. Whales - Your Highest Paying Customers</vt:lpstr>
      <vt:lpstr>4. Promising - Faithful customers</vt:lpstr>
      <vt:lpstr>5. Rookies - Your Newest Customers</vt:lpstr>
      <vt:lpstr>6. Slipping - Once Loyal, Now Gone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Santanu Sarangi</dc:creator>
  <cp:lastModifiedBy>Santanu Sarangi</cp:lastModifiedBy>
  <cp:revision>548</cp:revision>
  <dcterms:created xsi:type="dcterms:W3CDTF">2006-08-16T00:00:00Z</dcterms:created>
  <dcterms:modified xsi:type="dcterms:W3CDTF">2022-05-10T21:42:46Z</dcterms:modified>
</cp:coreProperties>
</file>