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1" d="100"/>
          <a:sy n="71" d="100"/>
        </p:scale>
        <p:origin x="1138"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8271C1-7F17-4FDE-A3A4-AC23C4ABFC1A}"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F065DFAA-652D-494A-B76E-004FAE9A0712}">
      <dgm:prSet phldrT="[Text]" custT="1"/>
      <dgm:spPr>
        <a:solidFill>
          <a:schemeClr val="accent6">
            <a:lumMod val="75000"/>
          </a:schemeClr>
        </a:solidFill>
      </dgm:spPr>
      <dgm:t>
        <a:bodyPr/>
        <a:lstStyle/>
        <a:p>
          <a:r>
            <a:rPr lang="en-IN" sz="2800" dirty="0">
              <a:latin typeface="Aharoni" panose="02010803020104030203" pitchFamily="2" charset="-79"/>
              <a:cs typeface="Aharoni" panose="02010803020104030203" pitchFamily="2" charset="-79"/>
            </a:rPr>
            <a:t>Priyam©</a:t>
          </a:r>
        </a:p>
      </dgm:t>
    </dgm:pt>
    <dgm:pt modelId="{4D5EEAA1-288E-4559-A54D-310DB58D7CBD}" type="parTrans" cxnId="{76BE987C-A766-4CCB-AF78-5478D53D1A99}">
      <dgm:prSet/>
      <dgm:spPr/>
      <dgm:t>
        <a:bodyPr/>
        <a:lstStyle/>
        <a:p>
          <a:endParaRPr lang="en-IN"/>
        </a:p>
      </dgm:t>
    </dgm:pt>
    <dgm:pt modelId="{ECC70166-15E7-4D12-BDBE-4F6EAD1B30E4}" type="sibTrans" cxnId="{76BE987C-A766-4CCB-AF78-5478D53D1A9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5000" r="-15000"/>
          </a:stretch>
        </a:blipFill>
      </dgm:spPr>
      <dgm:t>
        <a:bodyPr/>
        <a:lstStyle/>
        <a:p>
          <a:endParaRPr lang="en-IN"/>
        </a:p>
      </dgm:t>
    </dgm:pt>
    <dgm:pt modelId="{BF40D356-1CA3-4FC1-9E09-EA16F067F919}">
      <dgm:prSet phldrT="[Text]" custT="1"/>
      <dgm:spPr>
        <a:solidFill>
          <a:schemeClr val="accent6">
            <a:lumMod val="75000"/>
          </a:schemeClr>
        </a:solidFill>
      </dgm:spPr>
      <dgm:t>
        <a:bodyPr/>
        <a:lstStyle/>
        <a:p>
          <a:r>
            <a:rPr lang="en-IN" sz="2800">
              <a:latin typeface="Aharoni" panose="02010803020104030203" pitchFamily="2" charset="-79"/>
              <a:cs typeface="Aharoni" panose="02010803020104030203" pitchFamily="2" charset="-79"/>
            </a:rPr>
            <a:t>Rana Pratap</a:t>
          </a:r>
          <a:endParaRPr lang="en-IN" sz="2800" dirty="0">
            <a:latin typeface="Aharoni" panose="02010803020104030203" pitchFamily="2" charset="-79"/>
            <a:cs typeface="Aharoni" panose="02010803020104030203" pitchFamily="2" charset="-79"/>
          </a:endParaRPr>
        </a:p>
      </dgm:t>
    </dgm:pt>
    <dgm:pt modelId="{7F18DCDD-C970-45AE-8F1A-3503AF24CB6C}" type="parTrans" cxnId="{2B35D8E6-CC2A-48BB-8A90-2D6F48869CD2}">
      <dgm:prSet/>
      <dgm:spPr/>
      <dgm:t>
        <a:bodyPr/>
        <a:lstStyle/>
        <a:p>
          <a:endParaRPr lang="en-IN"/>
        </a:p>
      </dgm:t>
    </dgm:pt>
    <dgm:pt modelId="{6DFBC361-734A-489F-981E-4864BA24451B}" type="sibTrans" cxnId="{2B35D8E6-CC2A-48BB-8A90-2D6F48869CD2}">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t>
        <a:bodyPr/>
        <a:lstStyle/>
        <a:p>
          <a:endParaRPr lang="en-IN"/>
        </a:p>
      </dgm:t>
      <dgm:extLst>
        <a:ext uri="{E40237B7-FDA0-4F09-8148-C483321AD2D9}">
          <dgm14:cNvPr xmlns:dgm14="http://schemas.microsoft.com/office/drawing/2010/diagram" id="0" name="" descr="A person with a beard and mustache&#10;&#10;Description automatically generated">
            <a:extLst>
              <a:ext uri="{FF2B5EF4-FFF2-40B4-BE49-F238E27FC236}">
                <a16:creationId xmlns:a16="http://schemas.microsoft.com/office/drawing/2014/main" id="{469166B6-3F3E-2EEE-AC6E-7EB97632FD31}"/>
              </a:ext>
            </a:extLst>
          </dgm14:cNvPr>
        </a:ext>
      </dgm:extLst>
    </dgm:pt>
    <dgm:pt modelId="{D32D88A0-7079-47F5-9288-20E16EA27501}">
      <dgm:prSet phldrT="[Text]" custT="1"/>
      <dgm:spPr>
        <a:solidFill>
          <a:schemeClr val="accent6">
            <a:lumMod val="75000"/>
          </a:schemeClr>
        </a:solidFill>
      </dgm:spPr>
      <dgm:t>
        <a:bodyPr/>
        <a:lstStyle/>
        <a:p>
          <a:r>
            <a:rPr lang="en-IN" sz="2800">
              <a:latin typeface="Aharoni" panose="02010803020104030203" pitchFamily="2" charset="-79"/>
              <a:cs typeface="Aharoni" panose="02010803020104030203" pitchFamily="2" charset="-79"/>
            </a:rPr>
            <a:t>Santanu</a:t>
          </a:r>
          <a:endParaRPr lang="en-IN" sz="2800" dirty="0">
            <a:latin typeface="Aharoni" panose="02010803020104030203" pitchFamily="2" charset="-79"/>
            <a:cs typeface="Aharoni" panose="02010803020104030203" pitchFamily="2" charset="-79"/>
          </a:endParaRPr>
        </a:p>
      </dgm:t>
    </dgm:pt>
    <dgm:pt modelId="{7E71F07E-699B-469B-94B9-F237677C2AF1}" type="parTrans" cxnId="{68AE5B87-7877-48AB-B21C-8CC99F12D526}">
      <dgm:prSet/>
      <dgm:spPr/>
      <dgm:t>
        <a:bodyPr/>
        <a:lstStyle/>
        <a:p>
          <a:endParaRPr lang="en-IN"/>
        </a:p>
      </dgm:t>
    </dgm:pt>
    <dgm:pt modelId="{70870CA8-241A-40CD-899C-958BBA8D821F}" type="sibTrans" cxnId="{68AE5B87-7877-48AB-B21C-8CC99F12D526}">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dgm:spPr>
      <dgm:t>
        <a:bodyPr/>
        <a:lstStyle/>
        <a:p>
          <a:endParaRPr lang="en-IN"/>
        </a:p>
      </dgm:t>
      <dgm:extLst>
        <a:ext uri="{E40237B7-FDA0-4F09-8148-C483321AD2D9}">
          <dgm14:cNvPr xmlns:dgm14="http://schemas.microsoft.com/office/drawing/2010/diagram" id="0" name="" descr="A person taking a selfie&#10;&#10;Description automatically generated">
            <a:extLst>
              <a:ext uri="{FF2B5EF4-FFF2-40B4-BE49-F238E27FC236}">
                <a16:creationId xmlns:a16="http://schemas.microsoft.com/office/drawing/2014/main" id="{05DEE460-E368-9F94-A85C-8C14A773C83C}"/>
              </a:ext>
            </a:extLst>
          </dgm14:cNvPr>
        </a:ext>
      </dgm:extLst>
    </dgm:pt>
    <dgm:pt modelId="{7C92C171-FD18-44F4-9F99-9F22DFF1F379}">
      <dgm:prSet phldrT="[Text]" custT="1"/>
      <dgm:spPr>
        <a:solidFill>
          <a:schemeClr val="accent6">
            <a:lumMod val="75000"/>
          </a:schemeClr>
        </a:solidFill>
      </dgm:spPr>
      <dgm:t>
        <a:bodyPr/>
        <a:lstStyle/>
        <a:p>
          <a:r>
            <a:rPr lang="en-IN" sz="2800">
              <a:latin typeface="Aharoni" panose="02010803020104030203" pitchFamily="2" charset="-79"/>
              <a:cs typeface="Aharoni" panose="02010803020104030203" pitchFamily="2" charset="-79"/>
            </a:rPr>
            <a:t>Keerti Raj</a:t>
          </a:r>
          <a:endParaRPr lang="en-IN" sz="2800" dirty="0">
            <a:latin typeface="Aharoni" panose="02010803020104030203" pitchFamily="2" charset="-79"/>
            <a:cs typeface="Aharoni" panose="02010803020104030203" pitchFamily="2" charset="-79"/>
          </a:endParaRPr>
        </a:p>
      </dgm:t>
    </dgm:pt>
    <dgm:pt modelId="{343EDE9E-52BD-4BD6-AF2B-A25FDA07141E}" type="parTrans" cxnId="{3CDBBFA9-483F-4675-ACB8-26E4CBDD0A97}">
      <dgm:prSet/>
      <dgm:spPr/>
      <dgm:t>
        <a:bodyPr/>
        <a:lstStyle/>
        <a:p>
          <a:endParaRPr lang="en-IN"/>
        </a:p>
      </dgm:t>
    </dgm:pt>
    <dgm:pt modelId="{68613299-0F05-4CE4-9716-5D482FF740E2}" type="sibTrans" cxnId="{3CDBBFA9-483F-4675-ACB8-26E4CBDD0A97}">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40000" b="-40000"/>
          </a:stretch>
        </a:blipFill>
      </dgm:spPr>
      <dgm:t>
        <a:bodyPr/>
        <a:lstStyle/>
        <a:p>
          <a:endParaRPr lang="en-IN"/>
        </a:p>
      </dgm:t>
    </dgm:pt>
    <dgm:pt modelId="{D17380EB-B3DB-4142-9708-3D366B03A4FC}" type="pres">
      <dgm:prSet presAssocID="{108271C1-7F17-4FDE-A3A4-AC23C4ABFC1A}" presName="Name0" presStyleCnt="0">
        <dgm:presLayoutVars>
          <dgm:chMax val="7"/>
          <dgm:chPref val="7"/>
          <dgm:dir/>
        </dgm:presLayoutVars>
      </dgm:prSet>
      <dgm:spPr/>
    </dgm:pt>
    <dgm:pt modelId="{9BF3FFFB-BE35-4FB4-AD2E-9E306638B1DC}" type="pres">
      <dgm:prSet presAssocID="{108271C1-7F17-4FDE-A3A4-AC23C4ABFC1A}" presName="dot1" presStyleLbl="alignNode1" presStyleIdx="0" presStyleCnt="13"/>
      <dgm:spPr>
        <a:solidFill>
          <a:schemeClr val="accent6">
            <a:lumMod val="75000"/>
          </a:schemeClr>
        </a:solidFill>
      </dgm:spPr>
    </dgm:pt>
    <dgm:pt modelId="{86FB1F29-9B84-4E62-AB46-1FF365586A56}" type="pres">
      <dgm:prSet presAssocID="{108271C1-7F17-4FDE-A3A4-AC23C4ABFC1A}" presName="dot2" presStyleLbl="alignNode1" presStyleIdx="1" presStyleCnt="13"/>
      <dgm:spPr>
        <a:solidFill>
          <a:schemeClr val="accent6">
            <a:lumMod val="75000"/>
          </a:schemeClr>
        </a:solidFill>
      </dgm:spPr>
    </dgm:pt>
    <dgm:pt modelId="{13ABD516-2BB6-44CE-B58A-B7ADC71FFD60}" type="pres">
      <dgm:prSet presAssocID="{108271C1-7F17-4FDE-A3A4-AC23C4ABFC1A}" presName="dot3" presStyleLbl="alignNode1" presStyleIdx="2" presStyleCnt="13"/>
      <dgm:spPr>
        <a:solidFill>
          <a:schemeClr val="accent6">
            <a:lumMod val="75000"/>
          </a:schemeClr>
        </a:solidFill>
      </dgm:spPr>
    </dgm:pt>
    <dgm:pt modelId="{D1347578-BFB4-47B0-9E70-DF21C8B14188}" type="pres">
      <dgm:prSet presAssocID="{108271C1-7F17-4FDE-A3A4-AC23C4ABFC1A}" presName="dot4" presStyleLbl="alignNode1" presStyleIdx="3" presStyleCnt="13"/>
      <dgm:spPr>
        <a:solidFill>
          <a:schemeClr val="accent6">
            <a:lumMod val="75000"/>
          </a:schemeClr>
        </a:solidFill>
      </dgm:spPr>
    </dgm:pt>
    <dgm:pt modelId="{7CEB8D7A-87A1-4199-8EF3-ACA9AABF1003}" type="pres">
      <dgm:prSet presAssocID="{108271C1-7F17-4FDE-A3A4-AC23C4ABFC1A}" presName="dot5" presStyleLbl="alignNode1" presStyleIdx="4" presStyleCnt="13"/>
      <dgm:spPr>
        <a:solidFill>
          <a:schemeClr val="accent6">
            <a:lumMod val="75000"/>
          </a:schemeClr>
        </a:solidFill>
      </dgm:spPr>
    </dgm:pt>
    <dgm:pt modelId="{6560198A-1692-4FF0-A153-90D2BE61560A}" type="pres">
      <dgm:prSet presAssocID="{108271C1-7F17-4FDE-A3A4-AC23C4ABFC1A}" presName="dot6" presStyleLbl="alignNode1" presStyleIdx="5" presStyleCnt="13"/>
      <dgm:spPr>
        <a:solidFill>
          <a:schemeClr val="accent6">
            <a:lumMod val="75000"/>
          </a:schemeClr>
        </a:solidFill>
      </dgm:spPr>
    </dgm:pt>
    <dgm:pt modelId="{4DD90542-6CFC-441F-B9F4-011FA954B34A}" type="pres">
      <dgm:prSet presAssocID="{108271C1-7F17-4FDE-A3A4-AC23C4ABFC1A}" presName="dotArrow1" presStyleLbl="alignNode1" presStyleIdx="6" presStyleCnt="13"/>
      <dgm:spPr>
        <a:solidFill>
          <a:schemeClr val="accent6">
            <a:lumMod val="75000"/>
          </a:schemeClr>
        </a:solidFill>
      </dgm:spPr>
    </dgm:pt>
    <dgm:pt modelId="{9FEF0345-40BC-41BB-A54C-A22040DC190B}" type="pres">
      <dgm:prSet presAssocID="{108271C1-7F17-4FDE-A3A4-AC23C4ABFC1A}" presName="dotArrow2" presStyleLbl="alignNode1" presStyleIdx="7" presStyleCnt="13"/>
      <dgm:spPr>
        <a:solidFill>
          <a:schemeClr val="accent6">
            <a:lumMod val="75000"/>
          </a:schemeClr>
        </a:solidFill>
      </dgm:spPr>
    </dgm:pt>
    <dgm:pt modelId="{A419B5AC-5E16-4A04-BA72-6CAB1765EEC8}" type="pres">
      <dgm:prSet presAssocID="{108271C1-7F17-4FDE-A3A4-AC23C4ABFC1A}" presName="dotArrow3" presStyleLbl="alignNode1" presStyleIdx="8" presStyleCnt="13"/>
      <dgm:spPr>
        <a:solidFill>
          <a:schemeClr val="accent6">
            <a:lumMod val="75000"/>
          </a:schemeClr>
        </a:solidFill>
      </dgm:spPr>
    </dgm:pt>
    <dgm:pt modelId="{429B7118-04E5-4EDF-976F-21F4A774FA72}" type="pres">
      <dgm:prSet presAssocID="{108271C1-7F17-4FDE-A3A4-AC23C4ABFC1A}" presName="dotArrow4" presStyleLbl="alignNode1" presStyleIdx="9" presStyleCnt="13"/>
      <dgm:spPr>
        <a:solidFill>
          <a:schemeClr val="accent6">
            <a:lumMod val="75000"/>
          </a:schemeClr>
        </a:solidFill>
      </dgm:spPr>
    </dgm:pt>
    <dgm:pt modelId="{09D9952F-7752-42D9-89B6-E7EC16021628}" type="pres">
      <dgm:prSet presAssocID="{108271C1-7F17-4FDE-A3A4-AC23C4ABFC1A}" presName="dotArrow5" presStyleLbl="alignNode1" presStyleIdx="10" presStyleCnt="13"/>
      <dgm:spPr>
        <a:solidFill>
          <a:schemeClr val="accent6">
            <a:lumMod val="75000"/>
          </a:schemeClr>
        </a:solidFill>
      </dgm:spPr>
    </dgm:pt>
    <dgm:pt modelId="{84A4B133-D1D2-43B3-BF2F-2399411D62FE}" type="pres">
      <dgm:prSet presAssocID="{108271C1-7F17-4FDE-A3A4-AC23C4ABFC1A}" presName="dotArrow6" presStyleLbl="alignNode1" presStyleIdx="11" presStyleCnt="13"/>
      <dgm:spPr>
        <a:solidFill>
          <a:schemeClr val="accent6">
            <a:lumMod val="75000"/>
          </a:schemeClr>
        </a:solidFill>
      </dgm:spPr>
    </dgm:pt>
    <dgm:pt modelId="{99B45ACD-CC59-4670-9101-83E77571642F}" type="pres">
      <dgm:prSet presAssocID="{108271C1-7F17-4FDE-A3A4-AC23C4ABFC1A}" presName="dotArrow7" presStyleLbl="alignNode1" presStyleIdx="12" presStyleCnt="13"/>
      <dgm:spPr>
        <a:solidFill>
          <a:schemeClr val="accent6">
            <a:lumMod val="75000"/>
          </a:schemeClr>
        </a:solidFill>
      </dgm:spPr>
    </dgm:pt>
    <dgm:pt modelId="{1319A5CE-411D-4FA8-8790-2931C219872E}" type="pres">
      <dgm:prSet presAssocID="{F065DFAA-652D-494A-B76E-004FAE9A0712}" presName="parTx1" presStyleLbl="node1" presStyleIdx="0" presStyleCnt="4"/>
      <dgm:spPr/>
    </dgm:pt>
    <dgm:pt modelId="{A750FAB8-D28A-447E-B4C9-47175FC0E900}" type="pres">
      <dgm:prSet presAssocID="{ECC70166-15E7-4D12-BDBE-4F6EAD1B30E4}" presName="picture1" presStyleCnt="0"/>
      <dgm:spPr/>
    </dgm:pt>
    <dgm:pt modelId="{D0FF51C1-E237-4991-8450-21D85649B64E}" type="pres">
      <dgm:prSet presAssocID="{ECC70166-15E7-4D12-BDBE-4F6EAD1B30E4}" presName="imageRepeatNode" presStyleLbl="fgImgPlace1" presStyleIdx="0" presStyleCnt="4"/>
      <dgm:spPr/>
    </dgm:pt>
    <dgm:pt modelId="{7E78FDB1-FBBE-4B9B-BD03-7AFA336152ED}" type="pres">
      <dgm:prSet presAssocID="{BF40D356-1CA3-4FC1-9E09-EA16F067F919}" presName="parTx2" presStyleLbl="node1" presStyleIdx="1" presStyleCnt="4"/>
      <dgm:spPr/>
    </dgm:pt>
    <dgm:pt modelId="{6C6C4BED-E574-49F4-B1E8-F8FCBAEF61E6}" type="pres">
      <dgm:prSet presAssocID="{6DFBC361-734A-489F-981E-4864BA24451B}" presName="picture2" presStyleCnt="0"/>
      <dgm:spPr/>
    </dgm:pt>
    <dgm:pt modelId="{FF33EB36-645E-41C8-90B1-522DB7567D8F}" type="pres">
      <dgm:prSet presAssocID="{6DFBC361-734A-489F-981E-4864BA24451B}" presName="imageRepeatNode" presStyleLbl="fgImgPlace1" presStyleIdx="1" presStyleCnt="4"/>
      <dgm:spPr/>
    </dgm:pt>
    <dgm:pt modelId="{F1322382-4D6B-4E66-AD54-8CDA3D83E7FF}" type="pres">
      <dgm:prSet presAssocID="{D32D88A0-7079-47F5-9288-20E16EA27501}" presName="parTx3" presStyleLbl="node1" presStyleIdx="2" presStyleCnt="4"/>
      <dgm:spPr/>
    </dgm:pt>
    <dgm:pt modelId="{707B39B7-45A9-4343-B919-B12DE66866E3}" type="pres">
      <dgm:prSet presAssocID="{70870CA8-241A-40CD-899C-958BBA8D821F}" presName="picture3" presStyleCnt="0"/>
      <dgm:spPr/>
    </dgm:pt>
    <dgm:pt modelId="{066E09DC-FE5F-493D-9A77-FE198A4DE6BA}" type="pres">
      <dgm:prSet presAssocID="{70870CA8-241A-40CD-899C-958BBA8D821F}" presName="imageRepeatNode" presStyleLbl="fgImgPlace1" presStyleIdx="2" presStyleCnt="4"/>
      <dgm:spPr/>
    </dgm:pt>
    <dgm:pt modelId="{965D0F9B-E04E-4D86-8517-4B9EA268D890}" type="pres">
      <dgm:prSet presAssocID="{7C92C171-FD18-44F4-9F99-9F22DFF1F379}" presName="parTx4" presStyleLbl="node1" presStyleIdx="3" presStyleCnt="4"/>
      <dgm:spPr/>
    </dgm:pt>
    <dgm:pt modelId="{6EBF8032-7BE1-458C-A33E-F16A3B60A0DF}" type="pres">
      <dgm:prSet presAssocID="{68613299-0F05-4CE4-9716-5D482FF740E2}" presName="picture4" presStyleCnt="0"/>
      <dgm:spPr/>
    </dgm:pt>
    <dgm:pt modelId="{ACE67E30-42EC-4845-B751-FD59A33ADD26}" type="pres">
      <dgm:prSet presAssocID="{68613299-0F05-4CE4-9716-5D482FF740E2}" presName="imageRepeatNode" presStyleLbl="fgImgPlace1" presStyleIdx="3" presStyleCnt="4"/>
      <dgm:spPr/>
    </dgm:pt>
  </dgm:ptLst>
  <dgm:cxnLst>
    <dgm:cxn modelId="{1718312A-D620-4BAE-B4B9-8597EED2C754}" type="presOf" srcId="{68613299-0F05-4CE4-9716-5D482FF740E2}" destId="{ACE67E30-42EC-4845-B751-FD59A33ADD26}" srcOrd="0" destOrd="0" presId="urn:microsoft.com/office/officeart/2008/layout/AscendingPictureAccentProcess"/>
    <dgm:cxn modelId="{43E0EC4A-A608-48EF-A99D-EB233B4D9104}" type="presOf" srcId="{108271C1-7F17-4FDE-A3A4-AC23C4ABFC1A}" destId="{D17380EB-B3DB-4142-9708-3D366B03A4FC}" srcOrd="0" destOrd="0" presId="urn:microsoft.com/office/officeart/2008/layout/AscendingPictureAccentProcess"/>
    <dgm:cxn modelId="{B9484352-869B-45D3-8FAD-D8DFF72F5979}" type="presOf" srcId="{D32D88A0-7079-47F5-9288-20E16EA27501}" destId="{F1322382-4D6B-4E66-AD54-8CDA3D83E7FF}" srcOrd="0" destOrd="0" presId="urn:microsoft.com/office/officeart/2008/layout/AscendingPictureAccentProcess"/>
    <dgm:cxn modelId="{5BDFFD54-7EAD-4613-A448-67419DCDA908}" type="presOf" srcId="{F065DFAA-652D-494A-B76E-004FAE9A0712}" destId="{1319A5CE-411D-4FA8-8790-2931C219872E}" srcOrd="0" destOrd="0" presId="urn:microsoft.com/office/officeart/2008/layout/AscendingPictureAccentProcess"/>
    <dgm:cxn modelId="{6EF5FD5A-BCD5-4D68-A94E-DAFE23DB881C}" type="presOf" srcId="{BF40D356-1CA3-4FC1-9E09-EA16F067F919}" destId="{7E78FDB1-FBBE-4B9B-BD03-7AFA336152ED}" srcOrd="0" destOrd="0" presId="urn:microsoft.com/office/officeart/2008/layout/AscendingPictureAccentProcess"/>
    <dgm:cxn modelId="{76BE987C-A766-4CCB-AF78-5478D53D1A99}" srcId="{108271C1-7F17-4FDE-A3A4-AC23C4ABFC1A}" destId="{F065DFAA-652D-494A-B76E-004FAE9A0712}" srcOrd="0" destOrd="0" parTransId="{4D5EEAA1-288E-4559-A54D-310DB58D7CBD}" sibTransId="{ECC70166-15E7-4D12-BDBE-4F6EAD1B30E4}"/>
    <dgm:cxn modelId="{68AE5B87-7877-48AB-B21C-8CC99F12D526}" srcId="{108271C1-7F17-4FDE-A3A4-AC23C4ABFC1A}" destId="{D32D88A0-7079-47F5-9288-20E16EA27501}" srcOrd="2" destOrd="0" parTransId="{7E71F07E-699B-469B-94B9-F237677C2AF1}" sibTransId="{70870CA8-241A-40CD-899C-958BBA8D821F}"/>
    <dgm:cxn modelId="{32ED339E-BF24-4D2E-BD08-DBA3D3A4DDB5}" type="presOf" srcId="{ECC70166-15E7-4D12-BDBE-4F6EAD1B30E4}" destId="{D0FF51C1-E237-4991-8450-21D85649B64E}" srcOrd="0" destOrd="0" presId="urn:microsoft.com/office/officeart/2008/layout/AscendingPictureAccentProcess"/>
    <dgm:cxn modelId="{3CDBBFA9-483F-4675-ACB8-26E4CBDD0A97}" srcId="{108271C1-7F17-4FDE-A3A4-AC23C4ABFC1A}" destId="{7C92C171-FD18-44F4-9F99-9F22DFF1F379}" srcOrd="3" destOrd="0" parTransId="{343EDE9E-52BD-4BD6-AF2B-A25FDA07141E}" sibTransId="{68613299-0F05-4CE4-9716-5D482FF740E2}"/>
    <dgm:cxn modelId="{6B81C6B6-FA43-45E6-A8CA-34467E461AAE}" type="presOf" srcId="{70870CA8-241A-40CD-899C-958BBA8D821F}" destId="{066E09DC-FE5F-493D-9A77-FE198A4DE6BA}" srcOrd="0" destOrd="0" presId="urn:microsoft.com/office/officeart/2008/layout/AscendingPictureAccentProcess"/>
    <dgm:cxn modelId="{5873F8C4-5B16-4B9C-B345-533FFBA1F163}" type="presOf" srcId="{7C92C171-FD18-44F4-9F99-9F22DFF1F379}" destId="{965D0F9B-E04E-4D86-8517-4B9EA268D890}" srcOrd="0" destOrd="0" presId="urn:microsoft.com/office/officeart/2008/layout/AscendingPictureAccentProcess"/>
    <dgm:cxn modelId="{2A8FA8E5-C1E6-477F-902A-035EC18A8B21}" type="presOf" srcId="{6DFBC361-734A-489F-981E-4864BA24451B}" destId="{FF33EB36-645E-41C8-90B1-522DB7567D8F}" srcOrd="0" destOrd="0" presId="urn:microsoft.com/office/officeart/2008/layout/AscendingPictureAccentProcess"/>
    <dgm:cxn modelId="{2B35D8E6-CC2A-48BB-8A90-2D6F48869CD2}" srcId="{108271C1-7F17-4FDE-A3A4-AC23C4ABFC1A}" destId="{BF40D356-1CA3-4FC1-9E09-EA16F067F919}" srcOrd="1" destOrd="0" parTransId="{7F18DCDD-C970-45AE-8F1A-3503AF24CB6C}" sibTransId="{6DFBC361-734A-489F-981E-4864BA24451B}"/>
    <dgm:cxn modelId="{C47BE4EE-569B-46FE-8BF7-2DFD775C16F2}" type="presParOf" srcId="{D17380EB-B3DB-4142-9708-3D366B03A4FC}" destId="{9BF3FFFB-BE35-4FB4-AD2E-9E306638B1DC}" srcOrd="0" destOrd="0" presId="urn:microsoft.com/office/officeart/2008/layout/AscendingPictureAccentProcess"/>
    <dgm:cxn modelId="{0F52EC54-F79C-4AFC-ACCE-18D28CA2D00F}" type="presParOf" srcId="{D17380EB-B3DB-4142-9708-3D366B03A4FC}" destId="{86FB1F29-9B84-4E62-AB46-1FF365586A56}" srcOrd="1" destOrd="0" presId="urn:microsoft.com/office/officeart/2008/layout/AscendingPictureAccentProcess"/>
    <dgm:cxn modelId="{BC0F1109-BD66-4BB1-884D-9DDAF66BAFB6}" type="presParOf" srcId="{D17380EB-B3DB-4142-9708-3D366B03A4FC}" destId="{13ABD516-2BB6-44CE-B58A-B7ADC71FFD60}" srcOrd="2" destOrd="0" presId="urn:microsoft.com/office/officeart/2008/layout/AscendingPictureAccentProcess"/>
    <dgm:cxn modelId="{B8C6F9FB-4E89-4D3A-8F33-5CF8C6B80905}" type="presParOf" srcId="{D17380EB-B3DB-4142-9708-3D366B03A4FC}" destId="{D1347578-BFB4-47B0-9E70-DF21C8B14188}" srcOrd="3" destOrd="0" presId="urn:microsoft.com/office/officeart/2008/layout/AscendingPictureAccentProcess"/>
    <dgm:cxn modelId="{8A75BC7A-104E-4B22-BB6E-53ADFF157242}" type="presParOf" srcId="{D17380EB-B3DB-4142-9708-3D366B03A4FC}" destId="{7CEB8D7A-87A1-4199-8EF3-ACA9AABF1003}" srcOrd="4" destOrd="0" presId="urn:microsoft.com/office/officeart/2008/layout/AscendingPictureAccentProcess"/>
    <dgm:cxn modelId="{AF051210-46A6-4519-AA1E-6152EBF11E95}" type="presParOf" srcId="{D17380EB-B3DB-4142-9708-3D366B03A4FC}" destId="{6560198A-1692-4FF0-A153-90D2BE61560A}" srcOrd="5" destOrd="0" presId="urn:microsoft.com/office/officeart/2008/layout/AscendingPictureAccentProcess"/>
    <dgm:cxn modelId="{0006FD38-6975-4CBD-83F2-8EF64416BBFD}" type="presParOf" srcId="{D17380EB-B3DB-4142-9708-3D366B03A4FC}" destId="{4DD90542-6CFC-441F-B9F4-011FA954B34A}" srcOrd="6" destOrd="0" presId="urn:microsoft.com/office/officeart/2008/layout/AscendingPictureAccentProcess"/>
    <dgm:cxn modelId="{5B48D7AD-6F44-40A3-8DEB-288116E00BE4}" type="presParOf" srcId="{D17380EB-B3DB-4142-9708-3D366B03A4FC}" destId="{9FEF0345-40BC-41BB-A54C-A22040DC190B}" srcOrd="7" destOrd="0" presId="urn:microsoft.com/office/officeart/2008/layout/AscendingPictureAccentProcess"/>
    <dgm:cxn modelId="{FAB7281E-331C-4D08-93FC-5A5E867D91B9}" type="presParOf" srcId="{D17380EB-B3DB-4142-9708-3D366B03A4FC}" destId="{A419B5AC-5E16-4A04-BA72-6CAB1765EEC8}" srcOrd="8" destOrd="0" presId="urn:microsoft.com/office/officeart/2008/layout/AscendingPictureAccentProcess"/>
    <dgm:cxn modelId="{E065B4CE-FB46-4E59-98F0-4DD18D088DA3}" type="presParOf" srcId="{D17380EB-B3DB-4142-9708-3D366B03A4FC}" destId="{429B7118-04E5-4EDF-976F-21F4A774FA72}" srcOrd="9" destOrd="0" presId="urn:microsoft.com/office/officeart/2008/layout/AscendingPictureAccentProcess"/>
    <dgm:cxn modelId="{03DEB440-6466-4720-A2BB-557C227AF7EC}" type="presParOf" srcId="{D17380EB-B3DB-4142-9708-3D366B03A4FC}" destId="{09D9952F-7752-42D9-89B6-E7EC16021628}" srcOrd="10" destOrd="0" presId="urn:microsoft.com/office/officeart/2008/layout/AscendingPictureAccentProcess"/>
    <dgm:cxn modelId="{60235FF9-1133-45D6-B5B7-E05A670F21DA}" type="presParOf" srcId="{D17380EB-B3DB-4142-9708-3D366B03A4FC}" destId="{84A4B133-D1D2-43B3-BF2F-2399411D62FE}" srcOrd="11" destOrd="0" presId="urn:microsoft.com/office/officeart/2008/layout/AscendingPictureAccentProcess"/>
    <dgm:cxn modelId="{1F5DF9B1-DA52-4B80-B6F4-890CFA81B9DB}" type="presParOf" srcId="{D17380EB-B3DB-4142-9708-3D366B03A4FC}" destId="{99B45ACD-CC59-4670-9101-83E77571642F}" srcOrd="12" destOrd="0" presId="urn:microsoft.com/office/officeart/2008/layout/AscendingPictureAccentProcess"/>
    <dgm:cxn modelId="{9FD765EF-8BCB-41FF-BE09-91EFD6CBE540}" type="presParOf" srcId="{D17380EB-B3DB-4142-9708-3D366B03A4FC}" destId="{1319A5CE-411D-4FA8-8790-2931C219872E}" srcOrd="13" destOrd="0" presId="urn:microsoft.com/office/officeart/2008/layout/AscendingPictureAccentProcess"/>
    <dgm:cxn modelId="{6F1BAFAA-CE93-4350-AC2E-C18A48A1998C}" type="presParOf" srcId="{D17380EB-B3DB-4142-9708-3D366B03A4FC}" destId="{A750FAB8-D28A-447E-B4C9-47175FC0E900}" srcOrd="14" destOrd="0" presId="urn:microsoft.com/office/officeart/2008/layout/AscendingPictureAccentProcess"/>
    <dgm:cxn modelId="{4468B8B5-B857-4683-87C9-B4DCD96AF9E5}" type="presParOf" srcId="{A750FAB8-D28A-447E-B4C9-47175FC0E900}" destId="{D0FF51C1-E237-4991-8450-21D85649B64E}" srcOrd="0" destOrd="0" presId="urn:microsoft.com/office/officeart/2008/layout/AscendingPictureAccentProcess"/>
    <dgm:cxn modelId="{8CD41FF8-3540-42E4-A8BF-50F83573800A}" type="presParOf" srcId="{D17380EB-B3DB-4142-9708-3D366B03A4FC}" destId="{7E78FDB1-FBBE-4B9B-BD03-7AFA336152ED}" srcOrd="15" destOrd="0" presId="urn:microsoft.com/office/officeart/2008/layout/AscendingPictureAccentProcess"/>
    <dgm:cxn modelId="{EB065A3C-7A11-46BA-A068-6ACA12CA7CBD}" type="presParOf" srcId="{D17380EB-B3DB-4142-9708-3D366B03A4FC}" destId="{6C6C4BED-E574-49F4-B1E8-F8FCBAEF61E6}" srcOrd="16" destOrd="0" presId="urn:microsoft.com/office/officeart/2008/layout/AscendingPictureAccentProcess"/>
    <dgm:cxn modelId="{1B478B2C-C932-4931-9785-6050C9AC2644}" type="presParOf" srcId="{6C6C4BED-E574-49F4-B1E8-F8FCBAEF61E6}" destId="{FF33EB36-645E-41C8-90B1-522DB7567D8F}" srcOrd="0" destOrd="0" presId="urn:microsoft.com/office/officeart/2008/layout/AscendingPictureAccentProcess"/>
    <dgm:cxn modelId="{29B784C0-BF1A-40A2-A75C-5C4F93A40155}" type="presParOf" srcId="{D17380EB-B3DB-4142-9708-3D366B03A4FC}" destId="{F1322382-4D6B-4E66-AD54-8CDA3D83E7FF}" srcOrd="17" destOrd="0" presId="urn:microsoft.com/office/officeart/2008/layout/AscendingPictureAccentProcess"/>
    <dgm:cxn modelId="{88B101DD-CC2B-4C84-A980-335E934008FE}" type="presParOf" srcId="{D17380EB-B3DB-4142-9708-3D366B03A4FC}" destId="{707B39B7-45A9-4343-B919-B12DE66866E3}" srcOrd="18" destOrd="0" presId="urn:microsoft.com/office/officeart/2008/layout/AscendingPictureAccentProcess"/>
    <dgm:cxn modelId="{A034CDF1-9683-4634-9B8A-AB335DF8A0FF}" type="presParOf" srcId="{707B39B7-45A9-4343-B919-B12DE66866E3}" destId="{066E09DC-FE5F-493D-9A77-FE198A4DE6BA}" srcOrd="0" destOrd="0" presId="urn:microsoft.com/office/officeart/2008/layout/AscendingPictureAccentProcess"/>
    <dgm:cxn modelId="{64251A47-D49C-46A5-B8F4-F35E318A080F}" type="presParOf" srcId="{D17380EB-B3DB-4142-9708-3D366B03A4FC}" destId="{965D0F9B-E04E-4D86-8517-4B9EA268D890}" srcOrd="19" destOrd="0" presId="urn:microsoft.com/office/officeart/2008/layout/AscendingPictureAccentProcess"/>
    <dgm:cxn modelId="{02348FE1-AB46-4421-AC87-DF9EBB1BEB93}" type="presParOf" srcId="{D17380EB-B3DB-4142-9708-3D366B03A4FC}" destId="{6EBF8032-7BE1-458C-A33E-F16A3B60A0DF}" srcOrd="20" destOrd="0" presId="urn:microsoft.com/office/officeart/2008/layout/AscendingPictureAccentProcess"/>
    <dgm:cxn modelId="{455A50C1-6D06-49E6-B924-BA4557349498}" type="presParOf" srcId="{6EBF8032-7BE1-458C-A33E-F16A3B60A0DF}" destId="{ACE67E30-42EC-4845-B751-FD59A33ADD26}"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3FFFB-BE35-4FB4-AD2E-9E306638B1DC}">
      <dsp:nvSpPr>
        <dsp:cNvPr id="0" name=""/>
        <dsp:cNvSpPr/>
      </dsp:nvSpPr>
      <dsp:spPr>
        <a:xfrm>
          <a:off x="3425352" y="5241860"/>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FB1F29-9B84-4E62-AB46-1FF365586A56}">
      <dsp:nvSpPr>
        <dsp:cNvPr id="0" name=""/>
        <dsp:cNvSpPr/>
      </dsp:nvSpPr>
      <dsp:spPr>
        <a:xfrm>
          <a:off x="3139001" y="5372431"/>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ABD516-2BB6-44CE-B58A-B7ADC71FFD60}">
      <dsp:nvSpPr>
        <dsp:cNvPr id="0" name=""/>
        <dsp:cNvSpPr/>
      </dsp:nvSpPr>
      <dsp:spPr>
        <a:xfrm>
          <a:off x="2844182" y="5479924"/>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347578-BFB4-47B0-9E70-DF21C8B14188}">
      <dsp:nvSpPr>
        <dsp:cNvPr id="0" name=""/>
        <dsp:cNvSpPr/>
      </dsp:nvSpPr>
      <dsp:spPr>
        <a:xfrm>
          <a:off x="2540897" y="5563732"/>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EB8D7A-87A1-4199-8EF3-ACA9AABF1003}">
      <dsp:nvSpPr>
        <dsp:cNvPr id="0" name=""/>
        <dsp:cNvSpPr/>
      </dsp:nvSpPr>
      <dsp:spPr>
        <a:xfrm>
          <a:off x="4763967" y="4151137"/>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60198A-1692-4FF0-A153-90D2BE61560A}">
      <dsp:nvSpPr>
        <dsp:cNvPr id="0" name=""/>
        <dsp:cNvSpPr/>
      </dsp:nvSpPr>
      <dsp:spPr>
        <a:xfrm>
          <a:off x="5527570" y="2550884"/>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D90542-6CFC-441F-B9F4-011FA954B34A}">
      <dsp:nvSpPr>
        <dsp:cNvPr id="0" name=""/>
        <dsp:cNvSpPr/>
      </dsp:nvSpPr>
      <dsp:spPr>
        <a:xfrm>
          <a:off x="5321274" y="554059"/>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F0345-40BC-41BB-A54C-A22040DC190B}">
      <dsp:nvSpPr>
        <dsp:cNvPr id="0" name=""/>
        <dsp:cNvSpPr/>
      </dsp:nvSpPr>
      <dsp:spPr>
        <a:xfrm>
          <a:off x="5504477" y="424096"/>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19B5AC-5E16-4A04-BA72-6CAB1765EEC8}">
      <dsp:nvSpPr>
        <dsp:cNvPr id="0" name=""/>
        <dsp:cNvSpPr/>
      </dsp:nvSpPr>
      <dsp:spPr>
        <a:xfrm>
          <a:off x="5687681" y="294132"/>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9B7118-04E5-4EDF-976F-21F4A774FA72}">
      <dsp:nvSpPr>
        <dsp:cNvPr id="0" name=""/>
        <dsp:cNvSpPr/>
      </dsp:nvSpPr>
      <dsp:spPr>
        <a:xfrm>
          <a:off x="5870884" y="424096"/>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D9952F-7752-42D9-89B6-E7EC16021628}">
      <dsp:nvSpPr>
        <dsp:cNvPr id="0" name=""/>
        <dsp:cNvSpPr/>
      </dsp:nvSpPr>
      <dsp:spPr>
        <a:xfrm>
          <a:off x="6054857" y="554059"/>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A4B133-D1D2-43B3-BF2F-2399411D62FE}">
      <dsp:nvSpPr>
        <dsp:cNvPr id="0" name=""/>
        <dsp:cNvSpPr/>
      </dsp:nvSpPr>
      <dsp:spPr>
        <a:xfrm>
          <a:off x="5687681" y="568635"/>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45ACD-CC59-4670-9101-83E77571642F}">
      <dsp:nvSpPr>
        <dsp:cNvPr id="0" name=""/>
        <dsp:cNvSpPr/>
      </dsp:nvSpPr>
      <dsp:spPr>
        <a:xfrm>
          <a:off x="5687681" y="843137"/>
          <a:ext cx="128550" cy="128550"/>
        </a:xfrm>
        <a:prstGeom prst="ellipse">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A5CE-411D-4FA8-8790-2931C219872E}">
      <dsp:nvSpPr>
        <dsp:cNvPr id="0" name=""/>
        <dsp:cNvSpPr/>
      </dsp:nvSpPr>
      <dsp:spPr>
        <a:xfrm>
          <a:off x="1807699" y="5821738"/>
          <a:ext cx="2767291" cy="742128"/>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743"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Aharoni" panose="02010803020104030203" pitchFamily="2" charset="-79"/>
              <a:cs typeface="Aharoni" panose="02010803020104030203" pitchFamily="2" charset="-79"/>
            </a:rPr>
            <a:t>Priyam©</a:t>
          </a:r>
        </a:p>
      </dsp:txBody>
      <dsp:txXfrm>
        <a:off x="1843927" y="5857966"/>
        <a:ext cx="2694835" cy="669672"/>
      </dsp:txXfrm>
    </dsp:sp>
    <dsp:sp modelId="{D0FF51C1-E237-4991-8450-21D85649B64E}">
      <dsp:nvSpPr>
        <dsp:cNvPr id="0" name=""/>
        <dsp:cNvSpPr/>
      </dsp:nvSpPr>
      <dsp:spPr>
        <a:xfrm>
          <a:off x="1040632" y="5093881"/>
          <a:ext cx="1283192" cy="128323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5000" r="-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78FDB1-FBBE-4B9B-BD03-7AFA336152ED}">
      <dsp:nvSpPr>
        <dsp:cNvPr id="0" name=""/>
        <dsp:cNvSpPr/>
      </dsp:nvSpPr>
      <dsp:spPr>
        <a:xfrm>
          <a:off x="4291718" y="4925961"/>
          <a:ext cx="2767291" cy="742128"/>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743"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latin typeface="Aharoni" panose="02010803020104030203" pitchFamily="2" charset="-79"/>
              <a:cs typeface="Aharoni" panose="02010803020104030203" pitchFamily="2" charset="-79"/>
            </a:rPr>
            <a:t>Rana Pratap</a:t>
          </a:r>
          <a:endParaRPr lang="en-IN" sz="2800" kern="1200" dirty="0">
            <a:latin typeface="Aharoni" panose="02010803020104030203" pitchFamily="2" charset="-79"/>
            <a:cs typeface="Aharoni" panose="02010803020104030203" pitchFamily="2" charset="-79"/>
          </a:endParaRPr>
        </a:p>
      </dsp:txBody>
      <dsp:txXfrm>
        <a:off x="4327946" y="4962189"/>
        <a:ext cx="2694835" cy="669672"/>
      </dsp:txXfrm>
    </dsp:sp>
    <dsp:sp modelId="{FF33EB36-645E-41C8-90B1-522DB7567D8F}">
      <dsp:nvSpPr>
        <dsp:cNvPr id="0" name=""/>
        <dsp:cNvSpPr/>
      </dsp:nvSpPr>
      <dsp:spPr>
        <a:xfrm>
          <a:off x="3524651" y="4198104"/>
          <a:ext cx="1283192" cy="128323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322382-4D6B-4E66-AD54-8CDA3D83E7FF}">
      <dsp:nvSpPr>
        <dsp:cNvPr id="0" name=""/>
        <dsp:cNvSpPr/>
      </dsp:nvSpPr>
      <dsp:spPr>
        <a:xfrm>
          <a:off x="5349370" y="3513365"/>
          <a:ext cx="2767291" cy="742128"/>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743"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latin typeface="Aharoni" panose="02010803020104030203" pitchFamily="2" charset="-79"/>
              <a:cs typeface="Aharoni" panose="02010803020104030203" pitchFamily="2" charset="-79"/>
            </a:rPr>
            <a:t>Santanu</a:t>
          </a:r>
          <a:endParaRPr lang="en-IN" sz="2800" kern="1200" dirty="0">
            <a:latin typeface="Aharoni" panose="02010803020104030203" pitchFamily="2" charset="-79"/>
            <a:cs typeface="Aharoni" panose="02010803020104030203" pitchFamily="2" charset="-79"/>
          </a:endParaRPr>
        </a:p>
      </dsp:txBody>
      <dsp:txXfrm>
        <a:off x="5385598" y="3549593"/>
        <a:ext cx="2694835" cy="669672"/>
      </dsp:txXfrm>
    </dsp:sp>
    <dsp:sp modelId="{066E09DC-FE5F-493D-9A77-FE198A4DE6BA}">
      <dsp:nvSpPr>
        <dsp:cNvPr id="0" name=""/>
        <dsp:cNvSpPr/>
      </dsp:nvSpPr>
      <dsp:spPr>
        <a:xfrm>
          <a:off x="4582303" y="2785508"/>
          <a:ext cx="1283192" cy="128323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5D0F9B-E04E-4D86-8517-4B9EA268D890}">
      <dsp:nvSpPr>
        <dsp:cNvPr id="0" name=""/>
        <dsp:cNvSpPr/>
      </dsp:nvSpPr>
      <dsp:spPr>
        <a:xfrm>
          <a:off x="5813536" y="1830519"/>
          <a:ext cx="2767291" cy="742128"/>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743"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latin typeface="Aharoni" panose="02010803020104030203" pitchFamily="2" charset="-79"/>
              <a:cs typeface="Aharoni" panose="02010803020104030203" pitchFamily="2" charset="-79"/>
            </a:rPr>
            <a:t>Keerti Raj</a:t>
          </a:r>
          <a:endParaRPr lang="en-IN" sz="2800" kern="1200" dirty="0">
            <a:latin typeface="Aharoni" panose="02010803020104030203" pitchFamily="2" charset="-79"/>
            <a:cs typeface="Aharoni" panose="02010803020104030203" pitchFamily="2" charset="-79"/>
          </a:endParaRPr>
        </a:p>
      </dsp:txBody>
      <dsp:txXfrm>
        <a:off x="5849764" y="1866747"/>
        <a:ext cx="2694835" cy="669672"/>
      </dsp:txXfrm>
    </dsp:sp>
    <dsp:sp modelId="{ACE67E30-42EC-4845-B751-FD59A33ADD26}">
      <dsp:nvSpPr>
        <dsp:cNvPr id="0" name=""/>
        <dsp:cNvSpPr/>
      </dsp:nvSpPr>
      <dsp:spPr>
        <a:xfrm>
          <a:off x="5046469" y="1102661"/>
          <a:ext cx="1283192" cy="128323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0000" b="-4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D151A-D187-439A-9303-1B9837AE7365}"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CA23D-3091-4C91-AA9C-E873A3FCE835}" type="slidenum">
              <a:rPr lang="en-IN" smtClean="0"/>
              <a:t>‹#›</a:t>
            </a:fld>
            <a:endParaRPr lang="en-IN"/>
          </a:p>
        </p:txBody>
      </p:sp>
    </p:spTree>
    <p:extLst>
      <p:ext uri="{BB962C8B-B14F-4D97-AF65-F5344CB8AC3E}">
        <p14:creationId xmlns:p14="http://schemas.microsoft.com/office/powerpoint/2010/main" val="169216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A254-FAA1-62D3-3F80-A5D06D1CAD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3E82E0-BFE5-C070-93EC-FC88B1472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D72E1B-253E-B5A4-A942-F97A12E876B7}"/>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5" name="Footer Placeholder 4">
            <a:extLst>
              <a:ext uri="{FF2B5EF4-FFF2-40B4-BE49-F238E27FC236}">
                <a16:creationId xmlns:a16="http://schemas.microsoft.com/office/drawing/2014/main" id="{00265749-B2AB-4AC4-3BA0-7AFA7DC77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AC7D5-C5CA-6FF5-0940-E530E0694505}"/>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334457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FB2F-2617-E180-1620-1362F77BC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BA6C69-117B-3569-8C29-51239E823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F6130-357E-A183-789E-E9314C6D508C}"/>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5" name="Footer Placeholder 4">
            <a:extLst>
              <a:ext uri="{FF2B5EF4-FFF2-40B4-BE49-F238E27FC236}">
                <a16:creationId xmlns:a16="http://schemas.microsoft.com/office/drawing/2014/main" id="{CF587C0C-D695-EE98-9297-55B6957E5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82DC12-0D67-4F76-E571-35424EA9765E}"/>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228919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56F61-8016-4004-342D-D32F85846B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73D610-712F-3332-5A1E-3562BB4E75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A128A-EA41-3E85-0645-B47D26ADFC32}"/>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5" name="Footer Placeholder 4">
            <a:extLst>
              <a:ext uri="{FF2B5EF4-FFF2-40B4-BE49-F238E27FC236}">
                <a16:creationId xmlns:a16="http://schemas.microsoft.com/office/drawing/2014/main" id="{ADC0A0FD-2812-B556-84B1-D680DE39E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378AB-CF30-14E9-CA4A-59655C235D83}"/>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87321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BB4-9DC2-A303-B0BE-BE37002629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E8A327-527A-36B1-3A7B-BF60541CD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E83BC-8369-5888-09BD-2A5C2D37F65F}"/>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5" name="Footer Placeholder 4">
            <a:extLst>
              <a:ext uri="{FF2B5EF4-FFF2-40B4-BE49-F238E27FC236}">
                <a16:creationId xmlns:a16="http://schemas.microsoft.com/office/drawing/2014/main" id="{244E5860-65AD-3BDA-31FD-C46E817D6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D8635-AE36-BDD4-0C25-E156C9310705}"/>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144942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D85E-C2A4-F838-6914-B72A27169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CE0F1F-F0E8-90F5-6567-71E8D3BAB4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CFC9D-6810-90B6-AE23-BFE45F99A3F4}"/>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5" name="Footer Placeholder 4">
            <a:extLst>
              <a:ext uri="{FF2B5EF4-FFF2-40B4-BE49-F238E27FC236}">
                <a16:creationId xmlns:a16="http://schemas.microsoft.com/office/drawing/2014/main" id="{DE1FC531-BDE5-FCB7-17F1-231317152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7254A-9BD6-A6B8-6365-08C65BCDADA6}"/>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114123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543F-1D9B-F205-7E9C-ACF1744705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CA7CA0-1FBD-5DA3-65D4-708A968FB7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064336-BCE0-1260-46BD-27B6CF3C70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460D87-0F23-094B-504C-1950862E321E}"/>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6" name="Footer Placeholder 5">
            <a:extLst>
              <a:ext uri="{FF2B5EF4-FFF2-40B4-BE49-F238E27FC236}">
                <a16:creationId xmlns:a16="http://schemas.microsoft.com/office/drawing/2014/main" id="{7F91DEC6-0F87-AA02-6888-9215B9C9E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37CD2D-E4F9-7325-8EF1-D7DA56218E56}"/>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3438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64E1-0E93-5486-659B-8C81072246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322DCE-E4C3-FCB5-2426-9B31EB9DE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F2AA3-B86C-8A3C-E4FC-63AD1B902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906992-2F74-E83F-72C3-EC3C896B1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614FC4-760B-D0DE-1EC3-BE74477B29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CC1F4C-77E1-523B-2894-E344DFF22CE3}"/>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8" name="Footer Placeholder 7">
            <a:extLst>
              <a:ext uri="{FF2B5EF4-FFF2-40B4-BE49-F238E27FC236}">
                <a16:creationId xmlns:a16="http://schemas.microsoft.com/office/drawing/2014/main" id="{3FE6A541-6C78-44CD-2844-743222C16A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067153-1632-D6B3-EED9-6B0C53135B8D}"/>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289283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FB97-E361-B6DB-B684-5633B0249A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9599E6-407F-891D-90F0-D766F6F54188}"/>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4" name="Footer Placeholder 3">
            <a:extLst>
              <a:ext uri="{FF2B5EF4-FFF2-40B4-BE49-F238E27FC236}">
                <a16:creationId xmlns:a16="http://schemas.microsoft.com/office/drawing/2014/main" id="{94B52D95-AA7B-3947-A6C0-18619BB107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41524D-43F7-CD65-CCDD-00905A71D95E}"/>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203243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92ED3A-1C5A-F5FF-224D-3E69252D2FB8}"/>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3" name="Footer Placeholder 2">
            <a:extLst>
              <a:ext uri="{FF2B5EF4-FFF2-40B4-BE49-F238E27FC236}">
                <a16:creationId xmlns:a16="http://schemas.microsoft.com/office/drawing/2014/main" id="{5C8E1EDA-D749-F62F-EB1C-A7E5DD67C7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D63F6F-3BD6-E001-6438-3A42CB9D36B3}"/>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165779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ABEC-7E8E-BB09-F72D-BA0AD31A7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73E412-63EF-CC0E-6C73-79176E9A56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1D3B92-F5B3-6818-D1DA-EE804BAB2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0C19C-8541-DA4D-2113-83E698951BBA}"/>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6" name="Footer Placeholder 5">
            <a:extLst>
              <a:ext uri="{FF2B5EF4-FFF2-40B4-BE49-F238E27FC236}">
                <a16:creationId xmlns:a16="http://schemas.microsoft.com/office/drawing/2014/main" id="{27E9A16D-3DCF-E2AA-9262-6D22B83206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712821-4B3C-53AE-9FC1-387A3F2FA7DA}"/>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364523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3AED-508D-CE54-30A2-A6CDE0B38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72D06F-7732-C8A2-B46C-DCCF11BD7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E11705-04C6-31CB-6081-B786ADD8B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0C0F3-8F6D-8B68-68D7-057A372A83A2}"/>
              </a:ext>
            </a:extLst>
          </p:cNvPr>
          <p:cNvSpPr>
            <a:spLocks noGrp="1"/>
          </p:cNvSpPr>
          <p:nvPr>
            <p:ph type="dt" sz="half" idx="10"/>
          </p:nvPr>
        </p:nvSpPr>
        <p:spPr/>
        <p:txBody>
          <a:bodyPr/>
          <a:lstStyle/>
          <a:p>
            <a:fld id="{50B41FCB-5A1A-4A55-946A-2E582250181C}" type="datetimeFigureOut">
              <a:rPr lang="en-IN" smtClean="0"/>
              <a:t>27-07-2023</a:t>
            </a:fld>
            <a:endParaRPr lang="en-IN"/>
          </a:p>
        </p:txBody>
      </p:sp>
      <p:sp>
        <p:nvSpPr>
          <p:cNvPr id="6" name="Footer Placeholder 5">
            <a:extLst>
              <a:ext uri="{FF2B5EF4-FFF2-40B4-BE49-F238E27FC236}">
                <a16:creationId xmlns:a16="http://schemas.microsoft.com/office/drawing/2014/main" id="{8FD42AC7-E7F2-33E0-214D-55C60582BF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1B7F10-83AB-79E4-B198-CEB56344F256}"/>
              </a:ext>
            </a:extLst>
          </p:cNvPr>
          <p:cNvSpPr>
            <a:spLocks noGrp="1"/>
          </p:cNvSpPr>
          <p:nvPr>
            <p:ph type="sldNum" sz="quarter" idx="12"/>
          </p:nvPr>
        </p:nvSpPr>
        <p:spPr/>
        <p:txBody>
          <a:bodyPr/>
          <a:lstStyle/>
          <a:p>
            <a:fld id="{1A1A452A-28A5-456A-B0F7-5FF1CB744683}" type="slidenum">
              <a:rPr lang="en-IN" smtClean="0"/>
              <a:t>‹#›</a:t>
            </a:fld>
            <a:endParaRPr lang="en-IN"/>
          </a:p>
        </p:txBody>
      </p:sp>
    </p:spTree>
    <p:extLst>
      <p:ext uri="{BB962C8B-B14F-4D97-AF65-F5344CB8AC3E}">
        <p14:creationId xmlns:p14="http://schemas.microsoft.com/office/powerpoint/2010/main" val="100101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180FD-7659-0E40-B257-1BEB3BC69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349FAF-F002-3872-581E-67DC5ED974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B1B9A-5317-66A4-5114-9CAF126B0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41FCB-5A1A-4A55-946A-2E582250181C}" type="datetimeFigureOut">
              <a:rPr lang="en-IN" smtClean="0"/>
              <a:t>27-07-2023</a:t>
            </a:fld>
            <a:endParaRPr lang="en-IN"/>
          </a:p>
        </p:txBody>
      </p:sp>
      <p:sp>
        <p:nvSpPr>
          <p:cNvPr id="5" name="Footer Placeholder 4">
            <a:extLst>
              <a:ext uri="{FF2B5EF4-FFF2-40B4-BE49-F238E27FC236}">
                <a16:creationId xmlns:a16="http://schemas.microsoft.com/office/drawing/2014/main" id="{466D79FD-956A-70A2-6C08-0A39200B9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5D47CB-E0B2-A56F-0925-AA1B5D7CBA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A452A-28A5-456A-B0F7-5FF1CB744683}" type="slidenum">
              <a:rPr lang="en-IN" smtClean="0"/>
              <a:t>‹#›</a:t>
            </a:fld>
            <a:endParaRPr lang="en-IN"/>
          </a:p>
        </p:txBody>
      </p:sp>
    </p:spTree>
    <p:extLst>
      <p:ext uri="{BB962C8B-B14F-4D97-AF65-F5344CB8AC3E}">
        <p14:creationId xmlns:p14="http://schemas.microsoft.com/office/powerpoint/2010/main" val="200034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D68380D-25E0-72DA-A8FF-148BBBA358CD}"/>
              </a:ext>
            </a:extLst>
          </p:cNvPr>
          <p:cNvSpPr txBox="1"/>
          <p:nvPr/>
        </p:nvSpPr>
        <p:spPr>
          <a:xfrm>
            <a:off x="7047018" y="2461359"/>
            <a:ext cx="5020570" cy="2393358"/>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4400" kern="1200" dirty="0">
                <a:solidFill>
                  <a:schemeClr val="accent6">
                    <a:lumMod val="75000"/>
                  </a:schemeClr>
                </a:solidFill>
                <a:latin typeface="Aharoni" panose="02010803020104030203" pitchFamily="2" charset="-79"/>
                <a:ea typeface="+mj-ea"/>
                <a:cs typeface="Aharoni" panose="02010803020104030203" pitchFamily="2" charset="-79"/>
              </a:rPr>
              <a:t>GEEK FOR GEEKS </a:t>
            </a:r>
          </a:p>
          <a:p>
            <a:pPr>
              <a:lnSpc>
                <a:spcPct val="90000"/>
              </a:lnSpc>
              <a:spcBef>
                <a:spcPct val="0"/>
              </a:spcBef>
              <a:spcAft>
                <a:spcPts val="600"/>
              </a:spcAft>
            </a:pPr>
            <a:r>
              <a:rPr lang="en-US" sz="4400" kern="1200" dirty="0">
                <a:solidFill>
                  <a:schemeClr val="accent6">
                    <a:lumMod val="75000"/>
                  </a:schemeClr>
                </a:solidFill>
                <a:latin typeface="Aharoni" panose="02010803020104030203" pitchFamily="2" charset="-79"/>
                <a:ea typeface="+mj-ea"/>
                <a:cs typeface="Aharoni" panose="02010803020104030203" pitchFamily="2" charset="-79"/>
              </a:rPr>
              <a:t>HACK-A-THON </a:t>
            </a:r>
          </a:p>
          <a:p>
            <a:pPr>
              <a:lnSpc>
                <a:spcPct val="90000"/>
              </a:lnSpc>
              <a:spcBef>
                <a:spcPct val="0"/>
              </a:spcBef>
              <a:spcAft>
                <a:spcPts val="600"/>
              </a:spcAft>
            </a:pPr>
            <a:r>
              <a:rPr lang="en-US" sz="4400" kern="1200" dirty="0">
                <a:solidFill>
                  <a:schemeClr val="accent6">
                    <a:lumMod val="75000"/>
                  </a:schemeClr>
                </a:solidFill>
                <a:latin typeface="Aharoni" panose="02010803020104030203" pitchFamily="2" charset="-79"/>
                <a:ea typeface="+mj-ea"/>
                <a:cs typeface="Aharoni" panose="02010803020104030203" pitchFamily="2" charset="-79"/>
              </a:rPr>
              <a:t>2023</a:t>
            </a:r>
          </a:p>
        </p:txBody>
      </p:sp>
      <p:pic>
        <p:nvPicPr>
          <p:cNvPr id="1026" name="Picture 2" descr="Top 10 Hackathons For Beginners [2023] - GeeksforGeeks">
            <a:extLst>
              <a:ext uri="{FF2B5EF4-FFF2-40B4-BE49-F238E27FC236}">
                <a16:creationId xmlns:a16="http://schemas.microsoft.com/office/drawing/2014/main" id="{FAD9BB3D-7035-E859-2F9B-4162CC5882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5958" y="1372559"/>
            <a:ext cx="4141760" cy="4141760"/>
          </a:xfrm>
          <a:custGeom>
            <a:avLst/>
            <a:gdLst/>
            <a:ahLst/>
            <a:cxnLst/>
            <a:rect l="l" t="t" r="r" b="b"/>
            <a:pathLst>
              <a:path w="4141760" h="4377846">
                <a:moveTo>
                  <a:pt x="0" y="0"/>
                </a:moveTo>
                <a:lnTo>
                  <a:pt x="4141760" y="0"/>
                </a:lnTo>
                <a:lnTo>
                  <a:pt x="4141760" y="4377846"/>
                </a:lnTo>
                <a:lnTo>
                  <a:pt x="0" y="4377846"/>
                </a:lnTo>
                <a:close/>
              </a:path>
            </a:pathLst>
          </a:custGeom>
          <a:noFill/>
          <a:extLst>
            <a:ext uri="{909E8E84-426E-40DD-AFC4-6F175D3DCCD1}">
              <a14:hiddenFill xmlns:a14="http://schemas.microsoft.com/office/drawing/2010/main">
                <a:solidFill>
                  <a:srgbClr val="FFFFFF"/>
                </a:solidFill>
              </a14:hiddenFill>
            </a:ext>
          </a:extLst>
        </p:spPr>
      </p:pic>
      <p:grpSp>
        <p:nvGrpSpPr>
          <p:cNvPr id="1042" name="Group 1041">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043" name="Freeform: Shape 1042">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Freeform: Shape 1043">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Freeform: Shape 1044">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2837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Diagram 33">
            <a:extLst>
              <a:ext uri="{FF2B5EF4-FFF2-40B4-BE49-F238E27FC236}">
                <a16:creationId xmlns:a16="http://schemas.microsoft.com/office/drawing/2014/main" id="{BAACBB85-0CE3-99DF-95F3-3B1742966A8D}"/>
              </a:ext>
            </a:extLst>
          </p:cNvPr>
          <p:cNvGraphicFramePr/>
          <p:nvPr>
            <p:extLst>
              <p:ext uri="{D42A27DB-BD31-4B8C-83A1-F6EECF244321}">
                <p14:modId xmlns:p14="http://schemas.microsoft.com/office/powerpoint/2010/main" val="1665657071"/>
              </p:ext>
            </p:extLst>
          </p:nvPr>
        </p:nvGraphicFramePr>
        <p:xfrm>
          <a:off x="2570539" y="0"/>
          <a:ext cx="9621461"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TextBox 34">
            <a:extLst>
              <a:ext uri="{FF2B5EF4-FFF2-40B4-BE49-F238E27FC236}">
                <a16:creationId xmlns:a16="http://schemas.microsoft.com/office/drawing/2014/main" id="{6FAC0F80-BE82-F198-B2A2-E4BBE54856A0}"/>
              </a:ext>
            </a:extLst>
          </p:cNvPr>
          <p:cNvSpPr txBox="1"/>
          <p:nvPr/>
        </p:nvSpPr>
        <p:spPr>
          <a:xfrm>
            <a:off x="1161826" y="1376979"/>
            <a:ext cx="4557656" cy="1015663"/>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IN" sz="6000" b="1" dirty="0">
                <a:solidFill>
                  <a:schemeClr val="accent6">
                    <a:lumMod val="75000"/>
                  </a:schemeClr>
                </a:solidFill>
                <a:latin typeface="Britannic Bold" panose="020B0903060703020204" pitchFamily="34" charset="0"/>
              </a:rPr>
              <a:t>TEAM ECHOS</a:t>
            </a:r>
          </a:p>
        </p:txBody>
      </p:sp>
    </p:spTree>
    <p:extLst>
      <p:ext uri="{BB962C8B-B14F-4D97-AF65-F5344CB8AC3E}">
        <p14:creationId xmlns:p14="http://schemas.microsoft.com/office/powerpoint/2010/main" val="156135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5" name="Freeform: Shape 1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5C86426B-F9D1-9259-D158-69566898ACD7}"/>
              </a:ext>
            </a:extLst>
          </p:cNvPr>
          <p:cNvSpPr txBox="1"/>
          <p:nvPr/>
        </p:nvSpPr>
        <p:spPr>
          <a:xfrm>
            <a:off x="980736" y="2037134"/>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chemeClr val="accent6">
                    <a:lumMod val="75000"/>
                  </a:schemeClr>
                </a:solidFill>
                <a:latin typeface="Britannic Bold" panose="020B0903060703020204" pitchFamily="34" charset="0"/>
                <a:ea typeface="+mj-ea"/>
                <a:cs typeface="+mj-cs"/>
              </a:rPr>
              <a:t>PROBLEM STATEMENT </a:t>
            </a:r>
          </a:p>
          <a:p>
            <a:pPr>
              <a:lnSpc>
                <a:spcPct val="90000"/>
              </a:lnSpc>
              <a:spcBef>
                <a:spcPct val="0"/>
              </a:spcBef>
              <a:spcAft>
                <a:spcPts val="600"/>
              </a:spcAft>
            </a:pPr>
            <a:endParaRPr lang="en-US" sz="4000" kern="1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255CDB4C-4F1D-9DB9-B272-A9E56660E099}"/>
              </a:ext>
            </a:extLst>
          </p:cNvPr>
          <p:cNvSpPr txBox="1"/>
          <p:nvPr/>
        </p:nvSpPr>
        <p:spPr>
          <a:xfrm>
            <a:off x="6145487" y="626164"/>
            <a:ext cx="5539426" cy="5230634"/>
          </a:xfrm>
          <a:prstGeom prst="rect">
            <a:avLst/>
          </a:prstGeom>
          <a:noFill/>
          <a:ln>
            <a:noFill/>
          </a:ln>
        </p:spPr>
        <p:txBody>
          <a:bodyPr vert="horz" lIns="91440" tIns="45720" rIns="91440" bIns="45720" rtlCol="0" anchor="ctr">
            <a:normAutofit/>
          </a:bodyPr>
          <a:lstStyle/>
          <a:p>
            <a:pPr algn="ctr">
              <a:lnSpc>
                <a:spcPct val="90000"/>
              </a:lnSpc>
              <a:spcAft>
                <a:spcPts val="600"/>
              </a:spcAft>
            </a:pPr>
            <a:r>
              <a:rPr lang="en-US" sz="2000" b="0" i="0" dirty="0">
                <a:effectLst/>
                <a:latin typeface="Amasis MT Pro Medium" panose="02040604050005020304" pitchFamily="18" charset="0"/>
              </a:rPr>
              <a:t>Build a project or application that alongside needed general functionalities must leverage data science, machine learning, data analysis, or similar technologies to enhance the Olympic experience, promote engagement, provide valuable insights, or address specific challenges related to the Olympic Games.</a:t>
            </a:r>
            <a:endParaRPr lang="en-US" sz="2000" dirty="0">
              <a:latin typeface="Amasis MT Pro Medium" panose="02040604050005020304" pitchFamily="18" charset="0"/>
            </a:endParaRPr>
          </a:p>
        </p:txBody>
      </p:sp>
    </p:spTree>
    <p:extLst>
      <p:ext uri="{BB962C8B-B14F-4D97-AF65-F5344CB8AC3E}">
        <p14:creationId xmlns:p14="http://schemas.microsoft.com/office/powerpoint/2010/main" val="31526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5" name="Freeform: Shape 1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5C86426B-F9D1-9259-D158-69566898ACD7}"/>
              </a:ext>
            </a:extLst>
          </p:cNvPr>
          <p:cNvSpPr txBox="1"/>
          <p:nvPr/>
        </p:nvSpPr>
        <p:spPr>
          <a:xfrm>
            <a:off x="1130026" y="2166576"/>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chemeClr val="accent6">
                    <a:lumMod val="75000"/>
                  </a:schemeClr>
                </a:solidFill>
                <a:latin typeface="Britannic Bold" panose="020B0903060703020204" pitchFamily="34" charset="0"/>
                <a:ea typeface="+mj-ea"/>
                <a:cs typeface="+mj-cs"/>
              </a:rPr>
              <a:t>SOLUTION</a:t>
            </a:r>
          </a:p>
          <a:p>
            <a:pPr>
              <a:lnSpc>
                <a:spcPct val="90000"/>
              </a:lnSpc>
              <a:spcBef>
                <a:spcPct val="0"/>
              </a:spcBef>
              <a:spcAft>
                <a:spcPts val="600"/>
              </a:spcAft>
            </a:pPr>
            <a:endParaRPr lang="en-US" sz="4000" kern="1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255CDB4C-4F1D-9DB9-B272-A9E56660E099}"/>
              </a:ext>
            </a:extLst>
          </p:cNvPr>
          <p:cNvSpPr txBox="1"/>
          <p:nvPr/>
        </p:nvSpPr>
        <p:spPr>
          <a:xfrm>
            <a:off x="6145487" y="813683"/>
            <a:ext cx="5539426" cy="5230634"/>
          </a:xfrm>
          <a:prstGeom prst="rect">
            <a:avLst/>
          </a:prstGeom>
          <a:noFill/>
          <a:ln>
            <a:noFill/>
          </a:ln>
        </p:spPr>
        <p:txBody>
          <a:bodyPr vert="horz" lIns="91440" tIns="45720" rIns="91440" bIns="45720" rtlCol="0" anchor="ctr">
            <a:normAutofit/>
          </a:bodyPr>
          <a:lstStyle/>
          <a:p>
            <a:pPr marL="342900" indent="-342900">
              <a:lnSpc>
                <a:spcPct val="90000"/>
              </a:lnSpc>
              <a:spcAft>
                <a:spcPts val="600"/>
              </a:spcAft>
              <a:buFont typeface="Wingdings" panose="05000000000000000000" pitchFamily="2" charset="2"/>
              <a:buChar char="q"/>
            </a:pPr>
            <a:r>
              <a:rPr lang="en-IN" sz="2000" b="0" i="0" dirty="0">
                <a:effectLst/>
                <a:latin typeface="Amasis MT Pro Medium" panose="02040604050005020304" pitchFamily="18" charset="0"/>
              </a:rPr>
              <a:t>Created an EDA(Exploratory Data analysis) project which shows various insights of the events in the dataset and showed it on a web app.</a:t>
            </a:r>
          </a:p>
          <a:p>
            <a:pPr marL="342900" indent="-342900">
              <a:lnSpc>
                <a:spcPct val="90000"/>
              </a:lnSpc>
              <a:spcAft>
                <a:spcPts val="600"/>
              </a:spcAft>
              <a:buFont typeface="Wingdings" panose="05000000000000000000" pitchFamily="2" charset="2"/>
              <a:buChar char="q"/>
            </a:pPr>
            <a:r>
              <a:rPr lang="en-IN" sz="2000" b="0" i="0" dirty="0">
                <a:effectLst/>
                <a:latin typeface="Amasis MT Pro Medium" panose="02040604050005020304" pitchFamily="18" charset="0"/>
              </a:rPr>
              <a:t>Utilized data science and machine learning techniques to derive valuable insights from Olympic-related data. </a:t>
            </a:r>
          </a:p>
          <a:p>
            <a:pPr marL="342900" indent="-342900">
              <a:lnSpc>
                <a:spcPct val="90000"/>
              </a:lnSpc>
              <a:spcAft>
                <a:spcPts val="600"/>
              </a:spcAft>
              <a:buFont typeface="Wingdings" panose="05000000000000000000" pitchFamily="2" charset="2"/>
              <a:buChar char="q"/>
            </a:pPr>
            <a:r>
              <a:rPr lang="en-IN" sz="2000" b="0" i="0" dirty="0">
                <a:effectLst/>
                <a:latin typeface="Amasis MT Pro Medium" panose="02040604050005020304" pitchFamily="18" charset="0"/>
              </a:rPr>
              <a:t>This involves analysing the historical event data, athlete profiles, sports statistics and other relevant datasets to provide unique perspectives or predictive analytics.</a:t>
            </a:r>
            <a:endParaRPr lang="en-US" sz="2000" dirty="0">
              <a:latin typeface="Amasis MT Pro Medium" panose="02040604050005020304" pitchFamily="18" charset="0"/>
            </a:endParaRPr>
          </a:p>
        </p:txBody>
      </p:sp>
    </p:spTree>
    <p:extLst>
      <p:ext uri="{BB962C8B-B14F-4D97-AF65-F5344CB8AC3E}">
        <p14:creationId xmlns:p14="http://schemas.microsoft.com/office/powerpoint/2010/main" val="309800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5" name="Freeform: Shape 1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5C86426B-F9D1-9259-D158-69566898ACD7}"/>
              </a:ext>
            </a:extLst>
          </p:cNvPr>
          <p:cNvSpPr txBox="1"/>
          <p:nvPr/>
        </p:nvSpPr>
        <p:spPr>
          <a:xfrm>
            <a:off x="916020" y="2166576"/>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chemeClr val="accent6">
                    <a:lumMod val="75000"/>
                  </a:schemeClr>
                </a:solidFill>
                <a:latin typeface="Britannic Bold" panose="020B0903060703020204" pitchFamily="34" charset="0"/>
                <a:ea typeface="+mj-ea"/>
                <a:cs typeface="+mj-cs"/>
              </a:rPr>
              <a:t>TECH-STACK</a:t>
            </a:r>
            <a:endParaRPr lang="en-US" sz="4000" kern="1200" dirty="0">
              <a:solidFill>
                <a:schemeClr val="accent6">
                  <a:lumMod val="75000"/>
                </a:schemeClr>
              </a:solidFill>
              <a:latin typeface="Britannic Bold" panose="020B0903060703020204" pitchFamily="34" charset="0"/>
              <a:ea typeface="+mj-ea"/>
              <a:cs typeface="+mj-cs"/>
            </a:endParaRPr>
          </a:p>
          <a:p>
            <a:pPr>
              <a:lnSpc>
                <a:spcPct val="90000"/>
              </a:lnSpc>
              <a:spcBef>
                <a:spcPct val="0"/>
              </a:spcBef>
              <a:spcAft>
                <a:spcPts val="600"/>
              </a:spcAft>
            </a:pPr>
            <a:endParaRPr lang="en-US" sz="4000" kern="1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255CDB4C-4F1D-9DB9-B272-A9E56660E099}"/>
              </a:ext>
            </a:extLst>
          </p:cNvPr>
          <p:cNvSpPr txBox="1"/>
          <p:nvPr/>
        </p:nvSpPr>
        <p:spPr>
          <a:xfrm>
            <a:off x="6145487" y="719470"/>
            <a:ext cx="5539426" cy="5230634"/>
          </a:xfrm>
          <a:prstGeom prst="rect">
            <a:avLst/>
          </a:prstGeom>
          <a:noFill/>
          <a:ln>
            <a:noFill/>
          </a:ln>
        </p:spPr>
        <p:txBody>
          <a:bodyPr vert="horz" lIns="91440" tIns="45720" rIns="91440" bIns="45720" rtlCol="0" anchor="ctr">
            <a:normAutofit/>
          </a:bodyPr>
          <a:lstStyle/>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PYTHON</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LIBRARIES : PANDAS, 				NUMPY, MATPLOTLIB, 		PLOTLY</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DATA CLEANING</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VISUALIZATION</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FRAMEWORK : STREAMLIT</a:t>
            </a:r>
          </a:p>
        </p:txBody>
      </p:sp>
    </p:spTree>
    <p:extLst>
      <p:ext uri="{BB962C8B-B14F-4D97-AF65-F5344CB8AC3E}">
        <p14:creationId xmlns:p14="http://schemas.microsoft.com/office/powerpoint/2010/main" val="313915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5" name="Freeform: Shape 1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5C86426B-F9D1-9259-D158-69566898ACD7}"/>
              </a:ext>
            </a:extLst>
          </p:cNvPr>
          <p:cNvSpPr txBox="1"/>
          <p:nvPr/>
        </p:nvSpPr>
        <p:spPr>
          <a:xfrm>
            <a:off x="916020" y="2166576"/>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chemeClr val="accent6">
                    <a:lumMod val="75000"/>
                  </a:schemeClr>
                </a:solidFill>
                <a:latin typeface="Britannic Bold" panose="020B0903060703020204" pitchFamily="34" charset="0"/>
                <a:ea typeface="+mj-ea"/>
                <a:cs typeface="+mj-cs"/>
              </a:rPr>
              <a:t>BENEFITS</a:t>
            </a:r>
          </a:p>
          <a:p>
            <a:pPr>
              <a:lnSpc>
                <a:spcPct val="90000"/>
              </a:lnSpc>
              <a:spcBef>
                <a:spcPct val="0"/>
              </a:spcBef>
              <a:spcAft>
                <a:spcPts val="600"/>
              </a:spcAft>
            </a:pPr>
            <a:endParaRPr lang="en-US" sz="4000" kern="1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255CDB4C-4F1D-9DB9-B272-A9E56660E099}"/>
              </a:ext>
            </a:extLst>
          </p:cNvPr>
          <p:cNvSpPr txBox="1"/>
          <p:nvPr/>
        </p:nvSpPr>
        <p:spPr>
          <a:xfrm>
            <a:off x="6095846" y="813683"/>
            <a:ext cx="5763361" cy="5230634"/>
          </a:xfrm>
          <a:prstGeom prst="rect">
            <a:avLst/>
          </a:prstGeom>
          <a:noFill/>
          <a:ln>
            <a:noFill/>
          </a:ln>
        </p:spPr>
        <p:txBody>
          <a:bodyPr vert="horz" lIns="91440" tIns="45720" rIns="91440" bIns="45720" rtlCol="0" anchor="ctr">
            <a:normAutofit/>
          </a:bodyPr>
          <a:lstStyle/>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We can easily see the medal tally of all the countries participated.</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We can easily see the top countries with medals.</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We can search for any country to view its medal count throughout the years.</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Project can show the overall analysis of the Olympics i.e., total number of athletes participated, total events, total games, total countries hosted Olympic from 1896-2022 etc.</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We can easily see athlete wise information.</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Comparison can be done more effectively. </a:t>
            </a:r>
          </a:p>
        </p:txBody>
      </p:sp>
    </p:spTree>
    <p:extLst>
      <p:ext uri="{BB962C8B-B14F-4D97-AF65-F5344CB8AC3E}">
        <p14:creationId xmlns:p14="http://schemas.microsoft.com/office/powerpoint/2010/main" val="219071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5" name="Freeform: Shape 1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5C86426B-F9D1-9259-D158-69566898ACD7}"/>
              </a:ext>
            </a:extLst>
          </p:cNvPr>
          <p:cNvSpPr txBox="1"/>
          <p:nvPr/>
        </p:nvSpPr>
        <p:spPr>
          <a:xfrm>
            <a:off x="916020" y="2166576"/>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chemeClr val="accent6">
                    <a:lumMod val="75000"/>
                  </a:schemeClr>
                </a:solidFill>
                <a:latin typeface="Britannic Bold" panose="020B0903060703020204" pitchFamily="34" charset="0"/>
                <a:ea typeface="+mj-ea"/>
                <a:cs typeface="+mj-cs"/>
              </a:rPr>
              <a:t>SUMMARY</a:t>
            </a:r>
            <a:endParaRPr lang="en-US" sz="4000" kern="1200" dirty="0">
              <a:solidFill>
                <a:schemeClr val="accent6">
                  <a:lumMod val="75000"/>
                </a:schemeClr>
              </a:solidFill>
              <a:latin typeface="Britannic Bold" panose="020B0903060703020204" pitchFamily="34" charset="0"/>
              <a:ea typeface="+mj-ea"/>
              <a:cs typeface="+mj-cs"/>
            </a:endParaRPr>
          </a:p>
          <a:p>
            <a:pPr>
              <a:lnSpc>
                <a:spcPct val="90000"/>
              </a:lnSpc>
              <a:spcBef>
                <a:spcPct val="0"/>
              </a:spcBef>
              <a:spcAft>
                <a:spcPts val="600"/>
              </a:spcAft>
            </a:pPr>
            <a:endParaRPr lang="en-US" sz="4000" kern="1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255CDB4C-4F1D-9DB9-B272-A9E56660E099}"/>
              </a:ext>
            </a:extLst>
          </p:cNvPr>
          <p:cNvSpPr txBox="1"/>
          <p:nvPr/>
        </p:nvSpPr>
        <p:spPr>
          <a:xfrm>
            <a:off x="6095847" y="931308"/>
            <a:ext cx="5763361" cy="5230634"/>
          </a:xfrm>
          <a:prstGeom prst="rect">
            <a:avLst/>
          </a:prstGeom>
          <a:noFill/>
          <a:ln>
            <a:noFill/>
          </a:ln>
        </p:spPr>
        <p:txBody>
          <a:bodyPr vert="horz" lIns="91440" tIns="45720" rIns="91440" bIns="45720" rtlCol="0" anchor="ctr">
            <a:normAutofit/>
          </a:bodyPr>
          <a:lstStyle/>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Collaboratively we made a web application using streamlit framework.</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In the web app we showed the insights and information regarding the Olympic data.</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We used various Data science methodology and python libraries like Pandas and NumPy to clean and process the data.</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After completing the pre-processing step, we explored the data and visualized dynamically using Plotly library.</a:t>
            </a:r>
          </a:p>
          <a:p>
            <a:pPr marL="342900" indent="-342900">
              <a:lnSpc>
                <a:spcPct val="90000"/>
              </a:lnSpc>
              <a:spcAft>
                <a:spcPts val="600"/>
              </a:spcAft>
              <a:buFont typeface="Wingdings" panose="05000000000000000000" pitchFamily="2" charset="2"/>
              <a:buChar char="q"/>
            </a:pPr>
            <a:r>
              <a:rPr lang="en-US" sz="2000" dirty="0">
                <a:latin typeface="Amasis MT Pro Medium" panose="02040604050005020304" pitchFamily="18" charset="0"/>
              </a:rPr>
              <a:t>Now all the visualization and exploration can be seen over the web server.</a:t>
            </a:r>
          </a:p>
          <a:p>
            <a:pPr marL="342900" indent="-342900">
              <a:lnSpc>
                <a:spcPct val="90000"/>
              </a:lnSpc>
              <a:spcAft>
                <a:spcPts val="600"/>
              </a:spcAft>
              <a:buFont typeface="Wingdings" panose="05000000000000000000" pitchFamily="2" charset="2"/>
              <a:buChar char="q"/>
            </a:pPr>
            <a:endParaRPr lang="en-US" sz="2000" dirty="0">
              <a:latin typeface="Amasis MT Pro Medium" panose="02040604050005020304" pitchFamily="18" charset="0"/>
            </a:endParaRPr>
          </a:p>
        </p:txBody>
      </p:sp>
    </p:spTree>
    <p:extLst>
      <p:ext uri="{BB962C8B-B14F-4D97-AF65-F5344CB8AC3E}">
        <p14:creationId xmlns:p14="http://schemas.microsoft.com/office/powerpoint/2010/main" val="139858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814C529-42B1-FC52-F796-4B7E7D60277D}"/>
              </a:ext>
            </a:extLst>
          </p:cNvPr>
          <p:cNvSpPr txBox="1"/>
          <p:nvPr/>
        </p:nvSpPr>
        <p:spPr>
          <a:xfrm>
            <a:off x="6810060" y="1969977"/>
            <a:ext cx="4805996" cy="3832445"/>
          </a:xfrm>
          <a:prstGeom prst="rect">
            <a:avLst/>
          </a:prstGeom>
        </p:spPr>
        <p:txBody>
          <a:bodyPr vert="horz" lIns="91440" tIns="45720" rIns="91440" bIns="45720" rtlCol="0" anchor="t">
            <a:normAutofit/>
          </a:bodyPr>
          <a:lstStyle/>
          <a:p>
            <a:pPr algn="ctr"/>
            <a:r>
              <a:rPr lang="en-IN" sz="9600" dirty="0">
                <a:solidFill>
                  <a:schemeClr val="accent6">
                    <a:lumMod val="75000"/>
                  </a:schemeClr>
                </a:solidFill>
                <a:latin typeface="Broadway" panose="04040905080B02020502" pitchFamily="82" charset="0"/>
              </a:rPr>
              <a:t>Thank You</a:t>
            </a:r>
          </a:p>
        </p:txBody>
      </p:sp>
      <p:pic>
        <p:nvPicPr>
          <p:cNvPr id="8" name="Graphic 7" descr="Smiling Face with No Fill">
            <a:extLst>
              <a:ext uri="{FF2B5EF4-FFF2-40B4-BE49-F238E27FC236}">
                <a16:creationId xmlns:a16="http://schemas.microsoft.com/office/drawing/2014/main" id="{CC7DC6E4-AA83-9142-43FC-1ABED55AC4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733" y="1372559"/>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773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320</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Aharoni</vt:lpstr>
      <vt:lpstr>Amasis MT Pro Medium</vt:lpstr>
      <vt:lpstr>Arial</vt:lpstr>
      <vt:lpstr>Britannic Bold</vt:lpstr>
      <vt:lpstr>Broadway</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Priyam Mahapatra</dc:creator>
  <cp:lastModifiedBy>Priyam Mahapatra</cp:lastModifiedBy>
  <cp:revision>2</cp:revision>
  <dcterms:created xsi:type="dcterms:W3CDTF">2023-07-27T16:51:00Z</dcterms:created>
  <dcterms:modified xsi:type="dcterms:W3CDTF">2023-07-27T18:27:19Z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2023-07-27T18:25:15Z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0b4fff12-68cf-4e5f-9d82-9b067b97f52d</vt:lpwstr>
  </property>
  <property fmtid="{D5CDD505-2E9C-101B-9397-08002B2CF9AE}" pid="7" name="MSIP_Label_defa4170-0d19-0005-0004-bc88714345d2_ActionId">
    <vt:lpwstr>671061c9-9231-42f1-9fc5-ec98a2867467</vt:lpwstr>
  </property>
  <property fmtid="{D5CDD505-2E9C-101B-9397-08002B2CF9AE}" pid="8" name="MSIP_Label_defa4170-0d19-0005-0004-bc88714345d2_ContentBits">
    <vt:lpwstr>0</vt:lpwstr>
  </property>
</Properties>
</file>