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7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8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4.xml" ContentType="application/vnd.openxmlformats-officedocument.theme+xml"/>
  <Override PartName="/ppt/theme/theme2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6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notesMaster" Target="notesMasters/notesMaster1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BEA057-C401-4B98-A800-EEA4FD113B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https://udacity.zoom.us/j/7991233356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CE8A4F-BBA5-4C15-B9D1-39E63F7B00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48.xml"/><Relationship Id="rId8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0.xml"/><Relationship Id="rId8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4.xml"/><Relationship Id="rId8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1.xml"/><Relationship Id="rId11" Type="http://schemas.openxmlformats.org/officeDocument/2006/relationships/slideLayout" Target="../slideLayouts/slideLayout212.xml"/><Relationship Id="rId12" Type="http://schemas.openxmlformats.org/officeDocument/2006/relationships/slideLayout" Target="../slideLayouts/slideLayout213.xml"/><Relationship Id="rId13" Type="http://schemas.openxmlformats.org/officeDocument/2006/relationships/slideLayout" Target="../slideLayouts/slideLayout214.xml"/><Relationship Id="rId14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4.xml"/><Relationship Id="rId12" Type="http://schemas.openxmlformats.org/officeDocument/2006/relationships/slideLayout" Target="../slideLayouts/slideLayout225.xml"/><Relationship Id="rId13" Type="http://schemas.openxmlformats.org/officeDocument/2006/relationships/slideLayout" Target="../slideLayouts/slideLayout226.xml"/><Relationship Id="rId14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2.xml"/><Relationship Id="rId8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48.xml"/><Relationship Id="rId12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250.xml"/><Relationship Id="rId14" Type="http://schemas.openxmlformats.org/officeDocument/2006/relationships/slideLayout" Target="../slideLayouts/slideLayout251.xml"/><Relationship Id="rId15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3.xml"/><Relationship Id="rId15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0.xml"/><Relationship Id="rId8" Type="http://schemas.openxmlformats.org/officeDocument/2006/relationships/slideLayout" Target="../slideLayouts/slideLayout281.xml"/><Relationship Id="rId9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83.xml"/><Relationship Id="rId11" Type="http://schemas.openxmlformats.org/officeDocument/2006/relationships/slideLayout" Target="../slideLayouts/slideLayout284.xml"/><Relationship Id="rId12" Type="http://schemas.openxmlformats.org/officeDocument/2006/relationships/slideLayout" Target="../slideLayouts/slideLayout285.xml"/><Relationship Id="rId13" Type="http://schemas.openxmlformats.org/officeDocument/2006/relationships/slideLayout" Target="../slideLayouts/slideLayout286.xml"/><Relationship Id="rId14" Type="http://schemas.openxmlformats.org/officeDocument/2006/relationships/slideLayout" Target="../slideLayouts/slideLayout287.xml"/><Relationship Id="rId15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2.xml"/><Relationship Id="rId8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5.xml"/><Relationship Id="rId11" Type="http://schemas.openxmlformats.org/officeDocument/2006/relationships/slideLayout" Target="../slideLayouts/slideLayout296.xml"/><Relationship Id="rId12" Type="http://schemas.openxmlformats.org/officeDocument/2006/relationships/slideLayout" Target="../slideLayouts/slideLayout297.xml"/><Relationship Id="rId13" Type="http://schemas.openxmlformats.org/officeDocument/2006/relationships/slideLayout" Target="../slideLayouts/slideLayout298.xml"/><Relationship Id="rId14" Type="http://schemas.openxmlformats.org/officeDocument/2006/relationships/slideLayout" Target="../slideLayouts/slideLayout299.xml"/><Relationship Id="rId15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07.xml"/><Relationship Id="rId11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09.xml"/><Relationship Id="rId13" Type="http://schemas.openxmlformats.org/officeDocument/2006/relationships/slideLayout" Target="../slideLayouts/slideLayout310.xml"/><Relationship Id="rId14" Type="http://schemas.openxmlformats.org/officeDocument/2006/relationships/slideLayout" Target="../slideLayouts/slideLayout311.xml"/><Relationship Id="rId15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6.xml"/><Relationship Id="rId8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19.xml"/><Relationship Id="rId11" Type="http://schemas.openxmlformats.org/officeDocument/2006/relationships/slideLayout" Target="../slideLayouts/slideLayout320.xml"/><Relationship Id="rId12" Type="http://schemas.openxmlformats.org/officeDocument/2006/relationships/slideLayout" Target="../slideLayouts/slideLayout321.xml"/><Relationship Id="rId13" Type="http://schemas.openxmlformats.org/officeDocument/2006/relationships/slideLayout" Target="../slideLayouts/slideLayout322.xml"/><Relationship Id="rId14" Type="http://schemas.openxmlformats.org/officeDocument/2006/relationships/slideLayout" Target="../slideLayouts/slideLayout323.xml"/><Relationship Id="rId15" Type="http://schemas.openxmlformats.org/officeDocument/2006/relationships/slideLayout" Target="../slideLayouts/slideLayout3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76040"/>
            <a:ext cx="12187080" cy="164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pic>
        <p:nvPicPr>
          <p:cNvPr id="2" name="Picture 8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1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372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2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413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41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3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454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45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7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498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49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539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5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581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5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6" name="PlaceHolder 6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625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62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5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666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66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6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707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70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2" name="PlaceHolder 6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0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751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75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" y="176040"/>
            <a:ext cx="12187080" cy="164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1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792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79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4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835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83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6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877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8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9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920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92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2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963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96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4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1005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100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9" name="PlaceHolder 5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0" name="PlaceHolder 6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1" name="PlaceHolder 7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2" name="PlaceHolder 8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0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1051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105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1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1092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109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176040"/>
            <a:ext cx="12187080" cy="164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pic>
        <p:nvPicPr>
          <p:cNvPr id="84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176040"/>
            <a:ext cx="12187080" cy="164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" y="176040"/>
            <a:ext cx="12187080" cy="164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31840" cy="1071000"/>
          </a:xfrm>
          <a:prstGeom prst="rect">
            <a:avLst/>
          </a:prstGeom>
          <a:ln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207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249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9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290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5b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" y="176040"/>
            <a:ext cx="12183840" cy="1640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0" name="Picture 7" descr=""/>
          <p:cNvPicPr/>
          <p:nvPr/>
        </p:nvPicPr>
        <p:blipFill>
          <a:blip r:embed="rId2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pic>
        <p:nvPicPr>
          <p:cNvPr id="331" name="Picture 6" descr=""/>
          <p:cNvPicPr/>
          <p:nvPr/>
        </p:nvPicPr>
        <p:blipFill>
          <a:blip r:embed="rId3"/>
          <a:stretch/>
        </p:blipFill>
        <p:spPr>
          <a:xfrm>
            <a:off x="10986840" y="201960"/>
            <a:ext cx="1128600" cy="1067760"/>
          </a:xfrm>
          <a:prstGeom prst="rect">
            <a:avLst/>
          </a:prstGeom>
          <a:ln>
            <a:noFill/>
          </a:ln>
        </p:spPr>
      </p:pic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CustomShape 1"/>
          <p:cNvSpPr/>
          <p:nvPr/>
        </p:nvSpPr>
        <p:spPr>
          <a:xfrm>
            <a:off x="1202760" y="284040"/>
            <a:ext cx="9782280" cy="15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orbel"/>
                <a:ea typeface="DejaVu Sans"/>
              </a:rPr>
              <a:t>Data Analyst Nanodegree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139" name="CustomShape 2"/>
          <p:cNvSpPr/>
          <p:nvPr/>
        </p:nvSpPr>
        <p:spPr>
          <a:xfrm>
            <a:off x="1202760" y="2011680"/>
            <a:ext cx="97822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Corbel"/>
                <a:ea typeface="DejaVu Sans"/>
              </a:rPr>
              <a:t>Session 10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Corbel"/>
                <a:ea typeface="DejaVu Sans"/>
              </a:rPr>
              <a:t>Conducted by:  Hamza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CustomShape 1"/>
          <p:cNvSpPr/>
          <p:nvPr/>
        </p:nvSpPr>
        <p:spPr>
          <a:xfrm>
            <a:off x="1202760" y="284040"/>
            <a:ext cx="9782280" cy="15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orbe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1" name="CustomShape 2"/>
          <p:cNvSpPr/>
          <p:nvPr/>
        </p:nvSpPr>
        <p:spPr>
          <a:xfrm>
            <a:off x="1202760" y="2011680"/>
            <a:ext cx="97822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  <a:ea typeface="DejaVu Sans"/>
              </a:rPr>
              <a:t>Good news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  <a:ea typeface="DejaVu Sans"/>
              </a:rPr>
              <a:t>Links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  <a:ea typeface="DejaVu Sans"/>
              </a:rPr>
              <a:t>Project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" descr=""/>
          <p:cNvPicPr/>
          <p:nvPr/>
        </p:nvPicPr>
        <p:blipFill>
          <a:blip r:embed="rId1"/>
          <a:stretch/>
        </p:blipFill>
        <p:spPr>
          <a:xfrm>
            <a:off x="3075840" y="1604520"/>
            <a:ext cx="6039360" cy="3977280"/>
          </a:xfrm>
          <a:prstGeom prst="rect">
            <a:avLst/>
          </a:prstGeom>
          <a:ln>
            <a:noFill/>
          </a:ln>
        </p:spPr>
      </p:pic>
      <p:sp>
        <p:nvSpPr>
          <p:cNvPr id="114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4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" descr=""/>
          <p:cNvPicPr/>
          <p:nvPr/>
        </p:nvPicPr>
        <p:blipFill>
          <a:blip r:embed="rId1"/>
          <a:stretch/>
        </p:blipFill>
        <p:spPr>
          <a:xfrm>
            <a:off x="609120" y="1824840"/>
            <a:ext cx="10972440" cy="3536640"/>
          </a:xfrm>
          <a:prstGeom prst="rect">
            <a:avLst/>
          </a:prstGeom>
          <a:ln>
            <a:noFill/>
          </a:ln>
        </p:spPr>
      </p:pic>
      <p:sp>
        <p:nvSpPr>
          <p:cNvPr id="114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" descr=""/>
          <p:cNvPicPr/>
          <p:nvPr/>
        </p:nvPicPr>
        <p:blipFill>
          <a:blip r:embed="rId1"/>
          <a:stretch/>
        </p:blipFill>
        <p:spPr>
          <a:xfrm>
            <a:off x="957240" y="1595520"/>
            <a:ext cx="10277280" cy="3666600"/>
          </a:xfrm>
          <a:prstGeom prst="rect">
            <a:avLst/>
          </a:prstGeom>
          <a:ln>
            <a:noFill/>
          </a:ln>
        </p:spPr>
      </p:pic>
      <p:sp>
        <p:nvSpPr>
          <p:cNvPr id="114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12955</TotalTime>
  <Application>LibreOffice/6.4.7.2$Linux_X86_64 LibreOffice_project/40$Build-2</Application>
  <Words>562</Words>
  <Paragraphs>216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2021-06-06T04:27:44Z</dcterms:created>
  <dc:creator>santarabantoosoo</dc:creator>
  <dc:description/>
  <dc:language>en-US</dc:language>
  <cp:lastModifiedBy/>
  <dcterms:modified xsi:type="dcterms:W3CDTF">2022-02-15T19:37:25Z</dcterms:modified>
  <cp:revision>238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