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17" r:id="rId2"/>
    <p:sldId id="318" r:id="rId3"/>
    <p:sldId id="265" r:id="rId4"/>
    <p:sldId id="269" r:id="rId5"/>
    <p:sldId id="268" r:id="rId6"/>
    <p:sldId id="319" r:id="rId7"/>
    <p:sldId id="320" r:id="rId8"/>
    <p:sldId id="322" r:id="rId9"/>
    <p:sldId id="257" r:id="rId10"/>
    <p:sldId id="323" r:id="rId11"/>
    <p:sldId id="270" r:id="rId12"/>
    <p:sldId id="297" r:id="rId13"/>
    <p:sldId id="298" r:id="rId14"/>
    <p:sldId id="299" r:id="rId15"/>
    <p:sldId id="300" r:id="rId16"/>
    <p:sldId id="301" r:id="rId17"/>
    <p:sldId id="326" r:id="rId18"/>
    <p:sldId id="325" r:id="rId19"/>
    <p:sldId id="324" r:id="rId20"/>
    <p:sldId id="275" r:id="rId21"/>
    <p:sldId id="276" r:id="rId22"/>
    <p:sldId id="277" r:id="rId23"/>
    <p:sldId id="329" r:id="rId24"/>
    <p:sldId id="307" r:id="rId25"/>
    <p:sldId id="308" r:id="rId26"/>
    <p:sldId id="309" r:id="rId27"/>
    <p:sldId id="310" r:id="rId28"/>
    <p:sldId id="281" r:id="rId29"/>
    <p:sldId id="312" r:id="rId30"/>
    <p:sldId id="330" r:id="rId31"/>
    <p:sldId id="294" r:id="rId32"/>
    <p:sldId id="295" r:id="rId33"/>
    <p:sldId id="296" r:id="rId34"/>
    <p:sldId id="331" r:id="rId35"/>
    <p:sldId id="303" r:id="rId36"/>
    <p:sldId id="304" r:id="rId37"/>
    <p:sldId id="305" r:id="rId38"/>
    <p:sldId id="333" r:id="rId39"/>
    <p:sldId id="334" r:id="rId40"/>
    <p:sldId id="335" r:id="rId41"/>
    <p:sldId id="314" r:id="rId42"/>
    <p:sldId id="315" r:id="rId43"/>
    <p:sldId id="31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3" autoAdjust="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14A41-8941-4C30-BBFA-F437C316EC3E}"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D937D81B-5240-499B-83D5-C394B310A6E7}" type="asst">
      <dgm:prSet phldrT="[Text]"/>
      <dgm:spPr/>
      <dgm:t>
        <a:bodyPr/>
        <a:lstStyle/>
        <a:p>
          <a:r>
            <a:rPr lang="en-US" dirty="0" smtClean="0"/>
            <a:t>Sample size</a:t>
          </a:r>
          <a:endParaRPr lang="en-US" dirty="0"/>
        </a:p>
      </dgm:t>
    </dgm:pt>
    <dgm:pt modelId="{1C9D3971-116F-45B3-B1D3-31780E48A280}" type="sibTrans" cxnId="{10999403-FF59-4CA3-AF88-2E4A586507D7}">
      <dgm:prSet/>
      <dgm:spPr/>
      <dgm:t>
        <a:bodyPr/>
        <a:lstStyle/>
        <a:p>
          <a:endParaRPr lang="en-US"/>
        </a:p>
      </dgm:t>
    </dgm:pt>
    <dgm:pt modelId="{DC60452D-6983-4BDF-ADF3-33E2BB11170C}" type="parTrans" cxnId="{10999403-FF59-4CA3-AF88-2E4A586507D7}">
      <dgm:prSet/>
      <dgm:spPr/>
      <dgm:t>
        <a:bodyPr/>
        <a:lstStyle/>
        <a:p>
          <a:endParaRPr lang="en-US"/>
        </a:p>
      </dgm:t>
    </dgm:pt>
    <dgm:pt modelId="{E5F4AA5A-837C-4C66-9A23-A90BC0A78815}">
      <dgm:prSet phldrT="[Text]"/>
      <dgm:spPr/>
      <dgm:t>
        <a:bodyPr/>
        <a:lstStyle/>
        <a:p>
          <a:r>
            <a:rPr lang="en-US" dirty="0" smtClean="0"/>
            <a:t>Effect size</a:t>
          </a:r>
          <a:endParaRPr lang="en-US" dirty="0"/>
        </a:p>
      </dgm:t>
    </dgm:pt>
    <dgm:pt modelId="{3A3B0A54-F4BF-4C88-ABF2-E750C50C0954}" type="sibTrans" cxnId="{86902AA8-14DF-4524-BC36-F0A80642C8AD}">
      <dgm:prSet/>
      <dgm:spPr/>
      <dgm:t>
        <a:bodyPr/>
        <a:lstStyle/>
        <a:p>
          <a:endParaRPr lang="en-US"/>
        </a:p>
      </dgm:t>
    </dgm:pt>
    <dgm:pt modelId="{3C3B09DF-4EBB-4C7F-8BBC-EAF59227ED17}" type="parTrans" cxnId="{86902AA8-14DF-4524-BC36-F0A80642C8AD}">
      <dgm:prSet/>
      <dgm:spPr/>
      <dgm:t>
        <a:bodyPr/>
        <a:lstStyle/>
        <a:p>
          <a:endParaRPr lang="en-US"/>
        </a:p>
      </dgm:t>
    </dgm:pt>
    <dgm:pt modelId="{AA82A0A3-65BF-4007-8D8F-9424FB8DC775}">
      <dgm:prSet phldrT="[Text]"/>
      <dgm:spPr/>
      <dgm:t>
        <a:bodyPr/>
        <a:lstStyle/>
        <a:p>
          <a:r>
            <a:rPr lang="el-GR" b="0" i="0" dirty="0" smtClean="0"/>
            <a:t>β-</a:t>
          </a:r>
          <a:r>
            <a:rPr lang="en-US" b="0" i="0" dirty="0" smtClean="0"/>
            <a:t>error/ power</a:t>
          </a:r>
          <a:endParaRPr lang="en-US" dirty="0"/>
        </a:p>
      </dgm:t>
    </dgm:pt>
    <dgm:pt modelId="{7B02C898-741C-4309-9810-F85F56AA7792}" type="sibTrans" cxnId="{2E1E66C1-0841-4D4F-B8F1-AF1F07512B5D}">
      <dgm:prSet/>
      <dgm:spPr/>
      <dgm:t>
        <a:bodyPr/>
        <a:lstStyle/>
        <a:p>
          <a:endParaRPr lang="en-US"/>
        </a:p>
      </dgm:t>
    </dgm:pt>
    <dgm:pt modelId="{93B5B7AC-745E-45B7-A748-6232C2665F6C}" type="parTrans" cxnId="{2E1E66C1-0841-4D4F-B8F1-AF1F07512B5D}">
      <dgm:prSet/>
      <dgm:spPr/>
      <dgm:t>
        <a:bodyPr/>
        <a:lstStyle/>
        <a:p>
          <a:endParaRPr lang="en-US"/>
        </a:p>
      </dgm:t>
    </dgm:pt>
    <dgm:pt modelId="{EE2C539C-8F14-4421-8DF0-0539FE6853B9}">
      <dgm:prSet phldrT="[Text]"/>
      <dgm:spPr/>
      <dgm:t>
        <a:bodyPr/>
        <a:lstStyle/>
        <a:p>
          <a:r>
            <a:rPr lang="el-GR" b="0" i="0" dirty="0" smtClean="0"/>
            <a:t>α-</a:t>
          </a:r>
          <a:r>
            <a:rPr lang="en-US" b="0" i="0" dirty="0" smtClean="0"/>
            <a:t>error</a:t>
          </a:r>
          <a:endParaRPr lang="en-US" dirty="0"/>
        </a:p>
      </dgm:t>
    </dgm:pt>
    <dgm:pt modelId="{661E1442-AA64-45D8-9E28-7715B9A8B7DB}" type="sibTrans" cxnId="{8A862BAE-F084-46C1-8261-1D60DD1EB35E}">
      <dgm:prSet/>
      <dgm:spPr/>
      <dgm:t>
        <a:bodyPr/>
        <a:lstStyle/>
        <a:p>
          <a:endParaRPr lang="en-US"/>
        </a:p>
      </dgm:t>
    </dgm:pt>
    <dgm:pt modelId="{7A3FF544-10C7-4BF4-A095-0AC72F424976}" type="parTrans" cxnId="{8A862BAE-F084-46C1-8261-1D60DD1EB35E}">
      <dgm:prSet/>
      <dgm:spPr/>
      <dgm:t>
        <a:bodyPr/>
        <a:lstStyle/>
        <a:p>
          <a:endParaRPr lang="en-US"/>
        </a:p>
      </dgm:t>
    </dgm:pt>
    <dgm:pt modelId="{BCD75DE2-BBBF-4AEF-B948-A63D76973883}" type="pres">
      <dgm:prSet presAssocID="{E6014A41-8941-4C30-BBFA-F437C316EC3E}" presName="hierChild1" presStyleCnt="0">
        <dgm:presLayoutVars>
          <dgm:orgChart val="1"/>
          <dgm:chPref val="1"/>
          <dgm:dir/>
          <dgm:animOne val="branch"/>
          <dgm:animLvl val="lvl"/>
          <dgm:resizeHandles/>
        </dgm:presLayoutVars>
      </dgm:prSet>
      <dgm:spPr/>
      <dgm:t>
        <a:bodyPr/>
        <a:lstStyle/>
        <a:p>
          <a:endParaRPr lang="en-US"/>
        </a:p>
      </dgm:t>
    </dgm:pt>
    <dgm:pt modelId="{F8E5CC3E-588D-42A1-BF9A-D16F402E83EE}" type="pres">
      <dgm:prSet presAssocID="{D937D81B-5240-499B-83D5-C394B310A6E7}" presName="hierRoot1" presStyleCnt="0">
        <dgm:presLayoutVars>
          <dgm:hierBranch val="init"/>
        </dgm:presLayoutVars>
      </dgm:prSet>
      <dgm:spPr/>
    </dgm:pt>
    <dgm:pt modelId="{402FABFB-9F88-44F8-AFFE-CD34E7BBD822}" type="pres">
      <dgm:prSet presAssocID="{D937D81B-5240-499B-83D5-C394B310A6E7}" presName="rootComposite1" presStyleCnt="0"/>
      <dgm:spPr/>
    </dgm:pt>
    <dgm:pt modelId="{13A1486D-F7C4-423C-A5C5-3925F3DF48C9}" type="pres">
      <dgm:prSet presAssocID="{D937D81B-5240-499B-83D5-C394B310A6E7}" presName="rootText1" presStyleLbl="node0" presStyleIdx="0" presStyleCnt="1">
        <dgm:presLayoutVars>
          <dgm:chPref val="3"/>
        </dgm:presLayoutVars>
      </dgm:prSet>
      <dgm:spPr/>
      <dgm:t>
        <a:bodyPr/>
        <a:lstStyle/>
        <a:p>
          <a:endParaRPr lang="en-US"/>
        </a:p>
      </dgm:t>
    </dgm:pt>
    <dgm:pt modelId="{5A039039-D892-4B3C-A626-97A0E8CD24D7}" type="pres">
      <dgm:prSet presAssocID="{D937D81B-5240-499B-83D5-C394B310A6E7}" presName="rootConnector1" presStyleLbl="asst0" presStyleIdx="0" presStyleCnt="0"/>
      <dgm:spPr/>
      <dgm:t>
        <a:bodyPr/>
        <a:lstStyle/>
        <a:p>
          <a:endParaRPr lang="en-US"/>
        </a:p>
      </dgm:t>
    </dgm:pt>
    <dgm:pt modelId="{15DC8299-BF38-4D44-85FE-675757352F3C}" type="pres">
      <dgm:prSet presAssocID="{D937D81B-5240-499B-83D5-C394B310A6E7}" presName="hierChild2" presStyleCnt="0"/>
      <dgm:spPr/>
    </dgm:pt>
    <dgm:pt modelId="{D33730C8-DC73-498E-9210-2A30CE53D5BA}" type="pres">
      <dgm:prSet presAssocID="{7A3FF544-10C7-4BF4-A095-0AC72F424976}" presName="Name37" presStyleLbl="parChTrans1D2" presStyleIdx="0" presStyleCnt="3"/>
      <dgm:spPr/>
      <dgm:t>
        <a:bodyPr/>
        <a:lstStyle/>
        <a:p>
          <a:endParaRPr lang="en-US"/>
        </a:p>
      </dgm:t>
    </dgm:pt>
    <dgm:pt modelId="{CCABAB7F-D6A3-4D8D-86FF-36088CA91B54}" type="pres">
      <dgm:prSet presAssocID="{EE2C539C-8F14-4421-8DF0-0539FE6853B9}" presName="hierRoot2" presStyleCnt="0">
        <dgm:presLayoutVars>
          <dgm:hierBranch val="init"/>
        </dgm:presLayoutVars>
      </dgm:prSet>
      <dgm:spPr/>
    </dgm:pt>
    <dgm:pt modelId="{2C765B07-49A2-4330-BDBE-C08F29D964C8}" type="pres">
      <dgm:prSet presAssocID="{EE2C539C-8F14-4421-8DF0-0539FE6853B9}" presName="rootComposite" presStyleCnt="0"/>
      <dgm:spPr/>
    </dgm:pt>
    <dgm:pt modelId="{4A5F195C-DA96-4E7F-B1D0-01FB4DC51219}" type="pres">
      <dgm:prSet presAssocID="{EE2C539C-8F14-4421-8DF0-0539FE6853B9}" presName="rootText" presStyleLbl="node2" presStyleIdx="0" presStyleCnt="3">
        <dgm:presLayoutVars>
          <dgm:chPref val="3"/>
        </dgm:presLayoutVars>
      </dgm:prSet>
      <dgm:spPr/>
      <dgm:t>
        <a:bodyPr/>
        <a:lstStyle/>
        <a:p>
          <a:endParaRPr lang="en-US"/>
        </a:p>
      </dgm:t>
    </dgm:pt>
    <dgm:pt modelId="{5465FA14-F34C-4DA3-949E-6C88DFA27847}" type="pres">
      <dgm:prSet presAssocID="{EE2C539C-8F14-4421-8DF0-0539FE6853B9}" presName="rootConnector" presStyleLbl="node2" presStyleIdx="0" presStyleCnt="3"/>
      <dgm:spPr/>
      <dgm:t>
        <a:bodyPr/>
        <a:lstStyle/>
        <a:p>
          <a:endParaRPr lang="en-US"/>
        </a:p>
      </dgm:t>
    </dgm:pt>
    <dgm:pt modelId="{6B48A39E-B429-4911-80BF-65BD2BB19000}" type="pres">
      <dgm:prSet presAssocID="{EE2C539C-8F14-4421-8DF0-0539FE6853B9}" presName="hierChild4" presStyleCnt="0"/>
      <dgm:spPr/>
    </dgm:pt>
    <dgm:pt modelId="{399FDA59-5D82-41B7-8AD5-5F3C44358FEB}" type="pres">
      <dgm:prSet presAssocID="{EE2C539C-8F14-4421-8DF0-0539FE6853B9}" presName="hierChild5" presStyleCnt="0"/>
      <dgm:spPr/>
    </dgm:pt>
    <dgm:pt modelId="{45E6C362-6B86-4503-AC46-0F5D69EED840}" type="pres">
      <dgm:prSet presAssocID="{93B5B7AC-745E-45B7-A748-6232C2665F6C}" presName="Name37" presStyleLbl="parChTrans1D2" presStyleIdx="1" presStyleCnt="3"/>
      <dgm:spPr/>
      <dgm:t>
        <a:bodyPr/>
        <a:lstStyle/>
        <a:p>
          <a:endParaRPr lang="en-US"/>
        </a:p>
      </dgm:t>
    </dgm:pt>
    <dgm:pt modelId="{2475CD51-3CF3-4194-81E0-23775BB258DB}" type="pres">
      <dgm:prSet presAssocID="{AA82A0A3-65BF-4007-8D8F-9424FB8DC775}" presName="hierRoot2" presStyleCnt="0">
        <dgm:presLayoutVars>
          <dgm:hierBranch val="init"/>
        </dgm:presLayoutVars>
      </dgm:prSet>
      <dgm:spPr/>
    </dgm:pt>
    <dgm:pt modelId="{1D007B47-17C1-4DEF-B2C3-8F9941A759AA}" type="pres">
      <dgm:prSet presAssocID="{AA82A0A3-65BF-4007-8D8F-9424FB8DC775}" presName="rootComposite" presStyleCnt="0"/>
      <dgm:spPr/>
    </dgm:pt>
    <dgm:pt modelId="{D2AB3926-61D7-4481-A375-3B5C50F21683}" type="pres">
      <dgm:prSet presAssocID="{AA82A0A3-65BF-4007-8D8F-9424FB8DC775}" presName="rootText" presStyleLbl="node2" presStyleIdx="1" presStyleCnt="3">
        <dgm:presLayoutVars>
          <dgm:chPref val="3"/>
        </dgm:presLayoutVars>
      </dgm:prSet>
      <dgm:spPr/>
      <dgm:t>
        <a:bodyPr/>
        <a:lstStyle/>
        <a:p>
          <a:endParaRPr lang="en-US"/>
        </a:p>
      </dgm:t>
    </dgm:pt>
    <dgm:pt modelId="{57B3AC8D-EA54-48C3-AE30-574D23D87E07}" type="pres">
      <dgm:prSet presAssocID="{AA82A0A3-65BF-4007-8D8F-9424FB8DC775}" presName="rootConnector" presStyleLbl="node2" presStyleIdx="1" presStyleCnt="3"/>
      <dgm:spPr/>
      <dgm:t>
        <a:bodyPr/>
        <a:lstStyle/>
        <a:p>
          <a:endParaRPr lang="en-US"/>
        </a:p>
      </dgm:t>
    </dgm:pt>
    <dgm:pt modelId="{FFB87198-FD86-41D1-93F5-BA389D5D1802}" type="pres">
      <dgm:prSet presAssocID="{AA82A0A3-65BF-4007-8D8F-9424FB8DC775}" presName="hierChild4" presStyleCnt="0"/>
      <dgm:spPr/>
    </dgm:pt>
    <dgm:pt modelId="{293D2C94-14B3-415D-ADC3-2E4E3DADEFBD}" type="pres">
      <dgm:prSet presAssocID="{AA82A0A3-65BF-4007-8D8F-9424FB8DC775}" presName="hierChild5" presStyleCnt="0"/>
      <dgm:spPr/>
    </dgm:pt>
    <dgm:pt modelId="{53C0531B-E024-4737-9C91-4AE6A9DC2B6C}" type="pres">
      <dgm:prSet presAssocID="{3C3B09DF-4EBB-4C7F-8BBC-EAF59227ED17}" presName="Name37" presStyleLbl="parChTrans1D2" presStyleIdx="2" presStyleCnt="3"/>
      <dgm:spPr/>
      <dgm:t>
        <a:bodyPr/>
        <a:lstStyle/>
        <a:p>
          <a:endParaRPr lang="en-US"/>
        </a:p>
      </dgm:t>
    </dgm:pt>
    <dgm:pt modelId="{78B7BAF5-1D4E-4EF1-9D7B-70A1C6AF40A8}" type="pres">
      <dgm:prSet presAssocID="{E5F4AA5A-837C-4C66-9A23-A90BC0A78815}" presName="hierRoot2" presStyleCnt="0">
        <dgm:presLayoutVars>
          <dgm:hierBranch val="init"/>
        </dgm:presLayoutVars>
      </dgm:prSet>
      <dgm:spPr/>
    </dgm:pt>
    <dgm:pt modelId="{C7E19C36-4AB5-4BD2-AA33-6D8FDD10D56D}" type="pres">
      <dgm:prSet presAssocID="{E5F4AA5A-837C-4C66-9A23-A90BC0A78815}" presName="rootComposite" presStyleCnt="0"/>
      <dgm:spPr/>
    </dgm:pt>
    <dgm:pt modelId="{202F524B-6BA2-482C-A16E-31DEE650ACED}" type="pres">
      <dgm:prSet presAssocID="{E5F4AA5A-837C-4C66-9A23-A90BC0A78815}" presName="rootText" presStyleLbl="node2" presStyleIdx="2" presStyleCnt="3">
        <dgm:presLayoutVars>
          <dgm:chPref val="3"/>
        </dgm:presLayoutVars>
      </dgm:prSet>
      <dgm:spPr/>
      <dgm:t>
        <a:bodyPr/>
        <a:lstStyle/>
        <a:p>
          <a:endParaRPr lang="en-US"/>
        </a:p>
      </dgm:t>
    </dgm:pt>
    <dgm:pt modelId="{500731F2-E5C1-462E-9B71-2EE7AD21EE84}" type="pres">
      <dgm:prSet presAssocID="{E5F4AA5A-837C-4C66-9A23-A90BC0A78815}" presName="rootConnector" presStyleLbl="node2" presStyleIdx="2" presStyleCnt="3"/>
      <dgm:spPr/>
      <dgm:t>
        <a:bodyPr/>
        <a:lstStyle/>
        <a:p>
          <a:endParaRPr lang="en-US"/>
        </a:p>
      </dgm:t>
    </dgm:pt>
    <dgm:pt modelId="{BC3BAD71-F680-4C49-AEC6-8A6117C8ADFF}" type="pres">
      <dgm:prSet presAssocID="{E5F4AA5A-837C-4C66-9A23-A90BC0A78815}" presName="hierChild4" presStyleCnt="0"/>
      <dgm:spPr/>
    </dgm:pt>
    <dgm:pt modelId="{8E8B61A5-F944-40DA-9ECF-242C3E5BAB0D}" type="pres">
      <dgm:prSet presAssocID="{E5F4AA5A-837C-4C66-9A23-A90BC0A78815}" presName="hierChild5" presStyleCnt="0"/>
      <dgm:spPr/>
    </dgm:pt>
    <dgm:pt modelId="{5A20B420-8E2B-422C-ABFB-439126C82A2C}" type="pres">
      <dgm:prSet presAssocID="{D937D81B-5240-499B-83D5-C394B310A6E7}" presName="hierChild3" presStyleCnt="0"/>
      <dgm:spPr/>
    </dgm:pt>
  </dgm:ptLst>
  <dgm:cxnLst>
    <dgm:cxn modelId="{38B1BB26-490C-4018-9EC3-31CC0F849A74}" type="presOf" srcId="{E6014A41-8941-4C30-BBFA-F437C316EC3E}" destId="{BCD75DE2-BBBF-4AEF-B948-A63D76973883}" srcOrd="0" destOrd="0" presId="urn:microsoft.com/office/officeart/2005/8/layout/orgChart1"/>
    <dgm:cxn modelId="{335A8F8E-91E3-478A-902C-B3272D38AC21}" type="presOf" srcId="{AA82A0A3-65BF-4007-8D8F-9424FB8DC775}" destId="{57B3AC8D-EA54-48C3-AE30-574D23D87E07}" srcOrd="1" destOrd="0" presId="urn:microsoft.com/office/officeart/2005/8/layout/orgChart1"/>
    <dgm:cxn modelId="{75B59B91-3B55-4269-9C16-C3B764CBC986}" type="presOf" srcId="{7A3FF544-10C7-4BF4-A095-0AC72F424976}" destId="{D33730C8-DC73-498E-9210-2A30CE53D5BA}" srcOrd="0" destOrd="0" presId="urn:microsoft.com/office/officeart/2005/8/layout/orgChart1"/>
    <dgm:cxn modelId="{0AC1874D-4E84-4929-972E-38E5FA51092F}" type="presOf" srcId="{AA82A0A3-65BF-4007-8D8F-9424FB8DC775}" destId="{D2AB3926-61D7-4481-A375-3B5C50F21683}" srcOrd="0" destOrd="0" presId="urn:microsoft.com/office/officeart/2005/8/layout/orgChart1"/>
    <dgm:cxn modelId="{FADD4CFF-4FE0-446F-A5FB-6BDF1144FDB8}" type="presOf" srcId="{EE2C539C-8F14-4421-8DF0-0539FE6853B9}" destId="{4A5F195C-DA96-4E7F-B1D0-01FB4DC51219}" srcOrd="0" destOrd="0" presId="urn:microsoft.com/office/officeart/2005/8/layout/orgChart1"/>
    <dgm:cxn modelId="{10999403-FF59-4CA3-AF88-2E4A586507D7}" srcId="{E6014A41-8941-4C30-BBFA-F437C316EC3E}" destId="{D937D81B-5240-499B-83D5-C394B310A6E7}" srcOrd="0" destOrd="0" parTransId="{DC60452D-6983-4BDF-ADF3-33E2BB11170C}" sibTransId="{1C9D3971-116F-45B3-B1D3-31780E48A280}"/>
    <dgm:cxn modelId="{2E1E66C1-0841-4D4F-B8F1-AF1F07512B5D}" srcId="{D937D81B-5240-499B-83D5-C394B310A6E7}" destId="{AA82A0A3-65BF-4007-8D8F-9424FB8DC775}" srcOrd="1" destOrd="0" parTransId="{93B5B7AC-745E-45B7-A748-6232C2665F6C}" sibTransId="{7B02C898-741C-4309-9810-F85F56AA7792}"/>
    <dgm:cxn modelId="{86902AA8-14DF-4524-BC36-F0A80642C8AD}" srcId="{D937D81B-5240-499B-83D5-C394B310A6E7}" destId="{E5F4AA5A-837C-4C66-9A23-A90BC0A78815}" srcOrd="2" destOrd="0" parTransId="{3C3B09DF-4EBB-4C7F-8BBC-EAF59227ED17}" sibTransId="{3A3B0A54-F4BF-4C88-ABF2-E750C50C0954}"/>
    <dgm:cxn modelId="{77105A03-5774-4B1D-9CFB-7FDD2067C733}" type="presOf" srcId="{E5F4AA5A-837C-4C66-9A23-A90BC0A78815}" destId="{500731F2-E5C1-462E-9B71-2EE7AD21EE84}" srcOrd="1" destOrd="0" presId="urn:microsoft.com/office/officeart/2005/8/layout/orgChart1"/>
    <dgm:cxn modelId="{B586B986-D7BC-4648-823E-515A2B45B916}" type="presOf" srcId="{D937D81B-5240-499B-83D5-C394B310A6E7}" destId="{5A039039-D892-4B3C-A626-97A0E8CD24D7}" srcOrd="1" destOrd="0" presId="urn:microsoft.com/office/officeart/2005/8/layout/orgChart1"/>
    <dgm:cxn modelId="{C84FDCFA-62CA-409B-93CE-FFD64CC686D2}" type="presOf" srcId="{93B5B7AC-745E-45B7-A748-6232C2665F6C}" destId="{45E6C362-6B86-4503-AC46-0F5D69EED840}" srcOrd="0" destOrd="0" presId="urn:microsoft.com/office/officeart/2005/8/layout/orgChart1"/>
    <dgm:cxn modelId="{7A2FE132-01E7-49E0-A6CE-CF1EB81BD11D}" type="presOf" srcId="{EE2C539C-8F14-4421-8DF0-0539FE6853B9}" destId="{5465FA14-F34C-4DA3-949E-6C88DFA27847}" srcOrd="1" destOrd="0" presId="urn:microsoft.com/office/officeart/2005/8/layout/orgChart1"/>
    <dgm:cxn modelId="{8B049FB9-4F7E-443B-A6E0-9CB03DA56FCE}" type="presOf" srcId="{E5F4AA5A-837C-4C66-9A23-A90BC0A78815}" destId="{202F524B-6BA2-482C-A16E-31DEE650ACED}" srcOrd="0" destOrd="0" presId="urn:microsoft.com/office/officeart/2005/8/layout/orgChart1"/>
    <dgm:cxn modelId="{E841C318-48F7-4A3F-A54D-370CFC266A0D}" type="presOf" srcId="{D937D81B-5240-499B-83D5-C394B310A6E7}" destId="{13A1486D-F7C4-423C-A5C5-3925F3DF48C9}" srcOrd="0" destOrd="0" presId="urn:microsoft.com/office/officeart/2005/8/layout/orgChart1"/>
    <dgm:cxn modelId="{D934F308-6E0A-4177-BB4A-15DBEAF45FFC}" type="presOf" srcId="{3C3B09DF-4EBB-4C7F-8BBC-EAF59227ED17}" destId="{53C0531B-E024-4737-9C91-4AE6A9DC2B6C}" srcOrd="0" destOrd="0" presId="urn:microsoft.com/office/officeart/2005/8/layout/orgChart1"/>
    <dgm:cxn modelId="{8A862BAE-F084-46C1-8261-1D60DD1EB35E}" srcId="{D937D81B-5240-499B-83D5-C394B310A6E7}" destId="{EE2C539C-8F14-4421-8DF0-0539FE6853B9}" srcOrd="0" destOrd="0" parTransId="{7A3FF544-10C7-4BF4-A095-0AC72F424976}" sibTransId="{661E1442-AA64-45D8-9E28-7715B9A8B7DB}"/>
    <dgm:cxn modelId="{71DA8348-D51B-49FF-A614-662D11B00F6D}" type="presParOf" srcId="{BCD75DE2-BBBF-4AEF-B948-A63D76973883}" destId="{F8E5CC3E-588D-42A1-BF9A-D16F402E83EE}" srcOrd="0" destOrd="0" presId="urn:microsoft.com/office/officeart/2005/8/layout/orgChart1"/>
    <dgm:cxn modelId="{5177C0AF-F237-4475-89A5-B200B16660EA}" type="presParOf" srcId="{F8E5CC3E-588D-42A1-BF9A-D16F402E83EE}" destId="{402FABFB-9F88-44F8-AFFE-CD34E7BBD822}" srcOrd="0" destOrd="0" presId="urn:microsoft.com/office/officeart/2005/8/layout/orgChart1"/>
    <dgm:cxn modelId="{C24ADDAF-1ACD-421B-AF16-3B855F56F0E9}" type="presParOf" srcId="{402FABFB-9F88-44F8-AFFE-CD34E7BBD822}" destId="{13A1486D-F7C4-423C-A5C5-3925F3DF48C9}" srcOrd="0" destOrd="0" presId="urn:microsoft.com/office/officeart/2005/8/layout/orgChart1"/>
    <dgm:cxn modelId="{1B2A5F0E-4BAB-4E48-BE9C-6A5A0CBF3C9F}" type="presParOf" srcId="{402FABFB-9F88-44F8-AFFE-CD34E7BBD822}" destId="{5A039039-D892-4B3C-A626-97A0E8CD24D7}" srcOrd="1" destOrd="0" presId="urn:microsoft.com/office/officeart/2005/8/layout/orgChart1"/>
    <dgm:cxn modelId="{8DFE7C83-3760-497F-A895-2E75C1D3DBB9}" type="presParOf" srcId="{F8E5CC3E-588D-42A1-BF9A-D16F402E83EE}" destId="{15DC8299-BF38-4D44-85FE-675757352F3C}" srcOrd="1" destOrd="0" presId="urn:microsoft.com/office/officeart/2005/8/layout/orgChart1"/>
    <dgm:cxn modelId="{E884B7CE-31CC-4B64-89CC-2AAED291ABC0}" type="presParOf" srcId="{15DC8299-BF38-4D44-85FE-675757352F3C}" destId="{D33730C8-DC73-498E-9210-2A30CE53D5BA}" srcOrd="0" destOrd="0" presId="urn:microsoft.com/office/officeart/2005/8/layout/orgChart1"/>
    <dgm:cxn modelId="{348A4CA0-EA90-4D48-B7BC-4376C4C6CD32}" type="presParOf" srcId="{15DC8299-BF38-4D44-85FE-675757352F3C}" destId="{CCABAB7F-D6A3-4D8D-86FF-36088CA91B54}" srcOrd="1" destOrd="0" presId="urn:microsoft.com/office/officeart/2005/8/layout/orgChart1"/>
    <dgm:cxn modelId="{A5D74FF5-2E2F-4C19-BA53-A60C16B0E75E}" type="presParOf" srcId="{CCABAB7F-D6A3-4D8D-86FF-36088CA91B54}" destId="{2C765B07-49A2-4330-BDBE-C08F29D964C8}" srcOrd="0" destOrd="0" presId="urn:microsoft.com/office/officeart/2005/8/layout/orgChart1"/>
    <dgm:cxn modelId="{2C9B727C-06D6-49B9-AD80-6FB578ADAA49}" type="presParOf" srcId="{2C765B07-49A2-4330-BDBE-C08F29D964C8}" destId="{4A5F195C-DA96-4E7F-B1D0-01FB4DC51219}" srcOrd="0" destOrd="0" presId="urn:microsoft.com/office/officeart/2005/8/layout/orgChart1"/>
    <dgm:cxn modelId="{9387ACE8-6B42-4A9F-9655-936CE1D516F7}" type="presParOf" srcId="{2C765B07-49A2-4330-BDBE-C08F29D964C8}" destId="{5465FA14-F34C-4DA3-949E-6C88DFA27847}" srcOrd="1" destOrd="0" presId="urn:microsoft.com/office/officeart/2005/8/layout/orgChart1"/>
    <dgm:cxn modelId="{B6D30FF1-8513-43F1-8817-408FA30616AF}" type="presParOf" srcId="{CCABAB7F-D6A3-4D8D-86FF-36088CA91B54}" destId="{6B48A39E-B429-4911-80BF-65BD2BB19000}" srcOrd="1" destOrd="0" presId="urn:microsoft.com/office/officeart/2005/8/layout/orgChart1"/>
    <dgm:cxn modelId="{4B84DAA2-191D-4361-B146-A470C98C0325}" type="presParOf" srcId="{CCABAB7F-D6A3-4D8D-86FF-36088CA91B54}" destId="{399FDA59-5D82-41B7-8AD5-5F3C44358FEB}" srcOrd="2" destOrd="0" presId="urn:microsoft.com/office/officeart/2005/8/layout/orgChart1"/>
    <dgm:cxn modelId="{F4C89B41-7B54-4985-8544-CC53BC662EF9}" type="presParOf" srcId="{15DC8299-BF38-4D44-85FE-675757352F3C}" destId="{45E6C362-6B86-4503-AC46-0F5D69EED840}" srcOrd="2" destOrd="0" presId="urn:microsoft.com/office/officeart/2005/8/layout/orgChart1"/>
    <dgm:cxn modelId="{4F78D254-2AC7-4874-A771-83A5F1486906}" type="presParOf" srcId="{15DC8299-BF38-4D44-85FE-675757352F3C}" destId="{2475CD51-3CF3-4194-81E0-23775BB258DB}" srcOrd="3" destOrd="0" presId="urn:microsoft.com/office/officeart/2005/8/layout/orgChart1"/>
    <dgm:cxn modelId="{CA07AE5F-49DF-46A4-A4F7-2A7CA3A6D782}" type="presParOf" srcId="{2475CD51-3CF3-4194-81E0-23775BB258DB}" destId="{1D007B47-17C1-4DEF-B2C3-8F9941A759AA}" srcOrd="0" destOrd="0" presId="urn:microsoft.com/office/officeart/2005/8/layout/orgChart1"/>
    <dgm:cxn modelId="{F1B9B915-A9AA-46AD-807C-6791E971923E}" type="presParOf" srcId="{1D007B47-17C1-4DEF-B2C3-8F9941A759AA}" destId="{D2AB3926-61D7-4481-A375-3B5C50F21683}" srcOrd="0" destOrd="0" presId="urn:microsoft.com/office/officeart/2005/8/layout/orgChart1"/>
    <dgm:cxn modelId="{E757FB03-1FAE-42D7-A946-E026B59B06A3}" type="presParOf" srcId="{1D007B47-17C1-4DEF-B2C3-8F9941A759AA}" destId="{57B3AC8D-EA54-48C3-AE30-574D23D87E07}" srcOrd="1" destOrd="0" presId="urn:microsoft.com/office/officeart/2005/8/layout/orgChart1"/>
    <dgm:cxn modelId="{037B19D8-7D71-4435-9D2F-92F48146322E}" type="presParOf" srcId="{2475CD51-3CF3-4194-81E0-23775BB258DB}" destId="{FFB87198-FD86-41D1-93F5-BA389D5D1802}" srcOrd="1" destOrd="0" presId="urn:microsoft.com/office/officeart/2005/8/layout/orgChart1"/>
    <dgm:cxn modelId="{68C6C9BA-5813-44A5-8366-2C6AF2BD89DF}" type="presParOf" srcId="{2475CD51-3CF3-4194-81E0-23775BB258DB}" destId="{293D2C94-14B3-415D-ADC3-2E4E3DADEFBD}" srcOrd="2" destOrd="0" presId="urn:microsoft.com/office/officeart/2005/8/layout/orgChart1"/>
    <dgm:cxn modelId="{888EEE63-7685-43C5-8CF6-44FB7D2E389E}" type="presParOf" srcId="{15DC8299-BF38-4D44-85FE-675757352F3C}" destId="{53C0531B-E024-4737-9C91-4AE6A9DC2B6C}" srcOrd="4" destOrd="0" presId="urn:microsoft.com/office/officeart/2005/8/layout/orgChart1"/>
    <dgm:cxn modelId="{2421A5FD-45FF-4FF3-A948-C55B08CBC550}" type="presParOf" srcId="{15DC8299-BF38-4D44-85FE-675757352F3C}" destId="{78B7BAF5-1D4E-4EF1-9D7B-70A1C6AF40A8}" srcOrd="5" destOrd="0" presId="urn:microsoft.com/office/officeart/2005/8/layout/orgChart1"/>
    <dgm:cxn modelId="{4CC8B028-9A00-43F9-A00A-76488FECD834}" type="presParOf" srcId="{78B7BAF5-1D4E-4EF1-9D7B-70A1C6AF40A8}" destId="{C7E19C36-4AB5-4BD2-AA33-6D8FDD10D56D}" srcOrd="0" destOrd="0" presId="urn:microsoft.com/office/officeart/2005/8/layout/orgChart1"/>
    <dgm:cxn modelId="{908712CE-D7C6-4E2E-80C8-9CAA562BC762}" type="presParOf" srcId="{C7E19C36-4AB5-4BD2-AA33-6D8FDD10D56D}" destId="{202F524B-6BA2-482C-A16E-31DEE650ACED}" srcOrd="0" destOrd="0" presId="urn:microsoft.com/office/officeart/2005/8/layout/orgChart1"/>
    <dgm:cxn modelId="{1333A8C7-0D00-4255-B01F-AB660BFF4E03}" type="presParOf" srcId="{C7E19C36-4AB5-4BD2-AA33-6D8FDD10D56D}" destId="{500731F2-E5C1-462E-9B71-2EE7AD21EE84}" srcOrd="1" destOrd="0" presId="urn:microsoft.com/office/officeart/2005/8/layout/orgChart1"/>
    <dgm:cxn modelId="{7241AFE6-96FF-4B03-A420-DEA0444274A0}" type="presParOf" srcId="{78B7BAF5-1D4E-4EF1-9D7B-70A1C6AF40A8}" destId="{BC3BAD71-F680-4C49-AEC6-8A6117C8ADFF}" srcOrd="1" destOrd="0" presId="urn:microsoft.com/office/officeart/2005/8/layout/orgChart1"/>
    <dgm:cxn modelId="{D2286123-F541-4F59-BA46-C0D3778B9484}" type="presParOf" srcId="{78B7BAF5-1D4E-4EF1-9D7B-70A1C6AF40A8}" destId="{8E8B61A5-F944-40DA-9ECF-242C3E5BAB0D}" srcOrd="2" destOrd="0" presId="urn:microsoft.com/office/officeart/2005/8/layout/orgChart1"/>
    <dgm:cxn modelId="{2AD0BFF6-56B8-44AE-BE97-E0BC2499D5E0}" type="presParOf" srcId="{F8E5CC3E-588D-42A1-BF9A-D16F402E83EE}" destId="{5A20B420-8E2B-422C-ABFB-439126C82A2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014A41-8941-4C30-BBFA-F437C316EC3E}"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D937D81B-5240-499B-83D5-C394B310A6E7}" type="asst">
      <dgm:prSet phldrT="[Text]"/>
      <dgm:spPr/>
      <dgm:t>
        <a:bodyPr/>
        <a:lstStyle/>
        <a:p>
          <a:r>
            <a:rPr lang="en-US" dirty="0" smtClean="0"/>
            <a:t>Sample size</a:t>
          </a:r>
          <a:endParaRPr lang="en-US" dirty="0"/>
        </a:p>
      </dgm:t>
    </dgm:pt>
    <dgm:pt modelId="{1C9D3971-116F-45B3-B1D3-31780E48A280}" type="sibTrans" cxnId="{10999403-FF59-4CA3-AF88-2E4A586507D7}">
      <dgm:prSet/>
      <dgm:spPr/>
      <dgm:t>
        <a:bodyPr/>
        <a:lstStyle/>
        <a:p>
          <a:endParaRPr lang="en-US"/>
        </a:p>
      </dgm:t>
    </dgm:pt>
    <dgm:pt modelId="{DC60452D-6983-4BDF-ADF3-33E2BB11170C}" type="parTrans" cxnId="{10999403-FF59-4CA3-AF88-2E4A586507D7}">
      <dgm:prSet/>
      <dgm:spPr/>
      <dgm:t>
        <a:bodyPr/>
        <a:lstStyle/>
        <a:p>
          <a:endParaRPr lang="en-US"/>
        </a:p>
      </dgm:t>
    </dgm:pt>
    <dgm:pt modelId="{E5F4AA5A-837C-4C66-9A23-A90BC0A78815}">
      <dgm:prSet phldrT="[Text]"/>
      <dgm:spPr/>
      <dgm:t>
        <a:bodyPr/>
        <a:lstStyle/>
        <a:p>
          <a:r>
            <a:rPr lang="en-US" dirty="0" smtClean="0"/>
            <a:t>Effect size</a:t>
          </a:r>
          <a:endParaRPr lang="en-US" dirty="0"/>
        </a:p>
      </dgm:t>
    </dgm:pt>
    <dgm:pt modelId="{3A3B0A54-F4BF-4C88-ABF2-E750C50C0954}" type="sibTrans" cxnId="{86902AA8-14DF-4524-BC36-F0A80642C8AD}">
      <dgm:prSet/>
      <dgm:spPr/>
      <dgm:t>
        <a:bodyPr/>
        <a:lstStyle/>
        <a:p>
          <a:endParaRPr lang="en-US"/>
        </a:p>
      </dgm:t>
    </dgm:pt>
    <dgm:pt modelId="{3C3B09DF-4EBB-4C7F-8BBC-EAF59227ED17}" type="parTrans" cxnId="{86902AA8-14DF-4524-BC36-F0A80642C8AD}">
      <dgm:prSet/>
      <dgm:spPr/>
      <dgm:t>
        <a:bodyPr/>
        <a:lstStyle/>
        <a:p>
          <a:endParaRPr lang="en-US"/>
        </a:p>
      </dgm:t>
    </dgm:pt>
    <dgm:pt modelId="{AA82A0A3-65BF-4007-8D8F-9424FB8DC775}">
      <dgm:prSet phldrT="[Text]"/>
      <dgm:spPr/>
      <dgm:t>
        <a:bodyPr/>
        <a:lstStyle/>
        <a:p>
          <a:r>
            <a:rPr lang="el-GR" b="0" i="0" dirty="0" smtClean="0"/>
            <a:t>β-</a:t>
          </a:r>
          <a:r>
            <a:rPr lang="en-US" b="0" i="0" dirty="0" smtClean="0"/>
            <a:t>error/ power</a:t>
          </a:r>
          <a:endParaRPr lang="en-US" dirty="0"/>
        </a:p>
      </dgm:t>
    </dgm:pt>
    <dgm:pt modelId="{7B02C898-741C-4309-9810-F85F56AA7792}" type="sibTrans" cxnId="{2E1E66C1-0841-4D4F-B8F1-AF1F07512B5D}">
      <dgm:prSet/>
      <dgm:spPr/>
      <dgm:t>
        <a:bodyPr/>
        <a:lstStyle/>
        <a:p>
          <a:endParaRPr lang="en-US"/>
        </a:p>
      </dgm:t>
    </dgm:pt>
    <dgm:pt modelId="{93B5B7AC-745E-45B7-A748-6232C2665F6C}" type="parTrans" cxnId="{2E1E66C1-0841-4D4F-B8F1-AF1F07512B5D}">
      <dgm:prSet/>
      <dgm:spPr/>
      <dgm:t>
        <a:bodyPr/>
        <a:lstStyle/>
        <a:p>
          <a:endParaRPr lang="en-US"/>
        </a:p>
      </dgm:t>
    </dgm:pt>
    <dgm:pt modelId="{EE2C539C-8F14-4421-8DF0-0539FE6853B9}">
      <dgm:prSet phldrT="[Text]"/>
      <dgm:spPr/>
      <dgm:t>
        <a:bodyPr/>
        <a:lstStyle/>
        <a:p>
          <a:r>
            <a:rPr lang="el-GR" b="0" i="0" dirty="0" smtClean="0"/>
            <a:t>α-</a:t>
          </a:r>
          <a:r>
            <a:rPr lang="en-US" b="0" i="0" dirty="0" smtClean="0"/>
            <a:t>error</a:t>
          </a:r>
          <a:endParaRPr lang="en-US" dirty="0"/>
        </a:p>
      </dgm:t>
    </dgm:pt>
    <dgm:pt modelId="{661E1442-AA64-45D8-9E28-7715B9A8B7DB}" type="sibTrans" cxnId="{8A862BAE-F084-46C1-8261-1D60DD1EB35E}">
      <dgm:prSet/>
      <dgm:spPr/>
      <dgm:t>
        <a:bodyPr/>
        <a:lstStyle/>
        <a:p>
          <a:endParaRPr lang="en-US"/>
        </a:p>
      </dgm:t>
    </dgm:pt>
    <dgm:pt modelId="{7A3FF544-10C7-4BF4-A095-0AC72F424976}" type="parTrans" cxnId="{8A862BAE-F084-46C1-8261-1D60DD1EB35E}">
      <dgm:prSet/>
      <dgm:spPr/>
      <dgm:t>
        <a:bodyPr/>
        <a:lstStyle/>
        <a:p>
          <a:endParaRPr lang="en-US"/>
        </a:p>
      </dgm:t>
    </dgm:pt>
    <dgm:pt modelId="{BCD75DE2-BBBF-4AEF-B948-A63D76973883}" type="pres">
      <dgm:prSet presAssocID="{E6014A41-8941-4C30-BBFA-F437C316EC3E}" presName="hierChild1" presStyleCnt="0">
        <dgm:presLayoutVars>
          <dgm:orgChart val="1"/>
          <dgm:chPref val="1"/>
          <dgm:dir/>
          <dgm:animOne val="branch"/>
          <dgm:animLvl val="lvl"/>
          <dgm:resizeHandles/>
        </dgm:presLayoutVars>
      </dgm:prSet>
      <dgm:spPr/>
      <dgm:t>
        <a:bodyPr/>
        <a:lstStyle/>
        <a:p>
          <a:endParaRPr lang="en-US"/>
        </a:p>
      </dgm:t>
    </dgm:pt>
    <dgm:pt modelId="{F8E5CC3E-588D-42A1-BF9A-D16F402E83EE}" type="pres">
      <dgm:prSet presAssocID="{D937D81B-5240-499B-83D5-C394B310A6E7}" presName="hierRoot1" presStyleCnt="0">
        <dgm:presLayoutVars>
          <dgm:hierBranch val="init"/>
        </dgm:presLayoutVars>
      </dgm:prSet>
      <dgm:spPr/>
    </dgm:pt>
    <dgm:pt modelId="{402FABFB-9F88-44F8-AFFE-CD34E7BBD822}" type="pres">
      <dgm:prSet presAssocID="{D937D81B-5240-499B-83D5-C394B310A6E7}" presName="rootComposite1" presStyleCnt="0"/>
      <dgm:spPr/>
    </dgm:pt>
    <dgm:pt modelId="{13A1486D-F7C4-423C-A5C5-3925F3DF48C9}" type="pres">
      <dgm:prSet presAssocID="{D937D81B-5240-499B-83D5-C394B310A6E7}" presName="rootText1" presStyleLbl="node0" presStyleIdx="0" presStyleCnt="1">
        <dgm:presLayoutVars>
          <dgm:chPref val="3"/>
        </dgm:presLayoutVars>
      </dgm:prSet>
      <dgm:spPr/>
      <dgm:t>
        <a:bodyPr/>
        <a:lstStyle/>
        <a:p>
          <a:endParaRPr lang="en-US"/>
        </a:p>
      </dgm:t>
    </dgm:pt>
    <dgm:pt modelId="{5A039039-D892-4B3C-A626-97A0E8CD24D7}" type="pres">
      <dgm:prSet presAssocID="{D937D81B-5240-499B-83D5-C394B310A6E7}" presName="rootConnector1" presStyleLbl="asst0" presStyleIdx="0" presStyleCnt="0"/>
      <dgm:spPr/>
      <dgm:t>
        <a:bodyPr/>
        <a:lstStyle/>
        <a:p>
          <a:endParaRPr lang="en-US"/>
        </a:p>
      </dgm:t>
    </dgm:pt>
    <dgm:pt modelId="{15DC8299-BF38-4D44-85FE-675757352F3C}" type="pres">
      <dgm:prSet presAssocID="{D937D81B-5240-499B-83D5-C394B310A6E7}" presName="hierChild2" presStyleCnt="0"/>
      <dgm:spPr/>
    </dgm:pt>
    <dgm:pt modelId="{D33730C8-DC73-498E-9210-2A30CE53D5BA}" type="pres">
      <dgm:prSet presAssocID="{7A3FF544-10C7-4BF4-A095-0AC72F424976}" presName="Name37" presStyleLbl="parChTrans1D2" presStyleIdx="0" presStyleCnt="3"/>
      <dgm:spPr/>
      <dgm:t>
        <a:bodyPr/>
        <a:lstStyle/>
        <a:p>
          <a:endParaRPr lang="en-US"/>
        </a:p>
      </dgm:t>
    </dgm:pt>
    <dgm:pt modelId="{CCABAB7F-D6A3-4D8D-86FF-36088CA91B54}" type="pres">
      <dgm:prSet presAssocID="{EE2C539C-8F14-4421-8DF0-0539FE6853B9}" presName="hierRoot2" presStyleCnt="0">
        <dgm:presLayoutVars>
          <dgm:hierBranch val="init"/>
        </dgm:presLayoutVars>
      </dgm:prSet>
      <dgm:spPr/>
    </dgm:pt>
    <dgm:pt modelId="{2C765B07-49A2-4330-BDBE-C08F29D964C8}" type="pres">
      <dgm:prSet presAssocID="{EE2C539C-8F14-4421-8DF0-0539FE6853B9}" presName="rootComposite" presStyleCnt="0"/>
      <dgm:spPr/>
    </dgm:pt>
    <dgm:pt modelId="{4A5F195C-DA96-4E7F-B1D0-01FB4DC51219}" type="pres">
      <dgm:prSet presAssocID="{EE2C539C-8F14-4421-8DF0-0539FE6853B9}" presName="rootText" presStyleLbl="node2" presStyleIdx="0" presStyleCnt="3">
        <dgm:presLayoutVars>
          <dgm:chPref val="3"/>
        </dgm:presLayoutVars>
      </dgm:prSet>
      <dgm:spPr/>
      <dgm:t>
        <a:bodyPr/>
        <a:lstStyle/>
        <a:p>
          <a:endParaRPr lang="en-US"/>
        </a:p>
      </dgm:t>
    </dgm:pt>
    <dgm:pt modelId="{5465FA14-F34C-4DA3-949E-6C88DFA27847}" type="pres">
      <dgm:prSet presAssocID="{EE2C539C-8F14-4421-8DF0-0539FE6853B9}" presName="rootConnector" presStyleLbl="node2" presStyleIdx="0" presStyleCnt="3"/>
      <dgm:spPr/>
      <dgm:t>
        <a:bodyPr/>
        <a:lstStyle/>
        <a:p>
          <a:endParaRPr lang="en-US"/>
        </a:p>
      </dgm:t>
    </dgm:pt>
    <dgm:pt modelId="{6B48A39E-B429-4911-80BF-65BD2BB19000}" type="pres">
      <dgm:prSet presAssocID="{EE2C539C-8F14-4421-8DF0-0539FE6853B9}" presName="hierChild4" presStyleCnt="0"/>
      <dgm:spPr/>
    </dgm:pt>
    <dgm:pt modelId="{399FDA59-5D82-41B7-8AD5-5F3C44358FEB}" type="pres">
      <dgm:prSet presAssocID="{EE2C539C-8F14-4421-8DF0-0539FE6853B9}" presName="hierChild5" presStyleCnt="0"/>
      <dgm:spPr/>
    </dgm:pt>
    <dgm:pt modelId="{45E6C362-6B86-4503-AC46-0F5D69EED840}" type="pres">
      <dgm:prSet presAssocID="{93B5B7AC-745E-45B7-A748-6232C2665F6C}" presName="Name37" presStyleLbl="parChTrans1D2" presStyleIdx="1" presStyleCnt="3"/>
      <dgm:spPr/>
      <dgm:t>
        <a:bodyPr/>
        <a:lstStyle/>
        <a:p>
          <a:endParaRPr lang="en-US"/>
        </a:p>
      </dgm:t>
    </dgm:pt>
    <dgm:pt modelId="{2475CD51-3CF3-4194-81E0-23775BB258DB}" type="pres">
      <dgm:prSet presAssocID="{AA82A0A3-65BF-4007-8D8F-9424FB8DC775}" presName="hierRoot2" presStyleCnt="0">
        <dgm:presLayoutVars>
          <dgm:hierBranch val="init"/>
        </dgm:presLayoutVars>
      </dgm:prSet>
      <dgm:spPr/>
    </dgm:pt>
    <dgm:pt modelId="{1D007B47-17C1-4DEF-B2C3-8F9941A759AA}" type="pres">
      <dgm:prSet presAssocID="{AA82A0A3-65BF-4007-8D8F-9424FB8DC775}" presName="rootComposite" presStyleCnt="0"/>
      <dgm:spPr/>
    </dgm:pt>
    <dgm:pt modelId="{D2AB3926-61D7-4481-A375-3B5C50F21683}" type="pres">
      <dgm:prSet presAssocID="{AA82A0A3-65BF-4007-8D8F-9424FB8DC775}" presName="rootText" presStyleLbl="node2" presStyleIdx="1" presStyleCnt="3">
        <dgm:presLayoutVars>
          <dgm:chPref val="3"/>
        </dgm:presLayoutVars>
      </dgm:prSet>
      <dgm:spPr/>
      <dgm:t>
        <a:bodyPr/>
        <a:lstStyle/>
        <a:p>
          <a:endParaRPr lang="en-US"/>
        </a:p>
      </dgm:t>
    </dgm:pt>
    <dgm:pt modelId="{57B3AC8D-EA54-48C3-AE30-574D23D87E07}" type="pres">
      <dgm:prSet presAssocID="{AA82A0A3-65BF-4007-8D8F-9424FB8DC775}" presName="rootConnector" presStyleLbl="node2" presStyleIdx="1" presStyleCnt="3"/>
      <dgm:spPr/>
      <dgm:t>
        <a:bodyPr/>
        <a:lstStyle/>
        <a:p>
          <a:endParaRPr lang="en-US"/>
        </a:p>
      </dgm:t>
    </dgm:pt>
    <dgm:pt modelId="{FFB87198-FD86-41D1-93F5-BA389D5D1802}" type="pres">
      <dgm:prSet presAssocID="{AA82A0A3-65BF-4007-8D8F-9424FB8DC775}" presName="hierChild4" presStyleCnt="0"/>
      <dgm:spPr/>
    </dgm:pt>
    <dgm:pt modelId="{293D2C94-14B3-415D-ADC3-2E4E3DADEFBD}" type="pres">
      <dgm:prSet presAssocID="{AA82A0A3-65BF-4007-8D8F-9424FB8DC775}" presName="hierChild5" presStyleCnt="0"/>
      <dgm:spPr/>
    </dgm:pt>
    <dgm:pt modelId="{53C0531B-E024-4737-9C91-4AE6A9DC2B6C}" type="pres">
      <dgm:prSet presAssocID="{3C3B09DF-4EBB-4C7F-8BBC-EAF59227ED17}" presName="Name37" presStyleLbl="parChTrans1D2" presStyleIdx="2" presStyleCnt="3"/>
      <dgm:spPr/>
      <dgm:t>
        <a:bodyPr/>
        <a:lstStyle/>
        <a:p>
          <a:endParaRPr lang="en-US"/>
        </a:p>
      </dgm:t>
    </dgm:pt>
    <dgm:pt modelId="{78B7BAF5-1D4E-4EF1-9D7B-70A1C6AF40A8}" type="pres">
      <dgm:prSet presAssocID="{E5F4AA5A-837C-4C66-9A23-A90BC0A78815}" presName="hierRoot2" presStyleCnt="0">
        <dgm:presLayoutVars>
          <dgm:hierBranch val="init"/>
        </dgm:presLayoutVars>
      </dgm:prSet>
      <dgm:spPr/>
    </dgm:pt>
    <dgm:pt modelId="{C7E19C36-4AB5-4BD2-AA33-6D8FDD10D56D}" type="pres">
      <dgm:prSet presAssocID="{E5F4AA5A-837C-4C66-9A23-A90BC0A78815}" presName="rootComposite" presStyleCnt="0"/>
      <dgm:spPr/>
    </dgm:pt>
    <dgm:pt modelId="{202F524B-6BA2-482C-A16E-31DEE650ACED}" type="pres">
      <dgm:prSet presAssocID="{E5F4AA5A-837C-4C66-9A23-A90BC0A78815}" presName="rootText" presStyleLbl="node2" presStyleIdx="2" presStyleCnt="3">
        <dgm:presLayoutVars>
          <dgm:chPref val="3"/>
        </dgm:presLayoutVars>
      </dgm:prSet>
      <dgm:spPr/>
      <dgm:t>
        <a:bodyPr/>
        <a:lstStyle/>
        <a:p>
          <a:endParaRPr lang="en-US"/>
        </a:p>
      </dgm:t>
    </dgm:pt>
    <dgm:pt modelId="{500731F2-E5C1-462E-9B71-2EE7AD21EE84}" type="pres">
      <dgm:prSet presAssocID="{E5F4AA5A-837C-4C66-9A23-A90BC0A78815}" presName="rootConnector" presStyleLbl="node2" presStyleIdx="2" presStyleCnt="3"/>
      <dgm:spPr/>
      <dgm:t>
        <a:bodyPr/>
        <a:lstStyle/>
        <a:p>
          <a:endParaRPr lang="en-US"/>
        </a:p>
      </dgm:t>
    </dgm:pt>
    <dgm:pt modelId="{BC3BAD71-F680-4C49-AEC6-8A6117C8ADFF}" type="pres">
      <dgm:prSet presAssocID="{E5F4AA5A-837C-4C66-9A23-A90BC0A78815}" presName="hierChild4" presStyleCnt="0"/>
      <dgm:spPr/>
    </dgm:pt>
    <dgm:pt modelId="{8E8B61A5-F944-40DA-9ECF-242C3E5BAB0D}" type="pres">
      <dgm:prSet presAssocID="{E5F4AA5A-837C-4C66-9A23-A90BC0A78815}" presName="hierChild5" presStyleCnt="0"/>
      <dgm:spPr/>
    </dgm:pt>
    <dgm:pt modelId="{5A20B420-8E2B-422C-ABFB-439126C82A2C}" type="pres">
      <dgm:prSet presAssocID="{D937D81B-5240-499B-83D5-C394B310A6E7}" presName="hierChild3" presStyleCnt="0"/>
      <dgm:spPr/>
    </dgm:pt>
  </dgm:ptLst>
  <dgm:cxnLst>
    <dgm:cxn modelId="{38B1BB26-490C-4018-9EC3-31CC0F849A74}" type="presOf" srcId="{E6014A41-8941-4C30-BBFA-F437C316EC3E}" destId="{BCD75DE2-BBBF-4AEF-B948-A63D76973883}" srcOrd="0" destOrd="0" presId="urn:microsoft.com/office/officeart/2005/8/layout/orgChart1"/>
    <dgm:cxn modelId="{335A8F8E-91E3-478A-902C-B3272D38AC21}" type="presOf" srcId="{AA82A0A3-65BF-4007-8D8F-9424FB8DC775}" destId="{57B3AC8D-EA54-48C3-AE30-574D23D87E07}" srcOrd="1" destOrd="0" presId="urn:microsoft.com/office/officeart/2005/8/layout/orgChart1"/>
    <dgm:cxn modelId="{75B59B91-3B55-4269-9C16-C3B764CBC986}" type="presOf" srcId="{7A3FF544-10C7-4BF4-A095-0AC72F424976}" destId="{D33730C8-DC73-498E-9210-2A30CE53D5BA}" srcOrd="0" destOrd="0" presId="urn:microsoft.com/office/officeart/2005/8/layout/orgChart1"/>
    <dgm:cxn modelId="{0AC1874D-4E84-4929-972E-38E5FA51092F}" type="presOf" srcId="{AA82A0A3-65BF-4007-8D8F-9424FB8DC775}" destId="{D2AB3926-61D7-4481-A375-3B5C50F21683}" srcOrd="0" destOrd="0" presId="urn:microsoft.com/office/officeart/2005/8/layout/orgChart1"/>
    <dgm:cxn modelId="{FADD4CFF-4FE0-446F-A5FB-6BDF1144FDB8}" type="presOf" srcId="{EE2C539C-8F14-4421-8DF0-0539FE6853B9}" destId="{4A5F195C-DA96-4E7F-B1D0-01FB4DC51219}" srcOrd="0" destOrd="0" presId="urn:microsoft.com/office/officeart/2005/8/layout/orgChart1"/>
    <dgm:cxn modelId="{10999403-FF59-4CA3-AF88-2E4A586507D7}" srcId="{E6014A41-8941-4C30-BBFA-F437C316EC3E}" destId="{D937D81B-5240-499B-83D5-C394B310A6E7}" srcOrd="0" destOrd="0" parTransId="{DC60452D-6983-4BDF-ADF3-33E2BB11170C}" sibTransId="{1C9D3971-116F-45B3-B1D3-31780E48A280}"/>
    <dgm:cxn modelId="{2E1E66C1-0841-4D4F-B8F1-AF1F07512B5D}" srcId="{D937D81B-5240-499B-83D5-C394B310A6E7}" destId="{AA82A0A3-65BF-4007-8D8F-9424FB8DC775}" srcOrd="1" destOrd="0" parTransId="{93B5B7AC-745E-45B7-A748-6232C2665F6C}" sibTransId="{7B02C898-741C-4309-9810-F85F56AA7792}"/>
    <dgm:cxn modelId="{86902AA8-14DF-4524-BC36-F0A80642C8AD}" srcId="{D937D81B-5240-499B-83D5-C394B310A6E7}" destId="{E5F4AA5A-837C-4C66-9A23-A90BC0A78815}" srcOrd="2" destOrd="0" parTransId="{3C3B09DF-4EBB-4C7F-8BBC-EAF59227ED17}" sibTransId="{3A3B0A54-F4BF-4C88-ABF2-E750C50C0954}"/>
    <dgm:cxn modelId="{77105A03-5774-4B1D-9CFB-7FDD2067C733}" type="presOf" srcId="{E5F4AA5A-837C-4C66-9A23-A90BC0A78815}" destId="{500731F2-E5C1-462E-9B71-2EE7AD21EE84}" srcOrd="1" destOrd="0" presId="urn:microsoft.com/office/officeart/2005/8/layout/orgChart1"/>
    <dgm:cxn modelId="{B586B986-D7BC-4648-823E-515A2B45B916}" type="presOf" srcId="{D937D81B-5240-499B-83D5-C394B310A6E7}" destId="{5A039039-D892-4B3C-A626-97A0E8CD24D7}" srcOrd="1" destOrd="0" presId="urn:microsoft.com/office/officeart/2005/8/layout/orgChart1"/>
    <dgm:cxn modelId="{C84FDCFA-62CA-409B-93CE-FFD64CC686D2}" type="presOf" srcId="{93B5B7AC-745E-45B7-A748-6232C2665F6C}" destId="{45E6C362-6B86-4503-AC46-0F5D69EED840}" srcOrd="0" destOrd="0" presId="urn:microsoft.com/office/officeart/2005/8/layout/orgChart1"/>
    <dgm:cxn modelId="{7A2FE132-01E7-49E0-A6CE-CF1EB81BD11D}" type="presOf" srcId="{EE2C539C-8F14-4421-8DF0-0539FE6853B9}" destId="{5465FA14-F34C-4DA3-949E-6C88DFA27847}" srcOrd="1" destOrd="0" presId="urn:microsoft.com/office/officeart/2005/8/layout/orgChart1"/>
    <dgm:cxn modelId="{8B049FB9-4F7E-443B-A6E0-9CB03DA56FCE}" type="presOf" srcId="{E5F4AA5A-837C-4C66-9A23-A90BC0A78815}" destId="{202F524B-6BA2-482C-A16E-31DEE650ACED}" srcOrd="0" destOrd="0" presId="urn:microsoft.com/office/officeart/2005/8/layout/orgChart1"/>
    <dgm:cxn modelId="{E841C318-48F7-4A3F-A54D-370CFC266A0D}" type="presOf" srcId="{D937D81B-5240-499B-83D5-C394B310A6E7}" destId="{13A1486D-F7C4-423C-A5C5-3925F3DF48C9}" srcOrd="0" destOrd="0" presId="urn:microsoft.com/office/officeart/2005/8/layout/orgChart1"/>
    <dgm:cxn modelId="{D934F308-6E0A-4177-BB4A-15DBEAF45FFC}" type="presOf" srcId="{3C3B09DF-4EBB-4C7F-8BBC-EAF59227ED17}" destId="{53C0531B-E024-4737-9C91-4AE6A9DC2B6C}" srcOrd="0" destOrd="0" presId="urn:microsoft.com/office/officeart/2005/8/layout/orgChart1"/>
    <dgm:cxn modelId="{8A862BAE-F084-46C1-8261-1D60DD1EB35E}" srcId="{D937D81B-5240-499B-83D5-C394B310A6E7}" destId="{EE2C539C-8F14-4421-8DF0-0539FE6853B9}" srcOrd="0" destOrd="0" parTransId="{7A3FF544-10C7-4BF4-A095-0AC72F424976}" sibTransId="{661E1442-AA64-45D8-9E28-7715B9A8B7DB}"/>
    <dgm:cxn modelId="{71DA8348-D51B-49FF-A614-662D11B00F6D}" type="presParOf" srcId="{BCD75DE2-BBBF-4AEF-B948-A63D76973883}" destId="{F8E5CC3E-588D-42A1-BF9A-D16F402E83EE}" srcOrd="0" destOrd="0" presId="urn:microsoft.com/office/officeart/2005/8/layout/orgChart1"/>
    <dgm:cxn modelId="{5177C0AF-F237-4475-89A5-B200B16660EA}" type="presParOf" srcId="{F8E5CC3E-588D-42A1-BF9A-D16F402E83EE}" destId="{402FABFB-9F88-44F8-AFFE-CD34E7BBD822}" srcOrd="0" destOrd="0" presId="urn:microsoft.com/office/officeart/2005/8/layout/orgChart1"/>
    <dgm:cxn modelId="{C24ADDAF-1ACD-421B-AF16-3B855F56F0E9}" type="presParOf" srcId="{402FABFB-9F88-44F8-AFFE-CD34E7BBD822}" destId="{13A1486D-F7C4-423C-A5C5-3925F3DF48C9}" srcOrd="0" destOrd="0" presId="urn:microsoft.com/office/officeart/2005/8/layout/orgChart1"/>
    <dgm:cxn modelId="{1B2A5F0E-4BAB-4E48-BE9C-6A5A0CBF3C9F}" type="presParOf" srcId="{402FABFB-9F88-44F8-AFFE-CD34E7BBD822}" destId="{5A039039-D892-4B3C-A626-97A0E8CD24D7}" srcOrd="1" destOrd="0" presId="urn:microsoft.com/office/officeart/2005/8/layout/orgChart1"/>
    <dgm:cxn modelId="{8DFE7C83-3760-497F-A895-2E75C1D3DBB9}" type="presParOf" srcId="{F8E5CC3E-588D-42A1-BF9A-D16F402E83EE}" destId="{15DC8299-BF38-4D44-85FE-675757352F3C}" srcOrd="1" destOrd="0" presId="urn:microsoft.com/office/officeart/2005/8/layout/orgChart1"/>
    <dgm:cxn modelId="{E884B7CE-31CC-4B64-89CC-2AAED291ABC0}" type="presParOf" srcId="{15DC8299-BF38-4D44-85FE-675757352F3C}" destId="{D33730C8-DC73-498E-9210-2A30CE53D5BA}" srcOrd="0" destOrd="0" presId="urn:microsoft.com/office/officeart/2005/8/layout/orgChart1"/>
    <dgm:cxn modelId="{348A4CA0-EA90-4D48-B7BC-4376C4C6CD32}" type="presParOf" srcId="{15DC8299-BF38-4D44-85FE-675757352F3C}" destId="{CCABAB7F-D6A3-4D8D-86FF-36088CA91B54}" srcOrd="1" destOrd="0" presId="urn:microsoft.com/office/officeart/2005/8/layout/orgChart1"/>
    <dgm:cxn modelId="{A5D74FF5-2E2F-4C19-BA53-A60C16B0E75E}" type="presParOf" srcId="{CCABAB7F-D6A3-4D8D-86FF-36088CA91B54}" destId="{2C765B07-49A2-4330-BDBE-C08F29D964C8}" srcOrd="0" destOrd="0" presId="urn:microsoft.com/office/officeart/2005/8/layout/orgChart1"/>
    <dgm:cxn modelId="{2C9B727C-06D6-49B9-AD80-6FB578ADAA49}" type="presParOf" srcId="{2C765B07-49A2-4330-BDBE-C08F29D964C8}" destId="{4A5F195C-DA96-4E7F-B1D0-01FB4DC51219}" srcOrd="0" destOrd="0" presId="urn:microsoft.com/office/officeart/2005/8/layout/orgChart1"/>
    <dgm:cxn modelId="{9387ACE8-6B42-4A9F-9655-936CE1D516F7}" type="presParOf" srcId="{2C765B07-49A2-4330-BDBE-C08F29D964C8}" destId="{5465FA14-F34C-4DA3-949E-6C88DFA27847}" srcOrd="1" destOrd="0" presId="urn:microsoft.com/office/officeart/2005/8/layout/orgChart1"/>
    <dgm:cxn modelId="{B6D30FF1-8513-43F1-8817-408FA30616AF}" type="presParOf" srcId="{CCABAB7F-D6A3-4D8D-86FF-36088CA91B54}" destId="{6B48A39E-B429-4911-80BF-65BD2BB19000}" srcOrd="1" destOrd="0" presId="urn:microsoft.com/office/officeart/2005/8/layout/orgChart1"/>
    <dgm:cxn modelId="{4B84DAA2-191D-4361-B146-A470C98C0325}" type="presParOf" srcId="{CCABAB7F-D6A3-4D8D-86FF-36088CA91B54}" destId="{399FDA59-5D82-41B7-8AD5-5F3C44358FEB}" srcOrd="2" destOrd="0" presId="urn:microsoft.com/office/officeart/2005/8/layout/orgChart1"/>
    <dgm:cxn modelId="{F4C89B41-7B54-4985-8544-CC53BC662EF9}" type="presParOf" srcId="{15DC8299-BF38-4D44-85FE-675757352F3C}" destId="{45E6C362-6B86-4503-AC46-0F5D69EED840}" srcOrd="2" destOrd="0" presId="urn:microsoft.com/office/officeart/2005/8/layout/orgChart1"/>
    <dgm:cxn modelId="{4F78D254-2AC7-4874-A771-83A5F1486906}" type="presParOf" srcId="{15DC8299-BF38-4D44-85FE-675757352F3C}" destId="{2475CD51-3CF3-4194-81E0-23775BB258DB}" srcOrd="3" destOrd="0" presId="urn:microsoft.com/office/officeart/2005/8/layout/orgChart1"/>
    <dgm:cxn modelId="{CA07AE5F-49DF-46A4-A4F7-2A7CA3A6D782}" type="presParOf" srcId="{2475CD51-3CF3-4194-81E0-23775BB258DB}" destId="{1D007B47-17C1-4DEF-B2C3-8F9941A759AA}" srcOrd="0" destOrd="0" presId="urn:microsoft.com/office/officeart/2005/8/layout/orgChart1"/>
    <dgm:cxn modelId="{F1B9B915-A9AA-46AD-807C-6791E971923E}" type="presParOf" srcId="{1D007B47-17C1-4DEF-B2C3-8F9941A759AA}" destId="{D2AB3926-61D7-4481-A375-3B5C50F21683}" srcOrd="0" destOrd="0" presId="urn:microsoft.com/office/officeart/2005/8/layout/orgChart1"/>
    <dgm:cxn modelId="{E757FB03-1FAE-42D7-A946-E026B59B06A3}" type="presParOf" srcId="{1D007B47-17C1-4DEF-B2C3-8F9941A759AA}" destId="{57B3AC8D-EA54-48C3-AE30-574D23D87E07}" srcOrd="1" destOrd="0" presId="urn:microsoft.com/office/officeart/2005/8/layout/orgChart1"/>
    <dgm:cxn modelId="{037B19D8-7D71-4435-9D2F-92F48146322E}" type="presParOf" srcId="{2475CD51-3CF3-4194-81E0-23775BB258DB}" destId="{FFB87198-FD86-41D1-93F5-BA389D5D1802}" srcOrd="1" destOrd="0" presId="urn:microsoft.com/office/officeart/2005/8/layout/orgChart1"/>
    <dgm:cxn modelId="{68C6C9BA-5813-44A5-8366-2C6AF2BD89DF}" type="presParOf" srcId="{2475CD51-3CF3-4194-81E0-23775BB258DB}" destId="{293D2C94-14B3-415D-ADC3-2E4E3DADEFBD}" srcOrd="2" destOrd="0" presId="urn:microsoft.com/office/officeart/2005/8/layout/orgChart1"/>
    <dgm:cxn modelId="{888EEE63-7685-43C5-8CF6-44FB7D2E389E}" type="presParOf" srcId="{15DC8299-BF38-4D44-85FE-675757352F3C}" destId="{53C0531B-E024-4737-9C91-4AE6A9DC2B6C}" srcOrd="4" destOrd="0" presId="urn:microsoft.com/office/officeart/2005/8/layout/orgChart1"/>
    <dgm:cxn modelId="{2421A5FD-45FF-4FF3-A948-C55B08CBC550}" type="presParOf" srcId="{15DC8299-BF38-4D44-85FE-675757352F3C}" destId="{78B7BAF5-1D4E-4EF1-9D7B-70A1C6AF40A8}" srcOrd="5" destOrd="0" presId="urn:microsoft.com/office/officeart/2005/8/layout/orgChart1"/>
    <dgm:cxn modelId="{4CC8B028-9A00-43F9-A00A-76488FECD834}" type="presParOf" srcId="{78B7BAF5-1D4E-4EF1-9D7B-70A1C6AF40A8}" destId="{C7E19C36-4AB5-4BD2-AA33-6D8FDD10D56D}" srcOrd="0" destOrd="0" presId="urn:microsoft.com/office/officeart/2005/8/layout/orgChart1"/>
    <dgm:cxn modelId="{908712CE-D7C6-4E2E-80C8-9CAA562BC762}" type="presParOf" srcId="{C7E19C36-4AB5-4BD2-AA33-6D8FDD10D56D}" destId="{202F524B-6BA2-482C-A16E-31DEE650ACED}" srcOrd="0" destOrd="0" presId="urn:microsoft.com/office/officeart/2005/8/layout/orgChart1"/>
    <dgm:cxn modelId="{1333A8C7-0D00-4255-B01F-AB660BFF4E03}" type="presParOf" srcId="{C7E19C36-4AB5-4BD2-AA33-6D8FDD10D56D}" destId="{500731F2-E5C1-462E-9B71-2EE7AD21EE84}" srcOrd="1" destOrd="0" presId="urn:microsoft.com/office/officeart/2005/8/layout/orgChart1"/>
    <dgm:cxn modelId="{7241AFE6-96FF-4B03-A420-DEA0444274A0}" type="presParOf" srcId="{78B7BAF5-1D4E-4EF1-9D7B-70A1C6AF40A8}" destId="{BC3BAD71-F680-4C49-AEC6-8A6117C8ADFF}" srcOrd="1" destOrd="0" presId="urn:microsoft.com/office/officeart/2005/8/layout/orgChart1"/>
    <dgm:cxn modelId="{D2286123-F541-4F59-BA46-C0D3778B9484}" type="presParOf" srcId="{78B7BAF5-1D4E-4EF1-9D7B-70A1C6AF40A8}" destId="{8E8B61A5-F944-40DA-9ECF-242C3E5BAB0D}" srcOrd="2" destOrd="0" presId="urn:microsoft.com/office/officeart/2005/8/layout/orgChart1"/>
    <dgm:cxn modelId="{2AD0BFF6-56B8-44AE-BE97-E0BC2499D5E0}" type="presParOf" srcId="{F8E5CC3E-588D-42A1-BF9A-D16F402E83EE}" destId="{5A20B420-8E2B-422C-ABFB-439126C82A2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0531B-E024-4737-9C91-4AE6A9DC2B6C}">
      <dsp:nvSpPr>
        <dsp:cNvPr id="0" name=""/>
        <dsp:cNvSpPr/>
      </dsp:nvSpPr>
      <dsp:spPr>
        <a:xfrm>
          <a:off x="5357923" y="2509665"/>
          <a:ext cx="3790770" cy="657902"/>
        </a:xfrm>
        <a:custGeom>
          <a:avLst/>
          <a:gdLst/>
          <a:ahLst/>
          <a:cxnLst/>
          <a:rect l="0" t="0" r="0" b="0"/>
          <a:pathLst>
            <a:path>
              <a:moveTo>
                <a:pt x="0" y="0"/>
              </a:moveTo>
              <a:lnTo>
                <a:pt x="0" y="328951"/>
              </a:lnTo>
              <a:lnTo>
                <a:pt x="3790770" y="328951"/>
              </a:lnTo>
              <a:lnTo>
                <a:pt x="3790770" y="6579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6C362-6B86-4503-AC46-0F5D69EED840}">
      <dsp:nvSpPr>
        <dsp:cNvPr id="0" name=""/>
        <dsp:cNvSpPr/>
      </dsp:nvSpPr>
      <dsp:spPr>
        <a:xfrm>
          <a:off x="5312203" y="2509665"/>
          <a:ext cx="91440" cy="657902"/>
        </a:xfrm>
        <a:custGeom>
          <a:avLst/>
          <a:gdLst/>
          <a:ahLst/>
          <a:cxnLst/>
          <a:rect l="0" t="0" r="0" b="0"/>
          <a:pathLst>
            <a:path>
              <a:moveTo>
                <a:pt x="45720" y="0"/>
              </a:moveTo>
              <a:lnTo>
                <a:pt x="45720" y="6579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3730C8-DC73-498E-9210-2A30CE53D5BA}">
      <dsp:nvSpPr>
        <dsp:cNvPr id="0" name=""/>
        <dsp:cNvSpPr/>
      </dsp:nvSpPr>
      <dsp:spPr>
        <a:xfrm>
          <a:off x="1567153" y="2509665"/>
          <a:ext cx="3790770" cy="657902"/>
        </a:xfrm>
        <a:custGeom>
          <a:avLst/>
          <a:gdLst/>
          <a:ahLst/>
          <a:cxnLst/>
          <a:rect l="0" t="0" r="0" b="0"/>
          <a:pathLst>
            <a:path>
              <a:moveTo>
                <a:pt x="3790770" y="0"/>
              </a:moveTo>
              <a:lnTo>
                <a:pt x="3790770" y="328951"/>
              </a:lnTo>
              <a:lnTo>
                <a:pt x="0" y="328951"/>
              </a:lnTo>
              <a:lnTo>
                <a:pt x="0" y="6579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A1486D-F7C4-423C-A5C5-3925F3DF48C9}">
      <dsp:nvSpPr>
        <dsp:cNvPr id="0" name=""/>
        <dsp:cNvSpPr/>
      </dsp:nvSpPr>
      <dsp:spPr>
        <a:xfrm>
          <a:off x="3791489" y="943231"/>
          <a:ext cx="3132867" cy="15664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US" sz="5300" kern="1200" dirty="0" smtClean="0"/>
            <a:t>Sample size</a:t>
          </a:r>
          <a:endParaRPr lang="en-US" sz="5300" kern="1200" dirty="0"/>
        </a:p>
      </dsp:txBody>
      <dsp:txXfrm>
        <a:off x="3791489" y="943231"/>
        <a:ext cx="3132867" cy="1566433"/>
      </dsp:txXfrm>
    </dsp:sp>
    <dsp:sp modelId="{4A5F195C-DA96-4E7F-B1D0-01FB4DC51219}">
      <dsp:nvSpPr>
        <dsp:cNvPr id="0" name=""/>
        <dsp:cNvSpPr/>
      </dsp:nvSpPr>
      <dsp:spPr>
        <a:xfrm>
          <a:off x="719" y="3167567"/>
          <a:ext cx="3132867" cy="15664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l-GR" sz="5300" b="0" i="0" kern="1200" dirty="0" smtClean="0"/>
            <a:t>α-</a:t>
          </a:r>
          <a:r>
            <a:rPr lang="en-US" sz="5300" b="0" i="0" kern="1200" dirty="0" smtClean="0"/>
            <a:t>error</a:t>
          </a:r>
          <a:endParaRPr lang="en-US" sz="5300" kern="1200" dirty="0"/>
        </a:p>
      </dsp:txBody>
      <dsp:txXfrm>
        <a:off x="719" y="3167567"/>
        <a:ext cx="3132867" cy="1566433"/>
      </dsp:txXfrm>
    </dsp:sp>
    <dsp:sp modelId="{D2AB3926-61D7-4481-A375-3B5C50F21683}">
      <dsp:nvSpPr>
        <dsp:cNvPr id="0" name=""/>
        <dsp:cNvSpPr/>
      </dsp:nvSpPr>
      <dsp:spPr>
        <a:xfrm>
          <a:off x="3791489" y="3167567"/>
          <a:ext cx="3132867" cy="15664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l-GR" sz="5300" b="0" i="0" kern="1200" dirty="0" smtClean="0"/>
            <a:t>β-</a:t>
          </a:r>
          <a:r>
            <a:rPr lang="en-US" sz="5300" b="0" i="0" kern="1200" dirty="0" smtClean="0"/>
            <a:t>error/ power</a:t>
          </a:r>
          <a:endParaRPr lang="en-US" sz="5300" kern="1200" dirty="0"/>
        </a:p>
      </dsp:txBody>
      <dsp:txXfrm>
        <a:off x="3791489" y="3167567"/>
        <a:ext cx="3132867" cy="1566433"/>
      </dsp:txXfrm>
    </dsp:sp>
    <dsp:sp modelId="{202F524B-6BA2-482C-A16E-31DEE650ACED}">
      <dsp:nvSpPr>
        <dsp:cNvPr id="0" name=""/>
        <dsp:cNvSpPr/>
      </dsp:nvSpPr>
      <dsp:spPr>
        <a:xfrm>
          <a:off x="7582259" y="3167567"/>
          <a:ext cx="3132867" cy="15664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US" sz="5300" kern="1200" dirty="0" smtClean="0"/>
            <a:t>Effect size</a:t>
          </a:r>
          <a:endParaRPr lang="en-US" sz="5300" kern="1200" dirty="0"/>
        </a:p>
      </dsp:txBody>
      <dsp:txXfrm>
        <a:off x="7582259" y="3167567"/>
        <a:ext cx="3132867" cy="15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0531B-E024-4737-9C91-4AE6A9DC2B6C}">
      <dsp:nvSpPr>
        <dsp:cNvPr id="0" name=""/>
        <dsp:cNvSpPr/>
      </dsp:nvSpPr>
      <dsp:spPr>
        <a:xfrm>
          <a:off x="5357923" y="2509665"/>
          <a:ext cx="3790770" cy="657902"/>
        </a:xfrm>
        <a:custGeom>
          <a:avLst/>
          <a:gdLst/>
          <a:ahLst/>
          <a:cxnLst/>
          <a:rect l="0" t="0" r="0" b="0"/>
          <a:pathLst>
            <a:path>
              <a:moveTo>
                <a:pt x="0" y="0"/>
              </a:moveTo>
              <a:lnTo>
                <a:pt x="0" y="328951"/>
              </a:lnTo>
              <a:lnTo>
                <a:pt x="3790770" y="328951"/>
              </a:lnTo>
              <a:lnTo>
                <a:pt x="3790770" y="6579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6C362-6B86-4503-AC46-0F5D69EED840}">
      <dsp:nvSpPr>
        <dsp:cNvPr id="0" name=""/>
        <dsp:cNvSpPr/>
      </dsp:nvSpPr>
      <dsp:spPr>
        <a:xfrm>
          <a:off x="5312203" y="2509665"/>
          <a:ext cx="91440" cy="657902"/>
        </a:xfrm>
        <a:custGeom>
          <a:avLst/>
          <a:gdLst/>
          <a:ahLst/>
          <a:cxnLst/>
          <a:rect l="0" t="0" r="0" b="0"/>
          <a:pathLst>
            <a:path>
              <a:moveTo>
                <a:pt x="45720" y="0"/>
              </a:moveTo>
              <a:lnTo>
                <a:pt x="45720" y="6579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3730C8-DC73-498E-9210-2A30CE53D5BA}">
      <dsp:nvSpPr>
        <dsp:cNvPr id="0" name=""/>
        <dsp:cNvSpPr/>
      </dsp:nvSpPr>
      <dsp:spPr>
        <a:xfrm>
          <a:off x="1567153" y="2509665"/>
          <a:ext cx="3790770" cy="657902"/>
        </a:xfrm>
        <a:custGeom>
          <a:avLst/>
          <a:gdLst/>
          <a:ahLst/>
          <a:cxnLst/>
          <a:rect l="0" t="0" r="0" b="0"/>
          <a:pathLst>
            <a:path>
              <a:moveTo>
                <a:pt x="3790770" y="0"/>
              </a:moveTo>
              <a:lnTo>
                <a:pt x="3790770" y="328951"/>
              </a:lnTo>
              <a:lnTo>
                <a:pt x="0" y="328951"/>
              </a:lnTo>
              <a:lnTo>
                <a:pt x="0" y="6579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A1486D-F7C4-423C-A5C5-3925F3DF48C9}">
      <dsp:nvSpPr>
        <dsp:cNvPr id="0" name=""/>
        <dsp:cNvSpPr/>
      </dsp:nvSpPr>
      <dsp:spPr>
        <a:xfrm>
          <a:off x="3791489" y="943231"/>
          <a:ext cx="3132867" cy="15664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US" sz="5300" kern="1200" dirty="0" smtClean="0"/>
            <a:t>Sample size</a:t>
          </a:r>
          <a:endParaRPr lang="en-US" sz="5300" kern="1200" dirty="0"/>
        </a:p>
      </dsp:txBody>
      <dsp:txXfrm>
        <a:off x="3791489" y="943231"/>
        <a:ext cx="3132867" cy="1566433"/>
      </dsp:txXfrm>
    </dsp:sp>
    <dsp:sp modelId="{4A5F195C-DA96-4E7F-B1D0-01FB4DC51219}">
      <dsp:nvSpPr>
        <dsp:cNvPr id="0" name=""/>
        <dsp:cNvSpPr/>
      </dsp:nvSpPr>
      <dsp:spPr>
        <a:xfrm>
          <a:off x="719" y="3167567"/>
          <a:ext cx="3132867" cy="15664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l-GR" sz="5300" b="0" i="0" kern="1200" dirty="0" smtClean="0"/>
            <a:t>α-</a:t>
          </a:r>
          <a:r>
            <a:rPr lang="en-US" sz="5300" b="0" i="0" kern="1200" dirty="0" smtClean="0"/>
            <a:t>error</a:t>
          </a:r>
          <a:endParaRPr lang="en-US" sz="5300" kern="1200" dirty="0"/>
        </a:p>
      </dsp:txBody>
      <dsp:txXfrm>
        <a:off x="719" y="3167567"/>
        <a:ext cx="3132867" cy="1566433"/>
      </dsp:txXfrm>
    </dsp:sp>
    <dsp:sp modelId="{D2AB3926-61D7-4481-A375-3B5C50F21683}">
      <dsp:nvSpPr>
        <dsp:cNvPr id="0" name=""/>
        <dsp:cNvSpPr/>
      </dsp:nvSpPr>
      <dsp:spPr>
        <a:xfrm>
          <a:off x="3791489" y="3167567"/>
          <a:ext cx="3132867" cy="15664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l-GR" sz="5300" b="0" i="0" kern="1200" dirty="0" smtClean="0"/>
            <a:t>β-</a:t>
          </a:r>
          <a:r>
            <a:rPr lang="en-US" sz="5300" b="0" i="0" kern="1200" dirty="0" smtClean="0"/>
            <a:t>error/ power</a:t>
          </a:r>
          <a:endParaRPr lang="en-US" sz="5300" kern="1200" dirty="0"/>
        </a:p>
      </dsp:txBody>
      <dsp:txXfrm>
        <a:off x="3791489" y="3167567"/>
        <a:ext cx="3132867" cy="1566433"/>
      </dsp:txXfrm>
    </dsp:sp>
    <dsp:sp modelId="{202F524B-6BA2-482C-A16E-31DEE650ACED}">
      <dsp:nvSpPr>
        <dsp:cNvPr id="0" name=""/>
        <dsp:cNvSpPr/>
      </dsp:nvSpPr>
      <dsp:spPr>
        <a:xfrm>
          <a:off x="7582259" y="3167567"/>
          <a:ext cx="3132867" cy="15664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655" tIns="33655" rIns="33655" bIns="33655" numCol="1" spcCol="1270" anchor="ctr" anchorCtr="0">
          <a:noAutofit/>
        </a:bodyPr>
        <a:lstStyle/>
        <a:p>
          <a:pPr lvl="0" algn="ctr" defTabSz="2355850">
            <a:lnSpc>
              <a:spcPct val="90000"/>
            </a:lnSpc>
            <a:spcBef>
              <a:spcPct val="0"/>
            </a:spcBef>
            <a:spcAft>
              <a:spcPct val="35000"/>
            </a:spcAft>
          </a:pPr>
          <a:r>
            <a:rPr lang="en-US" sz="5300" kern="1200" dirty="0" smtClean="0"/>
            <a:t>Effect size</a:t>
          </a:r>
          <a:endParaRPr lang="en-US" sz="5300" kern="1200" dirty="0"/>
        </a:p>
      </dsp:txBody>
      <dsp:txXfrm>
        <a:off x="7582259" y="3167567"/>
        <a:ext cx="3132867" cy="15664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FDCC1-70D4-4CA6-A4C2-9852707E1DB3}" type="datetimeFigureOut">
              <a:rPr lang="en-US" smtClean="0"/>
              <a:t>10/3/2018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DAE0A-83C4-4575-B0B4-3F7DF60DCA75}" type="slidenum">
              <a:rPr lang="en-US" smtClean="0"/>
              <a:t>‹#›</a:t>
            </a:fld>
            <a:endParaRPr lang="en-US"/>
          </a:p>
        </p:txBody>
      </p:sp>
    </p:spTree>
    <p:extLst>
      <p:ext uri="{BB962C8B-B14F-4D97-AF65-F5344CB8AC3E}">
        <p14:creationId xmlns:p14="http://schemas.microsoft.com/office/powerpoint/2010/main" val="11486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Type I error or α-error is failure to accept the null hypothesis when it is actually true. Usually it is set at 5%. The sample size has to be increased if this value has to be lowered. Type II error or β-error is failure to reject the null hypothesis when it is not true. By convention, it can be set at 20%, 10% or 5%. Power of the study is equal to 1-type II error; hence any study should be at least 80% powered. The sample size increases when the power of study is increased from 80% to 90% or 95%. The third factor is the effect size. A small clinically significant difference is difficult to identify and needs a larger sample size as compared to a study with a larger clinically significant difference. The other factors which need to be considered are standard deviation for quantitative measurements, margin of error and attrition rate. These values are either known from literature or can be decided by a pilot study or by reasonable guess work</a:t>
            </a:r>
          </a:p>
          <a:p>
            <a:endParaRPr lang="en-US" dirty="0"/>
          </a:p>
        </p:txBody>
      </p:sp>
      <p:sp>
        <p:nvSpPr>
          <p:cNvPr id="4" name="Slide Number Placeholder 3"/>
          <p:cNvSpPr>
            <a:spLocks noGrp="1"/>
          </p:cNvSpPr>
          <p:nvPr>
            <p:ph type="sldNum" sz="quarter" idx="10"/>
          </p:nvPr>
        </p:nvSpPr>
        <p:spPr/>
        <p:txBody>
          <a:bodyPr/>
          <a:lstStyle/>
          <a:p>
            <a:fld id="{032E8EEA-05C6-4110-8583-7C8CA44C5C97}" type="slidenum">
              <a:rPr lang="en-US" smtClean="0"/>
              <a:t>5</a:t>
            </a:fld>
            <a:endParaRPr lang="en-US"/>
          </a:p>
        </p:txBody>
      </p:sp>
    </p:spTree>
    <p:extLst>
      <p:ext uri="{BB962C8B-B14F-4D97-AF65-F5344CB8AC3E}">
        <p14:creationId xmlns:p14="http://schemas.microsoft.com/office/powerpoint/2010/main" val="3124756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Type I error or α-error is failure to accept the null hypothesis when it is actually true. Usually it is set at 5%. The sample size has to be increased if this value has to be lowered. Type II error or β-error is failure to reject the null hypothesis when it is not true. By convention, it can be set at 20%, 10% or 5%. Power of the study is equal to 1-type II error; hence any study should be at least 80% powered. The sample size increases when the power of study is increased from 80% to 90% or 95%. The third factor is the effect size. A small clinically significant difference is difficult to identify and needs a larger sample size as compared to a study with a larger clinically significant difference. The other factors which need to be considered are standard deviation for quantitative measurements, margin of error and attrition rate. These values are either known from literature or can be decided by a pilot study or by reasonable guess work</a:t>
            </a:r>
          </a:p>
          <a:p>
            <a:endParaRPr lang="en-US" dirty="0"/>
          </a:p>
        </p:txBody>
      </p:sp>
      <p:sp>
        <p:nvSpPr>
          <p:cNvPr id="4" name="Slide Number Placeholder 3"/>
          <p:cNvSpPr>
            <a:spLocks noGrp="1"/>
          </p:cNvSpPr>
          <p:nvPr>
            <p:ph type="sldNum" sz="quarter" idx="10"/>
          </p:nvPr>
        </p:nvSpPr>
        <p:spPr/>
        <p:txBody>
          <a:bodyPr/>
          <a:lstStyle/>
          <a:p>
            <a:fld id="{032E8EEA-05C6-4110-8583-7C8CA44C5C97}" type="slidenum">
              <a:rPr lang="en-US" smtClean="0"/>
              <a:t>8</a:t>
            </a:fld>
            <a:endParaRPr lang="en-US"/>
          </a:p>
        </p:txBody>
      </p:sp>
    </p:spTree>
    <p:extLst>
      <p:ext uri="{BB962C8B-B14F-4D97-AF65-F5344CB8AC3E}">
        <p14:creationId xmlns:p14="http://schemas.microsoft.com/office/powerpoint/2010/main" val="225493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0591C0-EA35-4404-B6F7-C673A1A37600}"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405642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591C0-EA35-4404-B6F7-C673A1A37600}"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39162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591C0-EA35-4404-B6F7-C673A1A37600}"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166633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591C0-EA35-4404-B6F7-C673A1A37600}"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170978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0591C0-EA35-4404-B6F7-C673A1A37600}"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308395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0591C0-EA35-4404-B6F7-C673A1A37600}"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1715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0591C0-EA35-4404-B6F7-C673A1A37600}"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210055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0591C0-EA35-4404-B6F7-C673A1A37600}"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252540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91C0-EA35-4404-B6F7-C673A1A37600}"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68046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591C0-EA35-4404-B6F7-C673A1A37600}"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220620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591C0-EA35-4404-B6F7-C673A1A37600}"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1362D-1C85-4DCB-935F-0BCB4DA4510B}" type="slidenum">
              <a:rPr lang="en-US" smtClean="0"/>
              <a:t>‹#›</a:t>
            </a:fld>
            <a:endParaRPr lang="en-US"/>
          </a:p>
        </p:txBody>
      </p:sp>
    </p:spTree>
    <p:extLst>
      <p:ext uri="{BB962C8B-B14F-4D97-AF65-F5344CB8AC3E}">
        <p14:creationId xmlns:p14="http://schemas.microsoft.com/office/powerpoint/2010/main" val="382314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591C0-EA35-4404-B6F7-C673A1A37600}" type="datetimeFigureOut">
              <a:rPr lang="en-US" smtClean="0"/>
              <a:t>10/3/2018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1362D-1C85-4DCB-935F-0BCB4DA4510B}" type="slidenum">
              <a:rPr lang="en-US" smtClean="0"/>
              <a:t>‹#›</a:t>
            </a:fld>
            <a:endParaRPr lang="en-US"/>
          </a:p>
        </p:txBody>
      </p:sp>
    </p:spTree>
    <p:extLst>
      <p:ext uri="{BB962C8B-B14F-4D97-AF65-F5344CB8AC3E}">
        <p14:creationId xmlns:p14="http://schemas.microsoft.com/office/powerpoint/2010/main" val="3151295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package" Target="../embeddings/Microsoft_Excel_Worksheet1.xlsx"/><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package" Target="../embeddings/Microsoft_Excel_Worksheet3.xlsx"/><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lakemcshane.shinyapps.io/p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Sample size </a:t>
            </a:r>
            <a:endParaRPr lang="en-US" b="1" dirty="0"/>
          </a:p>
        </p:txBody>
      </p:sp>
      <p:sp>
        <p:nvSpPr>
          <p:cNvPr id="3" name="Content Placeholder 2"/>
          <p:cNvSpPr>
            <a:spLocks noGrp="1"/>
          </p:cNvSpPr>
          <p:nvPr>
            <p:ph idx="1"/>
          </p:nvPr>
        </p:nvSpPr>
        <p:spPr/>
        <p:txBody>
          <a:bodyPr/>
          <a:lstStyle/>
          <a:p>
            <a:endParaRPr lang="en-US"/>
          </a:p>
        </p:txBody>
      </p:sp>
      <p:pic>
        <p:nvPicPr>
          <p:cNvPr id="4098" name="Picture 2" descr="Image result for sample size ani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7" y="1993901"/>
            <a:ext cx="83534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110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Image result for â«Ø£Ø±Ø¶ Ø§ÙÙØ§ÙØ¹â¬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4" y="365125"/>
            <a:ext cx="7902575" cy="592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190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7937" y="703386"/>
            <a:ext cx="8960801" cy="5275384"/>
          </a:xfrm>
          <a:prstGeom prst="rect">
            <a:avLst/>
          </a:prstGeom>
        </p:spPr>
      </p:pic>
    </p:spTree>
    <p:extLst>
      <p:ext uri="{BB962C8B-B14F-4D97-AF65-F5344CB8AC3E}">
        <p14:creationId xmlns:p14="http://schemas.microsoft.com/office/powerpoint/2010/main" val="2097991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2779712"/>
            <a:ext cx="10515600" cy="1325563"/>
          </a:xfrm>
        </p:spPr>
        <p:txBody>
          <a:bodyPr/>
          <a:lstStyle/>
          <a:p>
            <a:pPr algn="ctr"/>
            <a:r>
              <a:rPr lang="en-US" b="1" dirty="0" smtClean="0">
                <a:solidFill>
                  <a:srgbClr val="FF0000"/>
                </a:solidFill>
              </a:rPr>
              <a:t>Descriptive</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6878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46756" y="-82887"/>
            <a:ext cx="13172192" cy="6015198"/>
          </a:xfrm>
          <a:prstGeom prst="rect">
            <a:avLst/>
          </a:prstGeom>
        </p:spPr>
      </p:pic>
    </p:spTree>
    <p:extLst>
      <p:ext uri="{BB962C8B-B14F-4D97-AF65-F5344CB8AC3E}">
        <p14:creationId xmlns:p14="http://schemas.microsoft.com/office/powerpoint/2010/main" val="3990618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53267" y="112183"/>
            <a:ext cx="9864689" cy="6745817"/>
          </a:xfrm>
          <a:prstGeom prst="rect">
            <a:avLst/>
          </a:prstGeom>
        </p:spPr>
      </p:pic>
    </p:spTree>
    <p:extLst>
      <p:ext uri="{BB962C8B-B14F-4D97-AF65-F5344CB8AC3E}">
        <p14:creationId xmlns:p14="http://schemas.microsoft.com/office/powerpoint/2010/main" val="1447562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02991" y="1332089"/>
            <a:ext cx="10427365" cy="4473398"/>
          </a:xfrm>
          <a:prstGeom prst="rect">
            <a:avLst/>
          </a:prstGeom>
        </p:spPr>
      </p:pic>
    </p:spTree>
    <p:extLst>
      <p:ext uri="{BB962C8B-B14F-4D97-AF65-F5344CB8AC3E}">
        <p14:creationId xmlns:p14="http://schemas.microsoft.com/office/powerpoint/2010/main" val="2386483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53267" y="112183"/>
            <a:ext cx="9864689" cy="6745817"/>
          </a:xfrm>
          <a:prstGeom prst="rect">
            <a:avLst/>
          </a:prstGeom>
        </p:spPr>
      </p:pic>
    </p:spTree>
    <p:extLst>
      <p:ext uri="{BB962C8B-B14F-4D97-AF65-F5344CB8AC3E}">
        <p14:creationId xmlns:p14="http://schemas.microsoft.com/office/powerpoint/2010/main" val="2479772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239" y="1426709"/>
            <a:ext cx="11575920" cy="5149169"/>
          </a:xfrm>
          <a:prstGeom prst="rect">
            <a:avLst/>
          </a:prstGeom>
        </p:spPr>
      </p:pic>
    </p:spTree>
    <p:extLst>
      <p:ext uri="{BB962C8B-B14F-4D97-AF65-F5344CB8AC3E}">
        <p14:creationId xmlns:p14="http://schemas.microsoft.com/office/powerpoint/2010/main" val="133656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9452" y="104776"/>
            <a:ext cx="9322473" cy="2913351"/>
          </a:xfrm>
          <a:prstGeom prst="rect">
            <a:avLst/>
          </a:prstGeom>
        </p:spPr>
      </p:pic>
      <p:pic>
        <p:nvPicPr>
          <p:cNvPr id="5" name="Picture 4"/>
          <p:cNvPicPr>
            <a:picLocks noChangeAspect="1"/>
          </p:cNvPicPr>
          <p:nvPr/>
        </p:nvPicPr>
        <p:blipFill>
          <a:blip r:embed="rId3"/>
          <a:stretch>
            <a:fillRect/>
          </a:stretch>
        </p:blipFill>
        <p:spPr>
          <a:xfrm>
            <a:off x="0" y="2847326"/>
            <a:ext cx="6183252" cy="3841674"/>
          </a:xfrm>
          <a:prstGeom prst="rect">
            <a:avLst/>
          </a:prstGeom>
        </p:spPr>
      </p:pic>
    </p:spTree>
    <p:extLst>
      <p:ext uri="{BB962C8B-B14F-4D97-AF65-F5344CB8AC3E}">
        <p14:creationId xmlns:p14="http://schemas.microsoft.com/office/powerpoint/2010/main" val="2658979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678426"/>
            <a:ext cx="11624186" cy="5391867"/>
          </a:xfrm>
          <a:prstGeom prst="rect">
            <a:avLst/>
          </a:prstGeom>
        </p:spPr>
      </p:pic>
    </p:spTree>
    <p:extLst>
      <p:ext uri="{BB962C8B-B14F-4D97-AF65-F5344CB8AC3E}">
        <p14:creationId xmlns:p14="http://schemas.microsoft.com/office/powerpoint/2010/main" val="785233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4648" y="3209925"/>
            <a:ext cx="4864100" cy="3648075"/>
          </a:xfrm>
        </p:spPr>
      </p:pic>
      <p:pic>
        <p:nvPicPr>
          <p:cNvPr id="5122" name="Picture 2" descr="Image result for mo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 y="135732"/>
            <a:ext cx="4269901" cy="310991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bli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8502" y="1105893"/>
            <a:ext cx="4521344" cy="3330178"/>
          </a:xfrm>
          <a:prstGeom prst="rect">
            <a:avLst/>
          </a:prstGeom>
        </p:spPr>
      </p:pic>
    </p:spTree>
    <p:extLst>
      <p:ext uri="{BB962C8B-B14F-4D97-AF65-F5344CB8AC3E}">
        <p14:creationId xmlns:p14="http://schemas.microsoft.com/office/powerpoint/2010/main" val="3155274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48250" y="3269590"/>
            <a:ext cx="10295499" cy="1463407"/>
          </a:xfrm>
          <a:prstGeom prst="rect">
            <a:avLst/>
          </a:prstGeom>
        </p:spPr>
      </p:pic>
    </p:spTree>
    <p:extLst>
      <p:ext uri="{BB962C8B-B14F-4D97-AF65-F5344CB8AC3E}">
        <p14:creationId xmlns:p14="http://schemas.microsoft.com/office/powerpoint/2010/main" val="1672259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575" y="381000"/>
            <a:ext cx="12249150" cy="6096000"/>
          </a:xfrm>
          <a:prstGeom prst="rect">
            <a:avLst/>
          </a:prstGeom>
        </p:spPr>
      </p:pic>
    </p:spTree>
    <p:extLst>
      <p:ext uri="{BB962C8B-B14F-4D97-AF65-F5344CB8AC3E}">
        <p14:creationId xmlns:p14="http://schemas.microsoft.com/office/powerpoint/2010/main" val="3232018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5775" y="1162050"/>
            <a:ext cx="11220450" cy="4533900"/>
          </a:xfrm>
          <a:prstGeom prst="rect">
            <a:avLst/>
          </a:prstGeom>
        </p:spPr>
      </p:pic>
    </p:spTree>
    <p:extLst>
      <p:ext uri="{BB962C8B-B14F-4D97-AF65-F5344CB8AC3E}">
        <p14:creationId xmlns:p14="http://schemas.microsoft.com/office/powerpoint/2010/main" val="593491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028825" y="2100263"/>
            <a:ext cx="7105650" cy="2471737"/>
          </a:xfrm>
          <a:prstGeom prst="rect">
            <a:avLst/>
          </a:prstGeom>
        </p:spPr>
      </p:pic>
    </p:spTree>
    <p:extLst>
      <p:ext uri="{BB962C8B-B14F-4D97-AF65-F5344CB8AC3E}">
        <p14:creationId xmlns:p14="http://schemas.microsoft.com/office/powerpoint/2010/main" val="397159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7176" y="365125"/>
            <a:ext cx="11584824" cy="6083123"/>
          </a:xfrm>
          <a:prstGeom prst="rect">
            <a:avLst/>
          </a:prstGeom>
        </p:spPr>
      </p:pic>
    </p:spTree>
    <p:extLst>
      <p:ext uri="{BB962C8B-B14F-4D97-AF65-F5344CB8AC3E}">
        <p14:creationId xmlns:p14="http://schemas.microsoft.com/office/powerpoint/2010/main" val="3616835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32193" y="108707"/>
            <a:ext cx="9738911" cy="6655650"/>
          </a:xfrm>
          <a:prstGeom prst="rect">
            <a:avLst/>
          </a:prstGeom>
        </p:spPr>
      </p:pic>
    </p:spTree>
    <p:extLst>
      <p:ext uri="{BB962C8B-B14F-4D97-AF65-F5344CB8AC3E}">
        <p14:creationId xmlns:p14="http://schemas.microsoft.com/office/powerpoint/2010/main" val="1248845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6261" y="0"/>
            <a:ext cx="8791460" cy="6858000"/>
          </a:xfrm>
          <a:prstGeom prst="rect">
            <a:avLst/>
          </a:prstGeom>
        </p:spPr>
      </p:pic>
    </p:spTree>
    <p:extLst>
      <p:ext uri="{BB962C8B-B14F-4D97-AF65-F5344CB8AC3E}">
        <p14:creationId xmlns:p14="http://schemas.microsoft.com/office/powerpoint/2010/main" val="2482817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7287" y="1493412"/>
            <a:ext cx="11843132" cy="4312075"/>
          </a:xfrm>
          <a:prstGeom prst="rect">
            <a:avLst/>
          </a:prstGeom>
        </p:spPr>
      </p:pic>
    </p:spTree>
    <p:extLst>
      <p:ext uri="{BB962C8B-B14F-4D97-AF65-F5344CB8AC3E}">
        <p14:creationId xmlns:p14="http://schemas.microsoft.com/office/powerpoint/2010/main" val="816847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71637" y="1252537"/>
            <a:ext cx="8848725" cy="4352925"/>
          </a:xfrm>
          <a:prstGeom prst="rect">
            <a:avLst/>
          </a:prstGeom>
        </p:spPr>
      </p:pic>
    </p:spTree>
    <p:extLst>
      <p:ext uri="{BB962C8B-B14F-4D97-AF65-F5344CB8AC3E}">
        <p14:creationId xmlns:p14="http://schemas.microsoft.com/office/powerpoint/2010/main" val="1598672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6261" y="0"/>
            <a:ext cx="8791460" cy="6858000"/>
          </a:xfrm>
          <a:prstGeom prst="rect">
            <a:avLst/>
          </a:prstGeom>
        </p:spPr>
      </p:pic>
    </p:spTree>
    <p:extLst>
      <p:ext uri="{BB962C8B-B14F-4D97-AF65-F5344CB8AC3E}">
        <p14:creationId xmlns:p14="http://schemas.microsoft.com/office/powerpoint/2010/main" val="200447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9340"/>
            <a:ext cx="10515600" cy="861348"/>
          </a:xfrm>
        </p:spPr>
        <p:txBody>
          <a:bodyPr>
            <a:normAutofit fontScale="90000"/>
          </a:bodyPr>
          <a:lstStyle/>
          <a:p>
            <a:r>
              <a:rPr lang="en-US" dirty="0" smtClean="0"/>
              <a:t>If the sample is too small ?</a:t>
            </a:r>
            <a:br>
              <a:rPr lang="en-US" dirty="0" smtClean="0"/>
            </a:br>
            <a:r>
              <a:rPr lang="en-US" b="1" dirty="0" smtClean="0">
                <a:solidFill>
                  <a:srgbClr val="FF0000"/>
                </a:solidFill>
              </a:rPr>
              <a:t>N=30</a:t>
            </a:r>
            <a:r>
              <a:rPr lang="en-US" dirty="0" smtClean="0"/>
              <a:t/>
            </a:r>
            <a:br>
              <a:rPr lang="en-US" dirty="0" smtClean="0"/>
            </a:br>
            <a:endParaRPr lang="en-US" dirty="0"/>
          </a:p>
        </p:txBody>
      </p:sp>
      <p:graphicFrame>
        <p:nvGraphicFramePr>
          <p:cNvPr id="6" name="Object 5"/>
          <p:cNvGraphicFramePr>
            <a:graphicFrameLocks noChangeAspect="1"/>
          </p:cNvGraphicFramePr>
          <p:nvPr>
            <p:extLst/>
          </p:nvPr>
        </p:nvGraphicFramePr>
        <p:xfrm>
          <a:off x="838200" y="1690688"/>
          <a:ext cx="6804751" cy="2511980"/>
        </p:xfrm>
        <a:graphic>
          <a:graphicData uri="http://schemas.openxmlformats.org/presentationml/2006/ole">
            <mc:AlternateContent xmlns:mc="http://schemas.openxmlformats.org/markup-compatibility/2006">
              <mc:Choice xmlns:v="urn:schemas-microsoft-com:vml" Requires="v">
                <p:oleObj spid="_x0000_s1060" name="Worksheet" r:id="rId3" imgW="3663906" imgH="1352640" progId="Excel.Sheet.12">
                  <p:embed/>
                </p:oleObj>
              </mc:Choice>
              <mc:Fallback>
                <p:oleObj name="Worksheet" r:id="rId3" imgW="3663906" imgH="1352640" progId="Excel.Sheet.12">
                  <p:embed/>
                  <p:pic>
                    <p:nvPicPr>
                      <p:cNvPr id="0" name=""/>
                      <p:cNvPicPr/>
                      <p:nvPr/>
                    </p:nvPicPr>
                    <p:blipFill>
                      <a:blip r:embed="rId4"/>
                      <a:stretch>
                        <a:fillRect/>
                      </a:stretch>
                    </p:blipFill>
                    <p:spPr>
                      <a:xfrm>
                        <a:off x="838200" y="1690688"/>
                        <a:ext cx="6804751" cy="2511980"/>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8301571" y="3954980"/>
          <a:ext cx="3422504" cy="1604972"/>
        </p:xfrm>
        <a:graphic>
          <a:graphicData uri="http://schemas.openxmlformats.org/presentationml/2006/ole">
            <mc:AlternateContent xmlns:mc="http://schemas.openxmlformats.org/markup-compatibility/2006">
              <mc:Choice xmlns:v="urn:schemas-microsoft-com:vml" Requires="v">
                <p:oleObj spid="_x0000_s1061" name="Worksheet" r:id="rId5" imgW="1727060" imgH="920586" progId="Excel.Sheet.12">
                  <p:embed/>
                </p:oleObj>
              </mc:Choice>
              <mc:Fallback>
                <p:oleObj name="Worksheet" r:id="rId5" imgW="1727060" imgH="920586" progId="Excel.Sheet.12">
                  <p:embed/>
                  <p:pic>
                    <p:nvPicPr>
                      <p:cNvPr id="0" name=""/>
                      <p:cNvPicPr/>
                      <p:nvPr/>
                    </p:nvPicPr>
                    <p:blipFill>
                      <a:blip r:embed="rId6"/>
                      <a:stretch>
                        <a:fillRect/>
                      </a:stretch>
                    </p:blipFill>
                    <p:spPr>
                      <a:xfrm>
                        <a:off x="8301571" y="3954980"/>
                        <a:ext cx="3422504" cy="1604972"/>
                      </a:xfrm>
                      <a:prstGeom prst="rect">
                        <a:avLst/>
                      </a:prstGeom>
                    </p:spPr>
                  </p:pic>
                </p:oleObj>
              </mc:Fallback>
            </mc:AlternateContent>
          </a:graphicData>
        </a:graphic>
      </p:graphicFrame>
      <p:sp>
        <p:nvSpPr>
          <p:cNvPr id="8" name="TextBox 7"/>
          <p:cNvSpPr txBox="1"/>
          <p:nvPr/>
        </p:nvSpPr>
        <p:spPr>
          <a:xfrm>
            <a:off x="7350642" y="5559952"/>
            <a:ext cx="4841358" cy="523220"/>
          </a:xfrm>
          <a:prstGeom prst="rect">
            <a:avLst/>
          </a:prstGeom>
          <a:noFill/>
        </p:spPr>
        <p:txBody>
          <a:bodyPr wrap="square" rtlCol="0">
            <a:spAutoFit/>
          </a:bodyPr>
          <a:lstStyle/>
          <a:p>
            <a:r>
              <a:rPr lang="en-US" sz="2800" b="1" u="sng" dirty="0" smtClean="0">
                <a:solidFill>
                  <a:srgbClr val="FF0000"/>
                </a:solidFill>
              </a:rPr>
              <a:t>P-value : &gt;0.05 </a:t>
            </a:r>
            <a:r>
              <a:rPr lang="en-US" sz="2800" b="1" u="sng" dirty="0" smtClean="0">
                <a:solidFill>
                  <a:srgbClr val="FF0000"/>
                </a:solidFill>
                <a:sym typeface="Wingdings" panose="05000000000000000000" pitchFamily="2" charset="2"/>
              </a:rPr>
              <a:t> Insignificant </a:t>
            </a:r>
            <a:endParaRPr lang="en-US" sz="2800" b="1" u="sng" dirty="0">
              <a:solidFill>
                <a:srgbClr val="FF0000"/>
              </a:solidFill>
            </a:endParaRPr>
          </a:p>
        </p:txBody>
      </p:sp>
    </p:spTree>
    <p:extLst>
      <p:ext uri="{BB962C8B-B14F-4D97-AF65-F5344CB8AC3E}">
        <p14:creationId xmlns:p14="http://schemas.microsoft.com/office/powerpoint/2010/main" val="2862511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01908" y="900112"/>
            <a:ext cx="10588183" cy="4043363"/>
          </a:xfrm>
          <a:prstGeom prst="rect">
            <a:avLst/>
          </a:prstGeom>
        </p:spPr>
      </p:pic>
    </p:spTree>
    <p:extLst>
      <p:ext uri="{BB962C8B-B14F-4D97-AF65-F5344CB8AC3E}">
        <p14:creationId xmlns:p14="http://schemas.microsoft.com/office/powerpoint/2010/main" val="939203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9906" y="1259824"/>
            <a:ext cx="12820650" cy="7048500"/>
          </a:xfrm>
          <a:prstGeom prst="rect">
            <a:avLst/>
          </a:prstGeom>
        </p:spPr>
      </p:pic>
    </p:spTree>
    <p:extLst>
      <p:ext uri="{BB962C8B-B14F-4D97-AF65-F5344CB8AC3E}">
        <p14:creationId xmlns:p14="http://schemas.microsoft.com/office/powerpoint/2010/main" val="2423782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10159" y="151124"/>
            <a:ext cx="8721341" cy="6456758"/>
          </a:xfrm>
          <a:prstGeom prst="rect">
            <a:avLst/>
          </a:prstGeom>
        </p:spPr>
      </p:pic>
    </p:spTree>
    <p:extLst>
      <p:ext uri="{BB962C8B-B14F-4D97-AF65-F5344CB8AC3E}">
        <p14:creationId xmlns:p14="http://schemas.microsoft.com/office/powerpoint/2010/main" val="3872960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2201" y="1323975"/>
            <a:ext cx="12059799" cy="4210050"/>
          </a:xfrm>
          <a:prstGeom prst="rect">
            <a:avLst/>
          </a:prstGeom>
        </p:spPr>
      </p:pic>
    </p:spTree>
    <p:extLst>
      <p:ext uri="{BB962C8B-B14F-4D97-AF65-F5344CB8AC3E}">
        <p14:creationId xmlns:p14="http://schemas.microsoft.com/office/powerpoint/2010/main" val="1082047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00175" y="302268"/>
            <a:ext cx="10158413" cy="5727057"/>
          </a:xfrm>
          <a:prstGeom prst="rect">
            <a:avLst/>
          </a:prstGeom>
        </p:spPr>
      </p:pic>
    </p:spTree>
    <p:extLst>
      <p:ext uri="{BB962C8B-B14F-4D97-AF65-F5344CB8AC3E}">
        <p14:creationId xmlns:p14="http://schemas.microsoft.com/office/powerpoint/2010/main" val="1129183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6962" y="2343150"/>
            <a:ext cx="7458075" cy="2171700"/>
          </a:xfrm>
          <a:prstGeom prst="rect">
            <a:avLst/>
          </a:prstGeom>
        </p:spPr>
      </p:pic>
    </p:spTree>
    <p:extLst>
      <p:ext uri="{BB962C8B-B14F-4D97-AF65-F5344CB8AC3E}">
        <p14:creationId xmlns:p14="http://schemas.microsoft.com/office/powerpoint/2010/main" val="1514944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14637" y="2171700"/>
            <a:ext cx="6562725" cy="2514600"/>
          </a:xfrm>
          <a:prstGeom prst="rect">
            <a:avLst/>
          </a:prstGeom>
        </p:spPr>
      </p:pic>
    </p:spTree>
    <p:extLst>
      <p:ext uri="{BB962C8B-B14F-4D97-AF65-F5344CB8AC3E}">
        <p14:creationId xmlns:p14="http://schemas.microsoft.com/office/powerpoint/2010/main" val="2612295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4537" y="2500312"/>
            <a:ext cx="8162925" cy="1857375"/>
          </a:xfrm>
          <a:prstGeom prst="rect">
            <a:avLst/>
          </a:prstGeom>
        </p:spPr>
      </p:pic>
    </p:spTree>
    <p:extLst>
      <p:ext uri="{BB962C8B-B14F-4D97-AF65-F5344CB8AC3E}">
        <p14:creationId xmlns:p14="http://schemas.microsoft.com/office/powerpoint/2010/main" val="3820107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22214" y="2039815"/>
            <a:ext cx="10198893" cy="2841673"/>
          </a:xfrm>
          <a:prstGeom prst="rect">
            <a:avLst/>
          </a:prstGeom>
        </p:spPr>
      </p:pic>
    </p:spTree>
    <p:extLst>
      <p:ext uri="{BB962C8B-B14F-4D97-AF65-F5344CB8AC3E}">
        <p14:creationId xmlns:p14="http://schemas.microsoft.com/office/powerpoint/2010/main" val="3933545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4229" y="1027906"/>
            <a:ext cx="9909736" cy="4552950"/>
          </a:xfrm>
          <a:prstGeom prst="rect">
            <a:avLst/>
          </a:prstGeom>
        </p:spPr>
      </p:pic>
    </p:spTree>
    <p:extLst>
      <p:ext uri="{BB962C8B-B14F-4D97-AF65-F5344CB8AC3E}">
        <p14:creationId xmlns:p14="http://schemas.microsoft.com/office/powerpoint/2010/main" val="305545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997"/>
            <a:ext cx="10515600" cy="1325563"/>
          </a:xfrm>
        </p:spPr>
        <p:txBody>
          <a:bodyPr/>
          <a:lstStyle/>
          <a:p>
            <a:r>
              <a:rPr lang="en-US" sz="4000" dirty="0" smtClean="0"/>
              <a:t>When Increasing Sample Size…</a:t>
            </a:r>
            <a:r>
              <a:rPr lang="en-US" dirty="0" smtClean="0"/>
              <a:t/>
            </a:r>
            <a:br>
              <a:rPr lang="en-US" dirty="0" smtClean="0"/>
            </a:br>
            <a:r>
              <a:rPr lang="en-US" sz="4000" b="1" dirty="0" smtClean="0">
                <a:solidFill>
                  <a:srgbClr val="FF0000"/>
                </a:solidFill>
              </a:rPr>
              <a:t>N=60</a:t>
            </a:r>
            <a:endParaRPr lang="en-US" sz="4000" b="1" dirty="0">
              <a:solidFill>
                <a:srgbClr val="FF0000"/>
              </a:solidFill>
            </a:endParaRPr>
          </a:p>
        </p:txBody>
      </p:sp>
      <p:graphicFrame>
        <p:nvGraphicFramePr>
          <p:cNvPr id="4" name="Object 3"/>
          <p:cNvGraphicFramePr>
            <a:graphicFrameLocks noChangeAspect="1"/>
          </p:cNvGraphicFramePr>
          <p:nvPr>
            <p:extLst/>
          </p:nvPr>
        </p:nvGraphicFramePr>
        <p:xfrm>
          <a:off x="838200" y="1732547"/>
          <a:ext cx="6789821" cy="2471166"/>
        </p:xfrm>
        <a:graphic>
          <a:graphicData uri="http://schemas.openxmlformats.org/presentationml/2006/ole">
            <mc:AlternateContent xmlns:mc="http://schemas.openxmlformats.org/markup-compatibility/2006">
              <mc:Choice xmlns:v="urn:schemas-microsoft-com:vml" Requires="v">
                <p:oleObj spid="_x0000_s3106" name="Worksheet" r:id="rId3" imgW="3663906" imgH="1333679" progId="Excel.Sheet.12">
                  <p:embed/>
                </p:oleObj>
              </mc:Choice>
              <mc:Fallback>
                <p:oleObj name="Worksheet" r:id="rId3" imgW="3663906" imgH="1333679" progId="Excel.Sheet.12">
                  <p:embed/>
                  <p:pic>
                    <p:nvPicPr>
                      <p:cNvPr id="0" name=""/>
                      <p:cNvPicPr/>
                      <p:nvPr/>
                    </p:nvPicPr>
                    <p:blipFill>
                      <a:blip r:embed="rId4"/>
                      <a:stretch>
                        <a:fillRect/>
                      </a:stretch>
                    </p:blipFill>
                    <p:spPr>
                      <a:xfrm>
                        <a:off x="838200" y="1732547"/>
                        <a:ext cx="6789821" cy="2471166"/>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8299701" y="4203713"/>
          <a:ext cx="3457575" cy="1254125"/>
        </p:xfrm>
        <a:graphic>
          <a:graphicData uri="http://schemas.openxmlformats.org/presentationml/2006/ole">
            <mc:AlternateContent xmlns:mc="http://schemas.openxmlformats.org/markup-compatibility/2006">
              <mc:Choice xmlns:v="urn:schemas-microsoft-com:vml" Requires="v">
                <p:oleObj spid="_x0000_s3107" name="Worksheet" r:id="rId5" imgW="1841412" imgH="590595" progId="Excel.Sheet.12">
                  <p:embed/>
                </p:oleObj>
              </mc:Choice>
              <mc:Fallback>
                <p:oleObj name="Worksheet" r:id="rId5" imgW="1841412" imgH="590595" progId="Excel.Sheet.12">
                  <p:embed/>
                  <p:pic>
                    <p:nvPicPr>
                      <p:cNvPr id="0" name=""/>
                      <p:cNvPicPr/>
                      <p:nvPr/>
                    </p:nvPicPr>
                    <p:blipFill>
                      <a:blip r:embed="rId6"/>
                      <a:stretch>
                        <a:fillRect/>
                      </a:stretch>
                    </p:blipFill>
                    <p:spPr>
                      <a:xfrm>
                        <a:off x="8299701" y="4203713"/>
                        <a:ext cx="3457575" cy="1254125"/>
                      </a:xfrm>
                      <a:prstGeom prst="rect">
                        <a:avLst/>
                      </a:prstGeom>
                    </p:spPr>
                  </p:pic>
                </p:oleObj>
              </mc:Fallback>
            </mc:AlternateContent>
          </a:graphicData>
        </a:graphic>
      </p:graphicFrame>
      <p:sp>
        <p:nvSpPr>
          <p:cNvPr id="7" name="TextBox 6"/>
          <p:cNvSpPr txBox="1"/>
          <p:nvPr/>
        </p:nvSpPr>
        <p:spPr>
          <a:xfrm>
            <a:off x="7350642" y="5620107"/>
            <a:ext cx="4841358" cy="523220"/>
          </a:xfrm>
          <a:prstGeom prst="rect">
            <a:avLst/>
          </a:prstGeom>
          <a:noFill/>
        </p:spPr>
        <p:txBody>
          <a:bodyPr wrap="square" rtlCol="0">
            <a:spAutoFit/>
          </a:bodyPr>
          <a:lstStyle/>
          <a:p>
            <a:r>
              <a:rPr lang="en-US" sz="2800" b="1" u="sng" dirty="0" smtClean="0">
                <a:solidFill>
                  <a:srgbClr val="FF0000"/>
                </a:solidFill>
              </a:rPr>
              <a:t>P-value : &lt;0.05 </a:t>
            </a:r>
            <a:r>
              <a:rPr lang="en-US" sz="2800" b="1" u="sng" dirty="0" smtClean="0">
                <a:solidFill>
                  <a:srgbClr val="FF0000"/>
                </a:solidFill>
                <a:sym typeface="Wingdings" panose="05000000000000000000" pitchFamily="2" charset="2"/>
              </a:rPr>
              <a:t> </a:t>
            </a:r>
            <a:r>
              <a:rPr lang="en-US" sz="2800" b="1" u="sng" dirty="0">
                <a:solidFill>
                  <a:srgbClr val="FF0000"/>
                </a:solidFill>
                <a:sym typeface="Wingdings" panose="05000000000000000000" pitchFamily="2" charset="2"/>
              </a:rPr>
              <a:t>S</a:t>
            </a:r>
            <a:r>
              <a:rPr lang="en-US" sz="2800" b="1" u="sng" dirty="0" smtClean="0">
                <a:solidFill>
                  <a:srgbClr val="FF0000"/>
                </a:solidFill>
                <a:sym typeface="Wingdings" panose="05000000000000000000" pitchFamily="2" charset="2"/>
              </a:rPr>
              <a:t>ignificant </a:t>
            </a:r>
            <a:endParaRPr lang="en-US" sz="2800" b="1" u="sng" dirty="0">
              <a:solidFill>
                <a:srgbClr val="FF0000"/>
              </a:solidFill>
            </a:endParaRPr>
          </a:p>
        </p:txBody>
      </p:sp>
    </p:spTree>
    <p:extLst>
      <p:ext uri="{BB962C8B-B14F-4D97-AF65-F5344CB8AC3E}">
        <p14:creationId xmlns:p14="http://schemas.microsoft.com/office/powerpoint/2010/main" val="35025257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66762" y="971550"/>
            <a:ext cx="10658475" cy="4914900"/>
          </a:xfrm>
          <a:prstGeom prst="rect">
            <a:avLst/>
          </a:prstGeom>
        </p:spPr>
      </p:pic>
    </p:spTree>
    <p:extLst>
      <p:ext uri="{BB962C8B-B14F-4D97-AF65-F5344CB8AC3E}">
        <p14:creationId xmlns:p14="http://schemas.microsoft.com/office/powerpoint/2010/main" val="1163068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96580" y="1027906"/>
            <a:ext cx="9948879" cy="1816806"/>
          </a:xfrm>
          <a:prstGeom prst="rect">
            <a:avLst/>
          </a:prstGeom>
        </p:spPr>
      </p:pic>
    </p:spTree>
    <p:extLst>
      <p:ext uri="{BB962C8B-B14F-4D97-AF65-F5344CB8AC3E}">
        <p14:creationId xmlns:p14="http://schemas.microsoft.com/office/powerpoint/2010/main" val="1680640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53378" y="425852"/>
            <a:ext cx="8218583" cy="5751111"/>
          </a:xfrm>
          <a:prstGeom prst="rect">
            <a:avLst/>
          </a:prstGeom>
        </p:spPr>
      </p:pic>
    </p:spTree>
    <p:extLst>
      <p:ext uri="{BB962C8B-B14F-4D97-AF65-F5344CB8AC3E}">
        <p14:creationId xmlns:p14="http://schemas.microsoft.com/office/powerpoint/2010/main" val="779441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56771" y="1013553"/>
            <a:ext cx="9110950" cy="4901472"/>
          </a:xfrm>
          <a:prstGeom prst="rect">
            <a:avLst/>
          </a:prstGeom>
        </p:spPr>
      </p:pic>
    </p:spTree>
    <p:extLst>
      <p:ext uri="{BB962C8B-B14F-4D97-AF65-F5344CB8AC3E}">
        <p14:creationId xmlns:p14="http://schemas.microsoft.com/office/powerpoint/2010/main" val="2075510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637953" y="499730"/>
          <a:ext cx="10715847" cy="5677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458620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Alpha error</a:t>
            </a:r>
            <a:endParaRPr lang="en-US" b="1" dirty="0"/>
          </a:p>
        </p:txBody>
      </p:sp>
      <p:sp>
        <p:nvSpPr>
          <p:cNvPr id="3" name="Content Placeholder 2"/>
          <p:cNvSpPr>
            <a:spLocks noGrp="1"/>
          </p:cNvSpPr>
          <p:nvPr>
            <p:ph idx="1"/>
          </p:nvPr>
        </p:nvSpPr>
        <p:spPr/>
        <p:txBody>
          <a:bodyPr/>
          <a:lstStyle/>
          <a:p>
            <a:endParaRPr lang="en-US"/>
          </a:p>
        </p:txBody>
      </p:sp>
      <p:pic>
        <p:nvPicPr>
          <p:cNvPr id="6146" name="Picture 2" descr="Image result for identical ba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688" y="1619250"/>
            <a:ext cx="5238750"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530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Power</a:t>
            </a:r>
            <a:endParaRPr lang="en-US" b="1" dirty="0"/>
          </a:p>
        </p:txBody>
      </p:sp>
      <p:sp>
        <p:nvSpPr>
          <p:cNvPr id="3" name="Content Placeholder 2"/>
          <p:cNvSpPr>
            <a:spLocks noGrp="1"/>
          </p:cNvSpPr>
          <p:nvPr>
            <p:ph idx="1"/>
          </p:nvPr>
        </p:nvSpPr>
        <p:spPr/>
        <p:txBody>
          <a:bodyPr/>
          <a:lstStyle/>
          <a:p>
            <a:endParaRPr lang="en-US"/>
          </a:p>
        </p:txBody>
      </p:sp>
      <p:pic>
        <p:nvPicPr>
          <p:cNvPr id="7170" name="Picture 2" descr="Image result for det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1927976"/>
            <a:ext cx="8291512" cy="4515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281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637953" y="499730"/>
          <a:ext cx="10715847" cy="5677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009203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r>
              <a:rPr lang="en-US" dirty="0" smtClean="0">
                <a:hlinkClick r:id="rId2"/>
              </a:rPr>
              <a:t>https://blakemcshane.shinyapps.io/pces/</a:t>
            </a:r>
            <a:endParaRPr lang="en-US" dirty="0" smtClean="0"/>
          </a:p>
          <a:p>
            <a:endParaRPr lang="en-US" dirty="0"/>
          </a:p>
        </p:txBody>
      </p:sp>
    </p:spTree>
    <p:extLst>
      <p:ext uri="{BB962C8B-B14F-4D97-AF65-F5344CB8AC3E}">
        <p14:creationId xmlns:p14="http://schemas.microsoft.com/office/powerpoint/2010/main" val="1203535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TotalTime>
  <Words>440</Words>
  <Application>Microsoft Office PowerPoint</Application>
  <PresentationFormat>Widescreen</PresentationFormat>
  <Paragraphs>22</Paragraphs>
  <Slides>43</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Calibri</vt:lpstr>
      <vt:lpstr>Calibri Light</vt:lpstr>
      <vt:lpstr>Wingdings</vt:lpstr>
      <vt:lpstr>Office Theme</vt:lpstr>
      <vt:lpstr>Worksheet</vt:lpstr>
      <vt:lpstr>Sample size </vt:lpstr>
      <vt:lpstr>PowerPoint Presentation</vt:lpstr>
      <vt:lpstr>If the sample is too small ? N=30 </vt:lpstr>
      <vt:lpstr>When Increasing Sample Size… N=60</vt:lpstr>
      <vt:lpstr>PowerPoint Presentation</vt:lpstr>
      <vt:lpstr>Alpha error</vt:lpstr>
      <vt:lpstr>Power</vt:lpstr>
      <vt:lpstr>PowerPoint Presentation</vt:lpstr>
      <vt:lpstr>PowerPoint Presentation</vt:lpstr>
      <vt:lpstr>PowerPoint Presentation</vt:lpstr>
      <vt:lpstr>PowerPoint Presentation</vt:lpstr>
      <vt:lpstr>Descriptive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 Hamza</dc:creator>
  <cp:lastModifiedBy>santarabantoosoo</cp:lastModifiedBy>
  <cp:revision>25</cp:revision>
  <dcterms:created xsi:type="dcterms:W3CDTF">2018-09-19T10:01:48Z</dcterms:created>
  <dcterms:modified xsi:type="dcterms:W3CDTF">2018-10-03T08:48:44Z</dcterms:modified>
</cp:coreProperties>
</file>