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8"/>
  </p:notesMasterIdLst>
  <p:sldIdLst>
    <p:sldId id="309" r:id="rId5"/>
    <p:sldId id="363" r:id="rId6"/>
    <p:sldId id="368" r:id="rId7"/>
    <p:sldId id="370" r:id="rId8"/>
    <p:sldId id="371" r:id="rId9"/>
    <p:sldId id="372" r:id="rId10"/>
    <p:sldId id="375" r:id="rId11"/>
    <p:sldId id="376" r:id="rId12"/>
    <p:sldId id="377" r:id="rId13"/>
    <p:sldId id="364" r:id="rId14"/>
    <p:sldId id="365" r:id="rId15"/>
    <p:sldId id="366" r:id="rId16"/>
    <p:sldId id="369" r:id="rId17"/>
    <p:sldId id="367" r:id="rId18"/>
    <p:sldId id="350" r:id="rId19"/>
    <p:sldId id="379" r:id="rId20"/>
    <p:sldId id="378" r:id="rId21"/>
    <p:sldId id="380" r:id="rId22"/>
    <p:sldId id="381" r:id="rId23"/>
    <p:sldId id="383" r:id="rId24"/>
    <p:sldId id="384" r:id="rId25"/>
    <p:sldId id="374" r:id="rId26"/>
    <p:sldId id="31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61680" autoAdjust="0"/>
  </p:normalViewPr>
  <p:slideViewPr>
    <p:cSldViewPr>
      <p:cViewPr varScale="1">
        <p:scale>
          <a:sx n="72" d="100"/>
          <a:sy n="72" d="100"/>
        </p:scale>
        <p:origin x="2346" y="54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D9A5F-1667-4885-9FFC-2DB40C771D98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D8340-D6CD-4D3D-A8DA-0D7DAD617613}">
      <dgm:prSet phldrT="[Text]"/>
      <dgm:spPr/>
      <dgm:t>
        <a:bodyPr/>
        <a:lstStyle/>
        <a:p>
          <a:r>
            <a:rPr lang="en-US" dirty="0" smtClean="0"/>
            <a:t>Continuous</a:t>
          </a:r>
          <a:endParaRPr lang="en-US" dirty="0"/>
        </a:p>
      </dgm:t>
    </dgm:pt>
    <dgm:pt modelId="{2FE874B2-0E15-4D5B-BBBE-FE17F5BD2E01}" type="parTrans" cxnId="{35A8ADDE-3AED-4894-920E-F997DB78B447}">
      <dgm:prSet/>
      <dgm:spPr/>
      <dgm:t>
        <a:bodyPr/>
        <a:lstStyle/>
        <a:p>
          <a:endParaRPr lang="en-US"/>
        </a:p>
      </dgm:t>
    </dgm:pt>
    <dgm:pt modelId="{8EC9676D-B939-4A00-828C-4DC035B6BCF9}" type="sibTrans" cxnId="{35A8ADDE-3AED-4894-920E-F997DB78B447}">
      <dgm:prSet/>
      <dgm:spPr/>
      <dgm:t>
        <a:bodyPr/>
        <a:lstStyle/>
        <a:p>
          <a:endParaRPr lang="en-US"/>
        </a:p>
      </dgm:t>
    </dgm:pt>
    <dgm:pt modelId="{14E4ABBC-B28B-4760-81AA-5910D8D3B096}">
      <dgm:prSet phldrT="[Text]"/>
      <dgm:spPr/>
      <dgm:t>
        <a:bodyPr/>
        <a:lstStyle/>
        <a:p>
          <a:r>
            <a:rPr lang="en-US" dirty="0" smtClean="0"/>
            <a:t>Daily</a:t>
          </a:r>
          <a:endParaRPr lang="en-US" dirty="0"/>
        </a:p>
      </dgm:t>
    </dgm:pt>
    <dgm:pt modelId="{7F73BDC6-6D49-41EC-ABE5-8127FFBBF059}" type="parTrans" cxnId="{369B6C47-EF06-4C85-8504-33C4D2B1E13A}">
      <dgm:prSet/>
      <dgm:spPr/>
      <dgm:t>
        <a:bodyPr/>
        <a:lstStyle/>
        <a:p>
          <a:endParaRPr lang="en-US"/>
        </a:p>
      </dgm:t>
    </dgm:pt>
    <dgm:pt modelId="{AEB16326-8469-405C-B2AA-6405C5638280}" type="sibTrans" cxnId="{369B6C47-EF06-4C85-8504-33C4D2B1E13A}">
      <dgm:prSet/>
      <dgm:spPr/>
      <dgm:t>
        <a:bodyPr/>
        <a:lstStyle/>
        <a:p>
          <a:endParaRPr lang="en-US"/>
        </a:p>
      </dgm:t>
    </dgm:pt>
    <dgm:pt modelId="{3C7C7ED9-64A8-48F5-8BF2-0554D124FD51}">
      <dgm:prSet phldrT="[Text]"/>
      <dgm:spPr/>
      <dgm:t>
        <a:bodyPr/>
        <a:lstStyle/>
        <a:p>
          <a:r>
            <a:rPr lang="en-US" dirty="0" smtClean="0"/>
            <a:t>Incremental</a:t>
          </a:r>
          <a:endParaRPr lang="en-US" dirty="0"/>
        </a:p>
      </dgm:t>
    </dgm:pt>
    <dgm:pt modelId="{C5C68CFE-E72F-444D-90AD-07CB766ED5B3}" type="parTrans" cxnId="{77201C95-9D15-4B34-A7B0-FE8702649B6E}">
      <dgm:prSet/>
      <dgm:spPr/>
      <dgm:t>
        <a:bodyPr/>
        <a:lstStyle/>
        <a:p>
          <a:endParaRPr lang="en-US"/>
        </a:p>
      </dgm:t>
    </dgm:pt>
    <dgm:pt modelId="{053B37F5-CB77-49C3-A4BD-EC3E5DE603B6}" type="sibTrans" cxnId="{77201C95-9D15-4B34-A7B0-FE8702649B6E}">
      <dgm:prSet/>
      <dgm:spPr/>
      <dgm:t>
        <a:bodyPr/>
        <a:lstStyle/>
        <a:p>
          <a:endParaRPr lang="en-US"/>
        </a:p>
      </dgm:t>
    </dgm:pt>
    <dgm:pt modelId="{BF30E57F-5AA1-4024-A75F-149E81276D01}">
      <dgm:prSet phldrT="[Text]"/>
      <dgm:spPr/>
      <dgm:t>
        <a:bodyPr/>
        <a:lstStyle/>
        <a:p>
          <a:r>
            <a:rPr lang="en-US" dirty="0" smtClean="0"/>
            <a:t>Clean</a:t>
          </a:r>
          <a:endParaRPr lang="en-US" dirty="0"/>
        </a:p>
      </dgm:t>
    </dgm:pt>
    <dgm:pt modelId="{56A3F635-CA70-4189-8E75-F30C9942101F}" type="parTrans" cxnId="{B8F17EDC-F3D8-4F7F-AF8E-EAB534324994}">
      <dgm:prSet/>
      <dgm:spPr/>
      <dgm:t>
        <a:bodyPr/>
        <a:lstStyle/>
        <a:p>
          <a:endParaRPr lang="en-US"/>
        </a:p>
      </dgm:t>
    </dgm:pt>
    <dgm:pt modelId="{01D4AB26-6B81-4D3F-8431-4F0D01E8D389}" type="sibTrans" cxnId="{B8F17EDC-F3D8-4F7F-AF8E-EAB534324994}">
      <dgm:prSet/>
      <dgm:spPr/>
      <dgm:t>
        <a:bodyPr/>
        <a:lstStyle/>
        <a:p>
          <a:endParaRPr lang="en-US"/>
        </a:p>
      </dgm:t>
    </dgm:pt>
    <dgm:pt modelId="{9AD876D0-1664-4B53-8B20-649C37A44612}" type="pres">
      <dgm:prSet presAssocID="{735D9A5F-1667-4885-9FFC-2DB40C771D9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55B162-7AF2-4C36-AD1C-E80B6E632737}" type="pres">
      <dgm:prSet presAssocID="{735D9A5F-1667-4885-9FFC-2DB40C771D98}" presName="axisShape" presStyleLbl="bgShp" presStyleIdx="0" presStyleCnt="1"/>
      <dgm:spPr/>
    </dgm:pt>
    <dgm:pt modelId="{9078A0AC-AED7-49DD-A516-EAFE0E549DDD}" type="pres">
      <dgm:prSet presAssocID="{735D9A5F-1667-4885-9FFC-2DB40C771D98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E4DCD-EF1E-4B11-BA23-30AE652F9208}" type="pres">
      <dgm:prSet presAssocID="{735D9A5F-1667-4885-9FFC-2DB40C771D98}" presName="rect2" presStyleLbl="node1" presStyleIdx="1" presStyleCnt="4" custLinFactNeighborX="720" custLinFactNeighborY="-10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54CBE-ED2F-47D4-ACB6-5FC364E6FDBF}" type="pres">
      <dgm:prSet presAssocID="{735D9A5F-1667-4885-9FFC-2DB40C771D98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167C8-4177-4269-9D92-53C2FD0E9B87}" type="pres">
      <dgm:prSet presAssocID="{735D9A5F-1667-4885-9FFC-2DB40C771D98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8B6CBD-2B8F-4F25-9CD9-13D8A25AC884}" type="presOf" srcId="{BF30E57F-5AA1-4024-A75F-149E81276D01}" destId="{782167C8-4177-4269-9D92-53C2FD0E9B87}" srcOrd="0" destOrd="0" presId="urn:microsoft.com/office/officeart/2005/8/layout/matrix2"/>
    <dgm:cxn modelId="{E5B93706-60D8-440A-B876-FC7629D74178}" type="presOf" srcId="{14E4ABBC-B28B-4760-81AA-5910D8D3B096}" destId="{1D9E4DCD-EF1E-4B11-BA23-30AE652F9208}" srcOrd="0" destOrd="0" presId="urn:microsoft.com/office/officeart/2005/8/layout/matrix2"/>
    <dgm:cxn modelId="{35A8ADDE-3AED-4894-920E-F997DB78B447}" srcId="{735D9A5F-1667-4885-9FFC-2DB40C771D98}" destId="{B21D8340-D6CD-4D3D-A8DA-0D7DAD617613}" srcOrd="0" destOrd="0" parTransId="{2FE874B2-0E15-4D5B-BBBE-FE17F5BD2E01}" sibTransId="{8EC9676D-B939-4A00-828C-4DC035B6BCF9}"/>
    <dgm:cxn modelId="{48378B99-3353-49B2-B691-5AD6D1D71987}" type="presOf" srcId="{B21D8340-D6CD-4D3D-A8DA-0D7DAD617613}" destId="{9078A0AC-AED7-49DD-A516-EAFE0E549DDD}" srcOrd="0" destOrd="0" presId="urn:microsoft.com/office/officeart/2005/8/layout/matrix2"/>
    <dgm:cxn modelId="{1095DC36-B29A-41CB-964F-18F6F304CA09}" type="presOf" srcId="{735D9A5F-1667-4885-9FFC-2DB40C771D98}" destId="{9AD876D0-1664-4B53-8B20-649C37A44612}" srcOrd="0" destOrd="0" presId="urn:microsoft.com/office/officeart/2005/8/layout/matrix2"/>
    <dgm:cxn modelId="{B8F17EDC-F3D8-4F7F-AF8E-EAB534324994}" srcId="{735D9A5F-1667-4885-9FFC-2DB40C771D98}" destId="{BF30E57F-5AA1-4024-A75F-149E81276D01}" srcOrd="3" destOrd="0" parTransId="{56A3F635-CA70-4189-8E75-F30C9942101F}" sibTransId="{01D4AB26-6B81-4D3F-8431-4F0D01E8D389}"/>
    <dgm:cxn modelId="{369B6C47-EF06-4C85-8504-33C4D2B1E13A}" srcId="{735D9A5F-1667-4885-9FFC-2DB40C771D98}" destId="{14E4ABBC-B28B-4760-81AA-5910D8D3B096}" srcOrd="1" destOrd="0" parTransId="{7F73BDC6-6D49-41EC-ABE5-8127FFBBF059}" sibTransId="{AEB16326-8469-405C-B2AA-6405C5638280}"/>
    <dgm:cxn modelId="{29BCF1EC-5D64-4F56-B9F0-D4111BF4F427}" type="presOf" srcId="{3C7C7ED9-64A8-48F5-8BF2-0554D124FD51}" destId="{50754CBE-ED2F-47D4-ACB6-5FC364E6FDBF}" srcOrd="0" destOrd="0" presId="urn:microsoft.com/office/officeart/2005/8/layout/matrix2"/>
    <dgm:cxn modelId="{77201C95-9D15-4B34-A7B0-FE8702649B6E}" srcId="{735D9A5F-1667-4885-9FFC-2DB40C771D98}" destId="{3C7C7ED9-64A8-48F5-8BF2-0554D124FD51}" srcOrd="2" destOrd="0" parTransId="{C5C68CFE-E72F-444D-90AD-07CB766ED5B3}" sibTransId="{053B37F5-CB77-49C3-A4BD-EC3E5DE603B6}"/>
    <dgm:cxn modelId="{FFAD751A-BAFB-4954-B5D7-7BEA68B4A3B1}" type="presParOf" srcId="{9AD876D0-1664-4B53-8B20-649C37A44612}" destId="{FD55B162-7AF2-4C36-AD1C-E80B6E632737}" srcOrd="0" destOrd="0" presId="urn:microsoft.com/office/officeart/2005/8/layout/matrix2"/>
    <dgm:cxn modelId="{24DEE962-469D-4D64-9B7F-5B62ED6239D7}" type="presParOf" srcId="{9AD876D0-1664-4B53-8B20-649C37A44612}" destId="{9078A0AC-AED7-49DD-A516-EAFE0E549DDD}" srcOrd="1" destOrd="0" presId="urn:microsoft.com/office/officeart/2005/8/layout/matrix2"/>
    <dgm:cxn modelId="{92804F0C-634D-4617-932B-61E70DAF4573}" type="presParOf" srcId="{9AD876D0-1664-4B53-8B20-649C37A44612}" destId="{1D9E4DCD-EF1E-4B11-BA23-30AE652F9208}" srcOrd="2" destOrd="0" presId="urn:microsoft.com/office/officeart/2005/8/layout/matrix2"/>
    <dgm:cxn modelId="{F679755C-63D9-4AEF-94E5-531375F1B23C}" type="presParOf" srcId="{9AD876D0-1664-4B53-8B20-649C37A44612}" destId="{50754CBE-ED2F-47D4-ACB6-5FC364E6FDBF}" srcOrd="3" destOrd="0" presId="urn:microsoft.com/office/officeart/2005/8/layout/matrix2"/>
    <dgm:cxn modelId="{56B4CAED-27B3-422D-A5B4-6B641F7809BD}" type="presParOf" srcId="{9AD876D0-1664-4B53-8B20-649C37A44612}" destId="{782167C8-4177-4269-9D92-53C2FD0E9B8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82444-DAFA-42C1-8E7F-FC093C351D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84C216-9D8F-4AE6-832D-EE6F0A83F1C1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30C2C6CD-BDDF-42D5-9671-C732745D76E4}" type="parTrans" cxnId="{BD7DFC3E-F8E0-4507-B5FB-43F19F860292}">
      <dgm:prSet/>
      <dgm:spPr/>
      <dgm:t>
        <a:bodyPr/>
        <a:lstStyle/>
        <a:p>
          <a:endParaRPr lang="en-US"/>
        </a:p>
      </dgm:t>
    </dgm:pt>
    <dgm:pt modelId="{E32A4634-B836-4416-9797-2C591AEEF72B}" type="sibTrans" cxnId="{BD7DFC3E-F8E0-4507-B5FB-43F19F860292}">
      <dgm:prSet/>
      <dgm:spPr/>
      <dgm:t>
        <a:bodyPr/>
        <a:lstStyle/>
        <a:p>
          <a:endParaRPr lang="en-US"/>
        </a:p>
      </dgm:t>
    </dgm:pt>
    <dgm:pt modelId="{523542C3-5160-488C-83D9-B14C3CC7652B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6D625A46-01AE-4531-A409-F0AEBD0CC4A8}" type="parTrans" cxnId="{550AF302-B13B-4C59-BAA3-0B66B8343DA1}">
      <dgm:prSet/>
      <dgm:spPr/>
      <dgm:t>
        <a:bodyPr/>
        <a:lstStyle/>
        <a:p>
          <a:endParaRPr lang="en-US"/>
        </a:p>
      </dgm:t>
    </dgm:pt>
    <dgm:pt modelId="{F712374B-1BD7-4E15-91BA-A61FF85158DD}" type="sibTrans" cxnId="{550AF302-B13B-4C59-BAA3-0B66B8343DA1}">
      <dgm:prSet/>
      <dgm:spPr/>
      <dgm:t>
        <a:bodyPr/>
        <a:lstStyle/>
        <a:p>
          <a:endParaRPr lang="en-US"/>
        </a:p>
      </dgm:t>
    </dgm:pt>
    <dgm:pt modelId="{6219AE51-E339-41BF-84B7-EB6951005440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55FFA673-B025-4117-B4C0-2B415679561B}" type="parTrans" cxnId="{C548918C-7ED5-4492-8A22-C88ECF470EE3}">
      <dgm:prSet/>
      <dgm:spPr/>
      <dgm:t>
        <a:bodyPr/>
        <a:lstStyle/>
        <a:p>
          <a:endParaRPr lang="en-US"/>
        </a:p>
      </dgm:t>
    </dgm:pt>
    <dgm:pt modelId="{5C643F39-9A21-4488-944E-E0B0D1C743E3}" type="sibTrans" cxnId="{C548918C-7ED5-4492-8A22-C88ECF470EE3}">
      <dgm:prSet/>
      <dgm:spPr/>
      <dgm:t>
        <a:bodyPr/>
        <a:lstStyle/>
        <a:p>
          <a:endParaRPr lang="en-US"/>
        </a:p>
      </dgm:t>
    </dgm:pt>
    <dgm:pt modelId="{05464E75-A335-4A0E-A22B-E170873B20AB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D555C3A8-ABDC-4C96-A3F6-70558DF76155}" type="parTrans" cxnId="{02DD8E6C-EEB6-4139-BD4C-CA9A48EDBE78}">
      <dgm:prSet/>
      <dgm:spPr/>
      <dgm:t>
        <a:bodyPr/>
        <a:lstStyle/>
        <a:p>
          <a:endParaRPr lang="en-US"/>
        </a:p>
      </dgm:t>
    </dgm:pt>
    <dgm:pt modelId="{FE2D0DE3-595A-4E6B-9583-BF049B5919F4}" type="sibTrans" cxnId="{02DD8E6C-EEB6-4139-BD4C-CA9A48EDBE78}">
      <dgm:prSet/>
      <dgm:spPr/>
      <dgm:t>
        <a:bodyPr/>
        <a:lstStyle/>
        <a:p>
          <a:endParaRPr lang="en-US"/>
        </a:p>
      </dgm:t>
    </dgm:pt>
    <dgm:pt modelId="{92F10553-487F-4453-AE07-5BE6937194D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Host</a:t>
          </a:r>
          <a:endParaRPr lang="en-US" dirty="0"/>
        </a:p>
      </dgm:t>
    </dgm:pt>
    <dgm:pt modelId="{1011295C-BB71-4E22-BDA9-E890E100B712}" type="parTrans" cxnId="{B29CA6D6-75DE-4533-822F-EFDF078479EC}">
      <dgm:prSet/>
      <dgm:spPr/>
      <dgm:t>
        <a:bodyPr/>
        <a:lstStyle/>
        <a:p>
          <a:endParaRPr lang="en-US"/>
        </a:p>
      </dgm:t>
    </dgm:pt>
    <dgm:pt modelId="{82C37379-30DC-4ECE-9E90-376365AF100D}" type="sibTrans" cxnId="{B29CA6D6-75DE-4533-822F-EFDF078479EC}">
      <dgm:prSet/>
      <dgm:spPr/>
      <dgm:t>
        <a:bodyPr/>
        <a:lstStyle/>
        <a:p>
          <a:endParaRPr lang="en-US"/>
        </a:p>
      </dgm:t>
    </dgm:pt>
    <dgm:pt modelId="{6920B684-BC1D-49DB-B06E-EFEBBA732DBB}" type="pres">
      <dgm:prSet presAssocID="{EC382444-DAFA-42C1-8E7F-FC093C351DF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0BA9D4-3C15-43F9-83F9-8E02EF1ACDB2}" type="pres">
      <dgm:prSet presAssocID="{EC382444-DAFA-42C1-8E7F-FC093C351DF3}" presName="dummyMaxCanvas" presStyleCnt="0">
        <dgm:presLayoutVars/>
      </dgm:prSet>
      <dgm:spPr/>
    </dgm:pt>
    <dgm:pt modelId="{3C670652-CFE6-4200-B00F-9910679770BC}" type="pres">
      <dgm:prSet presAssocID="{EC382444-DAFA-42C1-8E7F-FC093C351DF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CDB23-F1BC-41EA-8391-5AD3F0B01EF8}" type="pres">
      <dgm:prSet presAssocID="{EC382444-DAFA-42C1-8E7F-FC093C351DF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DBA8B-DDDF-49AC-9F25-FD771D18B478}" type="pres">
      <dgm:prSet presAssocID="{EC382444-DAFA-42C1-8E7F-FC093C351DF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E8833-34C9-43BD-AB64-9B87CEF56D2D}" type="pres">
      <dgm:prSet presAssocID="{EC382444-DAFA-42C1-8E7F-FC093C351DF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7A4F3-E326-406F-8BF3-F3E680157CFB}" type="pres">
      <dgm:prSet presAssocID="{EC382444-DAFA-42C1-8E7F-FC093C351DF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FF96F-F1EF-4A36-8593-B30CDE429820}" type="pres">
      <dgm:prSet presAssocID="{EC382444-DAFA-42C1-8E7F-FC093C351DF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592B9-49CE-4E8F-A3C3-E2D690652FA7}" type="pres">
      <dgm:prSet presAssocID="{EC382444-DAFA-42C1-8E7F-FC093C351DF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6E18F-BD0E-4280-81AE-BB09793302F2}" type="pres">
      <dgm:prSet presAssocID="{EC382444-DAFA-42C1-8E7F-FC093C351DF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24989-D577-4BF5-B12D-5C9743410325}" type="pres">
      <dgm:prSet presAssocID="{EC382444-DAFA-42C1-8E7F-FC093C351DF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4D5F5-3B7B-48A3-8023-C006D149201D}" type="pres">
      <dgm:prSet presAssocID="{EC382444-DAFA-42C1-8E7F-FC093C351DF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B75DA-E58F-4F60-A6BD-FBA45328F6DC}" type="pres">
      <dgm:prSet presAssocID="{EC382444-DAFA-42C1-8E7F-FC093C351DF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764D5-AE39-4F0D-B288-E8B762CABCD4}" type="pres">
      <dgm:prSet presAssocID="{EC382444-DAFA-42C1-8E7F-FC093C351DF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5AD34-A106-47A6-8393-A032CF3A35E9}" type="pres">
      <dgm:prSet presAssocID="{EC382444-DAFA-42C1-8E7F-FC093C351DF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DE301-99B0-4EE4-9485-F4A94C0CC3A5}" type="pres">
      <dgm:prSet presAssocID="{EC382444-DAFA-42C1-8E7F-FC093C351DF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804572-5D3B-4795-B084-61281AEAAE40}" type="presOf" srcId="{523542C3-5160-488C-83D9-B14C3CC7652B}" destId="{0ADB75DA-E58F-4F60-A6BD-FBA45328F6DC}" srcOrd="1" destOrd="0" presId="urn:microsoft.com/office/officeart/2005/8/layout/vProcess5"/>
    <dgm:cxn modelId="{02DD8E6C-EEB6-4139-BD4C-CA9A48EDBE78}" srcId="{EC382444-DAFA-42C1-8E7F-FC093C351DF3}" destId="{05464E75-A335-4A0E-A22B-E170873B20AB}" srcOrd="3" destOrd="0" parTransId="{D555C3A8-ABDC-4C96-A3F6-70558DF76155}" sibTransId="{FE2D0DE3-595A-4E6B-9583-BF049B5919F4}"/>
    <dgm:cxn modelId="{439E1F38-BD1B-4BFB-A10F-860220FA008E}" type="presOf" srcId="{6219AE51-E339-41BF-84B7-EB6951005440}" destId="{523764D5-AE39-4F0D-B288-E8B762CABCD4}" srcOrd="1" destOrd="0" presId="urn:microsoft.com/office/officeart/2005/8/layout/vProcess5"/>
    <dgm:cxn modelId="{27E0F783-EB70-4116-8052-EF428EDD821C}" type="presOf" srcId="{2C84C216-9D8F-4AE6-832D-EE6F0A83F1C1}" destId="{3C670652-CFE6-4200-B00F-9910679770BC}" srcOrd="0" destOrd="0" presId="urn:microsoft.com/office/officeart/2005/8/layout/vProcess5"/>
    <dgm:cxn modelId="{BD7DFC3E-F8E0-4507-B5FB-43F19F860292}" srcId="{EC382444-DAFA-42C1-8E7F-FC093C351DF3}" destId="{2C84C216-9D8F-4AE6-832D-EE6F0A83F1C1}" srcOrd="0" destOrd="0" parTransId="{30C2C6CD-BDDF-42D5-9671-C732745D76E4}" sibTransId="{E32A4634-B836-4416-9797-2C591AEEF72B}"/>
    <dgm:cxn modelId="{0B050C11-FA81-42E2-9766-E3D692C87142}" type="presOf" srcId="{92F10553-487F-4453-AE07-5BE6937194DC}" destId="{2247A4F3-E326-406F-8BF3-F3E680157CFB}" srcOrd="0" destOrd="0" presId="urn:microsoft.com/office/officeart/2005/8/layout/vProcess5"/>
    <dgm:cxn modelId="{6447E5D5-60B7-4C57-9D7A-1927A1110BA0}" type="presOf" srcId="{2C84C216-9D8F-4AE6-832D-EE6F0A83F1C1}" destId="{1984D5F5-3B7B-48A3-8023-C006D149201D}" srcOrd="1" destOrd="0" presId="urn:microsoft.com/office/officeart/2005/8/layout/vProcess5"/>
    <dgm:cxn modelId="{E79AF5EA-65AF-439B-AFFE-F59871796858}" type="presOf" srcId="{FE2D0DE3-595A-4E6B-9583-BF049B5919F4}" destId="{F0A24989-D577-4BF5-B12D-5C9743410325}" srcOrd="0" destOrd="0" presId="urn:microsoft.com/office/officeart/2005/8/layout/vProcess5"/>
    <dgm:cxn modelId="{F663BA1E-40DA-46EC-86F3-2745A9F02290}" type="presOf" srcId="{F712374B-1BD7-4E15-91BA-A61FF85158DD}" destId="{0AC592B9-49CE-4E8F-A3C3-E2D690652FA7}" srcOrd="0" destOrd="0" presId="urn:microsoft.com/office/officeart/2005/8/layout/vProcess5"/>
    <dgm:cxn modelId="{E3C66C65-005C-499F-A6F0-6402C81C698A}" type="presOf" srcId="{5C643F39-9A21-4488-944E-E0B0D1C743E3}" destId="{8FC6E18F-BD0E-4280-81AE-BB09793302F2}" srcOrd="0" destOrd="0" presId="urn:microsoft.com/office/officeart/2005/8/layout/vProcess5"/>
    <dgm:cxn modelId="{E6F704C2-AD32-4AC1-BC68-4973592C48A7}" type="presOf" srcId="{05464E75-A335-4A0E-A22B-E170873B20AB}" destId="{1A85AD34-A106-47A6-8393-A032CF3A35E9}" srcOrd="1" destOrd="0" presId="urn:microsoft.com/office/officeart/2005/8/layout/vProcess5"/>
    <dgm:cxn modelId="{C548918C-7ED5-4492-8A22-C88ECF470EE3}" srcId="{EC382444-DAFA-42C1-8E7F-FC093C351DF3}" destId="{6219AE51-E339-41BF-84B7-EB6951005440}" srcOrd="2" destOrd="0" parTransId="{55FFA673-B025-4117-B4C0-2B415679561B}" sibTransId="{5C643F39-9A21-4488-944E-E0B0D1C743E3}"/>
    <dgm:cxn modelId="{B29CA6D6-75DE-4533-822F-EFDF078479EC}" srcId="{EC382444-DAFA-42C1-8E7F-FC093C351DF3}" destId="{92F10553-487F-4453-AE07-5BE6937194DC}" srcOrd="4" destOrd="0" parTransId="{1011295C-BB71-4E22-BDA9-E890E100B712}" sibTransId="{82C37379-30DC-4ECE-9E90-376365AF100D}"/>
    <dgm:cxn modelId="{80F7C4F2-E96C-43E5-AD8D-BB1DE38189C7}" type="presOf" srcId="{6219AE51-E339-41BF-84B7-EB6951005440}" destId="{E16DBA8B-DDDF-49AC-9F25-FD771D18B478}" srcOrd="0" destOrd="0" presId="urn:microsoft.com/office/officeart/2005/8/layout/vProcess5"/>
    <dgm:cxn modelId="{38115CCF-AFB7-48FD-881B-69038ACA3FF2}" type="presOf" srcId="{05464E75-A335-4A0E-A22B-E170873B20AB}" destId="{778E8833-34C9-43BD-AB64-9B87CEF56D2D}" srcOrd="0" destOrd="0" presId="urn:microsoft.com/office/officeart/2005/8/layout/vProcess5"/>
    <dgm:cxn modelId="{A9B6102C-376B-435E-B135-25EB01E9FCBE}" type="presOf" srcId="{EC382444-DAFA-42C1-8E7F-FC093C351DF3}" destId="{6920B684-BC1D-49DB-B06E-EFEBBA732DBB}" srcOrd="0" destOrd="0" presId="urn:microsoft.com/office/officeart/2005/8/layout/vProcess5"/>
    <dgm:cxn modelId="{F35CE1A7-10DB-4E40-892B-9FC8917F8475}" type="presOf" srcId="{523542C3-5160-488C-83D9-B14C3CC7652B}" destId="{CB9CDB23-F1BC-41EA-8391-5AD3F0B01EF8}" srcOrd="0" destOrd="0" presId="urn:microsoft.com/office/officeart/2005/8/layout/vProcess5"/>
    <dgm:cxn modelId="{44C42BE3-089B-479F-8E3C-F7B83CD0F9D7}" type="presOf" srcId="{92F10553-487F-4453-AE07-5BE6937194DC}" destId="{405DE301-99B0-4EE4-9485-F4A94C0CC3A5}" srcOrd="1" destOrd="0" presId="urn:microsoft.com/office/officeart/2005/8/layout/vProcess5"/>
    <dgm:cxn modelId="{550AF302-B13B-4C59-BAA3-0B66B8343DA1}" srcId="{EC382444-DAFA-42C1-8E7F-FC093C351DF3}" destId="{523542C3-5160-488C-83D9-B14C3CC7652B}" srcOrd="1" destOrd="0" parTransId="{6D625A46-01AE-4531-A409-F0AEBD0CC4A8}" sibTransId="{F712374B-1BD7-4E15-91BA-A61FF85158DD}"/>
    <dgm:cxn modelId="{2218E878-233A-4C5F-8515-0343FC5A5B67}" type="presOf" srcId="{E32A4634-B836-4416-9797-2C591AEEF72B}" destId="{0D2FF96F-F1EF-4A36-8593-B30CDE429820}" srcOrd="0" destOrd="0" presId="urn:microsoft.com/office/officeart/2005/8/layout/vProcess5"/>
    <dgm:cxn modelId="{2693539E-26A9-4069-9702-444831E078E6}" type="presParOf" srcId="{6920B684-BC1D-49DB-B06E-EFEBBA732DBB}" destId="{D10BA9D4-3C15-43F9-83F9-8E02EF1ACDB2}" srcOrd="0" destOrd="0" presId="urn:microsoft.com/office/officeart/2005/8/layout/vProcess5"/>
    <dgm:cxn modelId="{21B05CC0-93F3-4FB3-A371-A962D1155778}" type="presParOf" srcId="{6920B684-BC1D-49DB-B06E-EFEBBA732DBB}" destId="{3C670652-CFE6-4200-B00F-9910679770BC}" srcOrd="1" destOrd="0" presId="urn:microsoft.com/office/officeart/2005/8/layout/vProcess5"/>
    <dgm:cxn modelId="{5C51C168-5C7D-4C47-8866-8F666067DB4E}" type="presParOf" srcId="{6920B684-BC1D-49DB-B06E-EFEBBA732DBB}" destId="{CB9CDB23-F1BC-41EA-8391-5AD3F0B01EF8}" srcOrd="2" destOrd="0" presId="urn:microsoft.com/office/officeart/2005/8/layout/vProcess5"/>
    <dgm:cxn modelId="{CC3B4ED5-7D96-43ED-9DCA-E6B8C8D4A569}" type="presParOf" srcId="{6920B684-BC1D-49DB-B06E-EFEBBA732DBB}" destId="{E16DBA8B-DDDF-49AC-9F25-FD771D18B478}" srcOrd="3" destOrd="0" presId="urn:microsoft.com/office/officeart/2005/8/layout/vProcess5"/>
    <dgm:cxn modelId="{EDA0D68A-C431-4C0A-B56D-A6B95027F188}" type="presParOf" srcId="{6920B684-BC1D-49DB-B06E-EFEBBA732DBB}" destId="{778E8833-34C9-43BD-AB64-9B87CEF56D2D}" srcOrd="4" destOrd="0" presId="urn:microsoft.com/office/officeart/2005/8/layout/vProcess5"/>
    <dgm:cxn modelId="{F11D6914-CE59-44D6-A8A8-D6DA0423D445}" type="presParOf" srcId="{6920B684-BC1D-49DB-B06E-EFEBBA732DBB}" destId="{2247A4F3-E326-406F-8BF3-F3E680157CFB}" srcOrd="5" destOrd="0" presId="urn:microsoft.com/office/officeart/2005/8/layout/vProcess5"/>
    <dgm:cxn modelId="{B1FD6F18-440A-41E5-9C87-555E0F6FFEC2}" type="presParOf" srcId="{6920B684-BC1D-49DB-B06E-EFEBBA732DBB}" destId="{0D2FF96F-F1EF-4A36-8593-B30CDE429820}" srcOrd="6" destOrd="0" presId="urn:microsoft.com/office/officeart/2005/8/layout/vProcess5"/>
    <dgm:cxn modelId="{6B66065F-0D70-432C-B71A-660055CBC040}" type="presParOf" srcId="{6920B684-BC1D-49DB-B06E-EFEBBA732DBB}" destId="{0AC592B9-49CE-4E8F-A3C3-E2D690652FA7}" srcOrd="7" destOrd="0" presId="urn:microsoft.com/office/officeart/2005/8/layout/vProcess5"/>
    <dgm:cxn modelId="{3893130F-0397-4045-A59F-57869B3A4CF3}" type="presParOf" srcId="{6920B684-BC1D-49DB-B06E-EFEBBA732DBB}" destId="{8FC6E18F-BD0E-4280-81AE-BB09793302F2}" srcOrd="8" destOrd="0" presId="urn:microsoft.com/office/officeart/2005/8/layout/vProcess5"/>
    <dgm:cxn modelId="{092E17B5-D982-46FB-BEF0-DC47CCF86208}" type="presParOf" srcId="{6920B684-BC1D-49DB-B06E-EFEBBA732DBB}" destId="{F0A24989-D577-4BF5-B12D-5C9743410325}" srcOrd="9" destOrd="0" presId="urn:microsoft.com/office/officeart/2005/8/layout/vProcess5"/>
    <dgm:cxn modelId="{416410EF-4626-4D7F-BA9E-141E41F1B654}" type="presParOf" srcId="{6920B684-BC1D-49DB-B06E-EFEBBA732DBB}" destId="{1984D5F5-3B7B-48A3-8023-C006D149201D}" srcOrd="10" destOrd="0" presId="urn:microsoft.com/office/officeart/2005/8/layout/vProcess5"/>
    <dgm:cxn modelId="{43ADC405-AF0B-4D4F-8237-C54CC5CAA67D}" type="presParOf" srcId="{6920B684-BC1D-49DB-B06E-EFEBBA732DBB}" destId="{0ADB75DA-E58F-4F60-A6BD-FBA45328F6DC}" srcOrd="11" destOrd="0" presId="urn:microsoft.com/office/officeart/2005/8/layout/vProcess5"/>
    <dgm:cxn modelId="{F2022F3F-2D6E-4FC7-87B6-C15A507A0390}" type="presParOf" srcId="{6920B684-BC1D-49DB-B06E-EFEBBA732DBB}" destId="{523764D5-AE39-4F0D-B288-E8B762CABCD4}" srcOrd="12" destOrd="0" presId="urn:microsoft.com/office/officeart/2005/8/layout/vProcess5"/>
    <dgm:cxn modelId="{CF8F26B5-EE0C-428C-A74E-C427F2968C78}" type="presParOf" srcId="{6920B684-BC1D-49DB-B06E-EFEBBA732DBB}" destId="{1A85AD34-A106-47A6-8393-A032CF3A35E9}" srcOrd="13" destOrd="0" presId="urn:microsoft.com/office/officeart/2005/8/layout/vProcess5"/>
    <dgm:cxn modelId="{B43B394B-F558-4D5D-B3B4-20D535C153ED}" type="presParOf" srcId="{6920B684-BC1D-49DB-B06E-EFEBBA732DBB}" destId="{405DE301-99B0-4EE4-9485-F4A94C0CC3A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48557B-C021-487E-A868-D89D11D52D5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A14DA-FAF7-49CF-A653-4EE6C8D9A42E}">
      <dgm:prSet phldrT="[Text]"/>
      <dgm:spPr/>
      <dgm:t>
        <a:bodyPr/>
        <a:lstStyle/>
        <a:p>
          <a:r>
            <a:rPr lang="en-US" dirty="0" smtClean="0"/>
            <a:t>Coordinator</a:t>
          </a:r>
          <a:endParaRPr lang="en-US" dirty="0"/>
        </a:p>
      </dgm:t>
    </dgm:pt>
    <dgm:pt modelId="{E5C13BA9-4ED8-489F-8BA2-9751B0306D12}" type="parTrans" cxnId="{55B74DE5-BB87-4CA2-89C7-BCAE04D9C2B7}">
      <dgm:prSet/>
      <dgm:spPr/>
      <dgm:t>
        <a:bodyPr/>
        <a:lstStyle/>
        <a:p>
          <a:endParaRPr lang="en-US"/>
        </a:p>
      </dgm:t>
    </dgm:pt>
    <dgm:pt modelId="{4EC15408-221B-4EE2-8712-72E15216D0F2}" type="sibTrans" cxnId="{55B74DE5-BB87-4CA2-89C7-BCAE04D9C2B7}">
      <dgm:prSet/>
      <dgm:spPr/>
      <dgm:t>
        <a:bodyPr/>
        <a:lstStyle/>
        <a:p>
          <a:endParaRPr lang="en-US"/>
        </a:p>
      </dgm:t>
    </dgm:pt>
    <dgm:pt modelId="{32030CDD-3330-42C3-A150-02A75A962112}">
      <dgm:prSet phldrT="[Text]"/>
      <dgm:spPr/>
      <dgm:t>
        <a:bodyPr/>
        <a:lstStyle/>
        <a:p>
          <a:r>
            <a:rPr lang="en-US" dirty="0" smtClean="0"/>
            <a:t>Build agent</a:t>
          </a:r>
          <a:endParaRPr lang="en-US" dirty="0"/>
        </a:p>
      </dgm:t>
    </dgm:pt>
    <dgm:pt modelId="{37FAA9A7-C3CA-4A29-A8BA-9BCE23874589}" type="parTrans" cxnId="{D0DDB2BE-3D1E-4F26-9BEC-FE98D8B3176D}">
      <dgm:prSet/>
      <dgm:spPr/>
      <dgm:t>
        <a:bodyPr/>
        <a:lstStyle/>
        <a:p>
          <a:endParaRPr lang="en-US"/>
        </a:p>
      </dgm:t>
    </dgm:pt>
    <dgm:pt modelId="{7BFA7189-2DFA-44C9-B704-CC4FA1D9E435}" type="sibTrans" cxnId="{D0DDB2BE-3D1E-4F26-9BEC-FE98D8B3176D}">
      <dgm:prSet/>
      <dgm:spPr/>
      <dgm:t>
        <a:bodyPr/>
        <a:lstStyle/>
        <a:p>
          <a:endParaRPr lang="en-US"/>
        </a:p>
      </dgm:t>
    </dgm:pt>
    <dgm:pt modelId="{3C5B6566-2115-4D6E-87F7-146C934F8414}">
      <dgm:prSet phldrT="[Text]"/>
      <dgm:spPr/>
      <dgm:t>
        <a:bodyPr/>
        <a:lstStyle/>
        <a:p>
          <a:r>
            <a:rPr lang="en-US" dirty="0" smtClean="0"/>
            <a:t>Build agent</a:t>
          </a:r>
          <a:endParaRPr lang="en-US" dirty="0"/>
        </a:p>
      </dgm:t>
    </dgm:pt>
    <dgm:pt modelId="{E1AA2088-803A-4BD4-A3BE-64FBC099D425}" type="parTrans" cxnId="{BD504C4B-FFA4-4D0E-984E-BE773D52ED9F}">
      <dgm:prSet/>
      <dgm:spPr/>
      <dgm:t>
        <a:bodyPr/>
        <a:lstStyle/>
        <a:p>
          <a:endParaRPr lang="en-US"/>
        </a:p>
      </dgm:t>
    </dgm:pt>
    <dgm:pt modelId="{BC417886-DFCE-45D3-AC57-E3CD6D26FA9A}" type="sibTrans" cxnId="{BD504C4B-FFA4-4D0E-984E-BE773D52ED9F}">
      <dgm:prSet/>
      <dgm:spPr/>
      <dgm:t>
        <a:bodyPr/>
        <a:lstStyle/>
        <a:p>
          <a:endParaRPr lang="en-US"/>
        </a:p>
      </dgm:t>
    </dgm:pt>
    <dgm:pt modelId="{DF85DC9B-4B58-4443-979B-FC6B3629942F}">
      <dgm:prSet phldrT="[Text]"/>
      <dgm:spPr/>
      <dgm:t>
        <a:bodyPr/>
        <a:lstStyle/>
        <a:p>
          <a:r>
            <a:rPr lang="en-US" dirty="0" smtClean="0"/>
            <a:t>Build agent</a:t>
          </a:r>
          <a:endParaRPr lang="en-US" dirty="0"/>
        </a:p>
      </dgm:t>
    </dgm:pt>
    <dgm:pt modelId="{DB86C250-6658-4E85-AA20-29BB4E54B389}" type="parTrans" cxnId="{51BA23D0-EA45-4284-BB55-A859071BBB59}">
      <dgm:prSet/>
      <dgm:spPr/>
      <dgm:t>
        <a:bodyPr/>
        <a:lstStyle/>
        <a:p>
          <a:endParaRPr lang="en-US"/>
        </a:p>
      </dgm:t>
    </dgm:pt>
    <dgm:pt modelId="{FF7D1005-75EC-4DA0-8628-56293EA99EEE}" type="sibTrans" cxnId="{51BA23D0-EA45-4284-BB55-A859071BBB59}">
      <dgm:prSet/>
      <dgm:spPr/>
      <dgm:t>
        <a:bodyPr/>
        <a:lstStyle/>
        <a:p>
          <a:endParaRPr lang="en-US"/>
        </a:p>
      </dgm:t>
    </dgm:pt>
    <dgm:pt modelId="{73DD78D8-929F-49EA-89F1-E035DCAF187D}" type="pres">
      <dgm:prSet presAssocID="{5E48557B-C021-487E-A868-D89D11D52D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375C6E7-C367-44E8-B4EF-646443595D99}" type="pres">
      <dgm:prSet presAssocID="{4B2A14DA-FAF7-49CF-A653-4EE6C8D9A42E}" presName="singleCycle" presStyleCnt="0"/>
      <dgm:spPr/>
    </dgm:pt>
    <dgm:pt modelId="{8D07AAE2-A1C1-4075-B2C0-A851355DBF10}" type="pres">
      <dgm:prSet presAssocID="{4B2A14DA-FAF7-49CF-A653-4EE6C8D9A42E}" presName="singleCenter" presStyleLbl="node1" presStyleIdx="0" presStyleCnt="4" custLinFactNeighborX="657" custLinFactNeighborY="-609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3921C86B-B9B7-4988-974C-87D32AF70C2D}" type="pres">
      <dgm:prSet presAssocID="{37FAA9A7-C3CA-4A29-A8BA-9BCE2387458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9FF706BB-E2DC-4585-BE8E-203BE306E8CD}" type="pres">
      <dgm:prSet presAssocID="{32030CDD-3330-42C3-A150-02A75A962112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B1516-5CA9-4EC7-8AE5-8FC5E52FCFC1}" type="pres">
      <dgm:prSet presAssocID="{E1AA2088-803A-4BD4-A3BE-64FBC099D42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BB79E58C-CBED-459F-8ADA-B7D7E357D911}" type="pres">
      <dgm:prSet presAssocID="{3C5B6566-2115-4D6E-87F7-146C934F8414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225D0-233D-446B-8DF8-C798E6B77480}" type="pres">
      <dgm:prSet presAssocID="{DB86C250-6658-4E85-AA20-29BB4E54B389}" presName="Name56" presStyleLbl="parChTrans1D2" presStyleIdx="2" presStyleCnt="3"/>
      <dgm:spPr/>
      <dgm:t>
        <a:bodyPr/>
        <a:lstStyle/>
        <a:p>
          <a:endParaRPr lang="en-US"/>
        </a:p>
      </dgm:t>
    </dgm:pt>
    <dgm:pt modelId="{3271E8CC-65D3-4425-996F-DF2DC850688D}" type="pres">
      <dgm:prSet presAssocID="{DF85DC9B-4B58-4443-979B-FC6B3629942F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74DE5-BB87-4CA2-89C7-BCAE04D9C2B7}" srcId="{5E48557B-C021-487E-A868-D89D11D52D51}" destId="{4B2A14DA-FAF7-49CF-A653-4EE6C8D9A42E}" srcOrd="0" destOrd="0" parTransId="{E5C13BA9-4ED8-489F-8BA2-9751B0306D12}" sibTransId="{4EC15408-221B-4EE2-8712-72E15216D0F2}"/>
    <dgm:cxn modelId="{0F5B42A4-E0DC-4501-93B3-65E1DEEF4B7D}" type="presOf" srcId="{5E48557B-C021-487E-A868-D89D11D52D51}" destId="{73DD78D8-929F-49EA-89F1-E035DCAF187D}" srcOrd="0" destOrd="0" presId="urn:microsoft.com/office/officeart/2008/layout/RadialCluster"/>
    <dgm:cxn modelId="{8C829CD5-EAD3-4E15-A7CA-F9007B59BFC4}" type="presOf" srcId="{37FAA9A7-C3CA-4A29-A8BA-9BCE23874589}" destId="{3921C86B-B9B7-4988-974C-87D32AF70C2D}" srcOrd="0" destOrd="0" presId="urn:microsoft.com/office/officeart/2008/layout/RadialCluster"/>
    <dgm:cxn modelId="{51BA23D0-EA45-4284-BB55-A859071BBB59}" srcId="{4B2A14DA-FAF7-49CF-A653-4EE6C8D9A42E}" destId="{DF85DC9B-4B58-4443-979B-FC6B3629942F}" srcOrd="2" destOrd="0" parTransId="{DB86C250-6658-4E85-AA20-29BB4E54B389}" sibTransId="{FF7D1005-75EC-4DA0-8628-56293EA99EEE}"/>
    <dgm:cxn modelId="{3AEDD2D3-CA21-433C-8281-BFBF83D05D50}" type="presOf" srcId="{3C5B6566-2115-4D6E-87F7-146C934F8414}" destId="{BB79E58C-CBED-459F-8ADA-B7D7E357D911}" srcOrd="0" destOrd="0" presId="urn:microsoft.com/office/officeart/2008/layout/RadialCluster"/>
    <dgm:cxn modelId="{C3D72DD5-AF9A-44B6-9720-36A565DD8398}" type="presOf" srcId="{DB86C250-6658-4E85-AA20-29BB4E54B389}" destId="{712225D0-233D-446B-8DF8-C798E6B77480}" srcOrd="0" destOrd="0" presId="urn:microsoft.com/office/officeart/2008/layout/RadialCluster"/>
    <dgm:cxn modelId="{486A93E0-9273-43C6-8C02-852EC5A7609C}" type="presOf" srcId="{32030CDD-3330-42C3-A150-02A75A962112}" destId="{9FF706BB-E2DC-4585-BE8E-203BE306E8CD}" srcOrd="0" destOrd="0" presId="urn:microsoft.com/office/officeart/2008/layout/RadialCluster"/>
    <dgm:cxn modelId="{031DACED-5854-4FB8-B915-AB5EF2A18CA6}" type="presOf" srcId="{E1AA2088-803A-4BD4-A3BE-64FBC099D425}" destId="{25DB1516-5CA9-4EC7-8AE5-8FC5E52FCFC1}" srcOrd="0" destOrd="0" presId="urn:microsoft.com/office/officeart/2008/layout/RadialCluster"/>
    <dgm:cxn modelId="{45C935CA-94F6-42F6-9F74-A2CA8AFD90AC}" type="presOf" srcId="{DF85DC9B-4B58-4443-979B-FC6B3629942F}" destId="{3271E8CC-65D3-4425-996F-DF2DC850688D}" srcOrd="0" destOrd="0" presId="urn:microsoft.com/office/officeart/2008/layout/RadialCluster"/>
    <dgm:cxn modelId="{BD504C4B-FFA4-4D0E-984E-BE773D52ED9F}" srcId="{4B2A14DA-FAF7-49CF-A653-4EE6C8D9A42E}" destId="{3C5B6566-2115-4D6E-87F7-146C934F8414}" srcOrd="1" destOrd="0" parTransId="{E1AA2088-803A-4BD4-A3BE-64FBC099D425}" sibTransId="{BC417886-DFCE-45D3-AC57-E3CD6D26FA9A}"/>
    <dgm:cxn modelId="{16D08712-98D4-41A9-9FCD-E25993C05834}" type="presOf" srcId="{4B2A14DA-FAF7-49CF-A653-4EE6C8D9A42E}" destId="{8D07AAE2-A1C1-4075-B2C0-A851355DBF10}" srcOrd="0" destOrd="0" presId="urn:microsoft.com/office/officeart/2008/layout/RadialCluster"/>
    <dgm:cxn modelId="{D0DDB2BE-3D1E-4F26-9BEC-FE98D8B3176D}" srcId="{4B2A14DA-FAF7-49CF-A653-4EE6C8D9A42E}" destId="{32030CDD-3330-42C3-A150-02A75A962112}" srcOrd="0" destOrd="0" parTransId="{37FAA9A7-C3CA-4A29-A8BA-9BCE23874589}" sibTransId="{7BFA7189-2DFA-44C9-B704-CC4FA1D9E435}"/>
    <dgm:cxn modelId="{9515C557-CB18-447A-A454-DDEC868B38DF}" type="presParOf" srcId="{73DD78D8-929F-49EA-89F1-E035DCAF187D}" destId="{2375C6E7-C367-44E8-B4EF-646443595D99}" srcOrd="0" destOrd="0" presId="urn:microsoft.com/office/officeart/2008/layout/RadialCluster"/>
    <dgm:cxn modelId="{A76CD661-CEB4-4BE2-BA5D-194F82AA0F15}" type="presParOf" srcId="{2375C6E7-C367-44E8-B4EF-646443595D99}" destId="{8D07AAE2-A1C1-4075-B2C0-A851355DBF10}" srcOrd="0" destOrd="0" presId="urn:microsoft.com/office/officeart/2008/layout/RadialCluster"/>
    <dgm:cxn modelId="{0D52D9F3-3D98-45CD-BDEA-0F54B471E9D3}" type="presParOf" srcId="{2375C6E7-C367-44E8-B4EF-646443595D99}" destId="{3921C86B-B9B7-4988-974C-87D32AF70C2D}" srcOrd="1" destOrd="0" presId="urn:microsoft.com/office/officeart/2008/layout/RadialCluster"/>
    <dgm:cxn modelId="{A0BE919D-E992-4269-BF6A-1A663D980C0C}" type="presParOf" srcId="{2375C6E7-C367-44E8-B4EF-646443595D99}" destId="{9FF706BB-E2DC-4585-BE8E-203BE306E8CD}" srcOrd="2" destOrd="0" presId="urn:microsoft.com/office/officeart/2008/layout/RadialCluster"/>
    <dgm:cxn modelId="{42B05B7C-6F37-4A3E-8265-2609DC5EE8B4}" type="presParOf" srcId="{2375C6E7-C367-44E8-B4EF-646443595D99}" destId="{25DB1516-5CA9-4EC7-8AE5-8FC5E52FCFC1}" srcOrd="3" destOrd="0" presId="urn:microsoft.com/office/officeart/2008/layout/RadialCluster"/>
    <dgm:cxn modelId="{702074B6-D8C3-4B02-81AB-0FF7DFBA41BA}" type="presParOf" srcId="{2375C6E7-C367-44E8-B4EF-646443595D99}" destId="{BB79E58C-CBED-459F-8ADA-B7D7E357D911}" srcOrd="4" destOrd="0" presId="urn:microsoft.com/office/officeart/2008/layout/RadialCluster"/>
    <dgm:cxn modelId="{1764F8D1-4BF3-454D-9384-0D983EF543DE}" type="presParOf" srcId="{2375C6E7-C367-44E8-B4EF-646443595D99}" destId="{712225D0-233D-446B-8DF8-C798E6B77480}" srcOrd="5" destOrd="0" presId="urn:microsoft.com/office/officeart/2008/layout/RadialCluster"/>
    <dgm:cxn modelId="{B62344CA-7D6B-415D-8A33-6E846A88F974}" type="presParOf" srcId="{2375C6E7-C367-44E8-B4EF-646443595D99}" destId="{3271E8CC-65D3-4425-996F-DF2DC850688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016272-E0D7-4940-9D33-00923AEE0E7D}" type="datetimeFigureOut">
              <a:rPr lang="en-US"/>
              <a:pPr>
                <a:defRPr/>
              </a:pPr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2DF81F-EF48-4A08-8CA6-56186D2CA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74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7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12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0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DF81F-EF48-4A08-8CA6-56186D2CAAA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47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t>2010 © EPAM Systems</a:t>
            </a:r>
          </a:p>
        </p:txBody>
      </p:sp>
    </p:spTree>
    <p:extLst>
      <p:ext uri="{BB962C8B-B14F-4D97-AF65-F5344CB8AC3E}">
        <p14:creationId xmlns:p14="http://schemas.microsoft.com/office/powerpoint/2010/main" val="37578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48013" y="6488113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898989"/>
                </a:solidFill>
                <a:latin typeface="Calibri" pitchFamily="32" charset="0"/>
              </a:rPr>
              <a:t>2014 © EPAM Systems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806465F-7B03-4E50-A428-301DD6244B2B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2"/>
            <a:ext cx="8726607" cy="58265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5029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48013" y="6488113"/>
            <a:ext cx="1604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898989"/>
                </a:solidFill>
                <a:latin typeface="Calibri" pitchFamily="32" charset="0"/>
              </a:rPr>
              <a:t>2010 © EPAM Systems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844CD32-D167-41CC-9200-B280E761D708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1" y="179342"/>
            <a:ext cx="8653523" cy="4667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710972"/>
            <a:ext cx="2403475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1447800"/>
            <a:ext cx="8616950" cy="45735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>
                <a:latin typeface="Helvetica LT St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9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r>
              <a:rPr lang="en-US" dirty="0" smtClean="0"/>
              <a:t>EPAM Systems</a:t>
            </a:r>
          </a:p>
          <a:p>
            <a:r>
              <a:rPr lang="en-US" dirty="0" smtClean="0"/>
              <a:t>41 University Drive, Suite 202 | Newtown, PA 18940</a:t>
            </a:r>
          </a:p>
          <a:p>
            <a:r>
              <a:rPr lang="pl-PL" dirty="0" smtClean="0"/>
              <a:t>p: +1 267</a:t>
            </a:r>
            <a:r>
              <a:rPr lang="en-US" dirty="0" smtClean="0"/>
              <a:t> </a:t>
            </a:r>
            <a:r>
              <a:rPr lang="pl-PL" dirty="0" smtClean="0"/>
              <a:t>759</a:t>
            </a:r>
            <a:r>
              <a:rPr lang="en-US" dirty="0" smtClean="0"/>
              <a:t> </a:t>
            </a:r>
            <a:r>
              <a:rPr lang="pl-PL" dirty="0" smtClean="0"/>
              <a:t>9000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f: +1</a:t>
            </a:r>
            <a:r>
              <a:rPr lang="en-US" dirty="0" smtClean="0"/>
              <a:t> +1 267 759 8989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r>
              <a:rPr lang="pl-PL" dirty="0" smtClean="0"/>
              <a:t>| e: info@epam.com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w: </a:t>
            </a:r>
            <a:r>
              <a:rPr lang="pl-PL" dirty="0" smtClean="0">
                <a:hlinkClick r:id="rId3"/>
              </a:rPr>
              <a:t>www.epam.com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2010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1438F"/>
                </a:solidFill>
                <a:latin typeface="Calibri" panose="020F0502020204030204" pitchFamily="34" charset="0"/>
              </a:defRPr>
            </a:lvl1pPr>
          </a:lstStyle>
          <a:p>
            <a:fld id="{97D57C3D-6425-4311-A907-34B368A9A0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credibuild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beautifulbuild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46410" y="3276601"/>
            <a:ext cx="4267200" cy="13716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2800" dirty="0"/>
              <a:t> </a:t>
            </a:r>
            <a:r>
              <a:rPr lang="en-US" sz="3200" dirty="0" err="1" smtClean="0"/>
              <a:t>Tamas</a:t>
            </a:r>
            <a:r>
              <a:rPr lang="en-US" sz="3200" dirty="0" smtClean="0"/>
              <a:t> Santa</a:t>
            </a:r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hu-HU" sz="1800" i="1" dirty="0" smtClean="0"/>
              <a:t>Software Engineer</a:t>
            </a:r>
            <a:endParaRPr lang="en-US" sz="1800" i="1" dirty="0" smtClean="0"/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 smtClean="0"/>
              <a:t>  tamas_santa@epam.com</a:t>
            </a:r>
            <a:r>
              <a:rPr lang="hu-HU" dirty="0"/>
              <a:t>	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2014 © EPAM Systems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410" y="2133600"/>
            <a:ext cx="4840190" cy="914400"/>
          </a:xfrm>
        </p:spPr>
        <p:txBody>
          <a:bodyPr/>
          <a:lstStyle/>
          <a:p>
            <a:r>
              <a:rPr lang="en-US" b="1" dirty="0" smtClean="0"/>
              <a:t>Build automation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automate builds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advantages of build automation to software development projects </a:t>
            </a:r>
            <a:r>
              <a:rPr lang="en-US" dirty="0" smtClean="0"/>
              <a:t>are the following:</a:t>
            </a:r>
            <a:endParaRPr lang="en-US" dirty="0"/>
          </a:p>
          <a:p>
            <a:r>
              <a:rPr lang="en-US" dirty="0" smtClean="0"/>
              <a:t>Improving </a:t>
            </a:r>
            <a:r>
              <a:rPr lang="en-US" dirty="0"/>
              <a:t>product quality</a:t>
            </a:r>
          </a:p>
          <a:p>
            <a:r>
              <a:rPr lang="en-US" dirty="0" smtClean="0"/>
              <a:t>Accelerating </a:t>
            </a:r>
            <a:r>
              <a:rPr lang="en-US" dirty="0"/>
              <a:t>the compile and link processing</a:t>
            </a:r>
          </a:p>
          <a:p>
            <a:r>
              <a:rPr lang="en-US" dirty="0" smtClean="0"/>
              <a:t>Eliminating </a:t>
            </a:r>
            <a:r>
              <a:rPr lang="en-US" dirty="0" smtClean="0"/>
              <a:t>redundant tasks</a:t>
            </a:r>
          </a:p>
          <a:p>
            <a:r>
              <a:rPr lang="en-US" dirty="0" smtClean="0"/>
              <a:t>Minimizing </a:t>
            </a:r>
            <a:r>
              <a:rPr lang="en-US" dirty="0"/>
              <a:t>"bad builds"</a:t>
            </a:r>
          </a:p>
          <a:p>
            <a:r>
              <a:rPr lang="en-US" dirty="0" smtClean="0"/>
              <a:t>Eliminating </a:t>
            </a:r>
            <a:r>
              <a:rPr lang="en-US" dirty="0"/>
              <a:t>dependencies on key personnel</a:t>
            </a:r>
          </a:p>
          <a:p>
            <a:r>
              <a:rPr lang="en-US" dirty="0" smtClean="0"/>
              <a:t>Having </a:t>
            </a:r>
            <a:r>
              <a:rPr lang="en-US" dirty="0"/>
              <a:t>history of builds and releases in order to investigate issues</a:t>
            </a:r>
          </a:p>
          <a:p>
            <a:r>
              <a:rPr lang="en-US" dirty="0" smtClean="0"/>
              <a:t>Saving </a:t>
            </a:r>
            <a:r>
              <a:rPr lang="en-US" dirty="0"/>
              <a:t>time and money - because of the reasons listed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Requirement of a build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Basic </a:t>
            </a:r>
            <a:r>
              <a:rPr lang="en-US" b="1" dirty="0"/>
              <a:t>requirements:</a:t>
            </a:r>
          </a:p>
          <a:p>
            <a:r>
              <a:rPr lang="en-US" dirty="0"/>
              <a:t>Frequent or overnight builds to catch problems early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Support for Source Code Dependency Management</a:t>
            </a:r>
          </a:p>
          <a:p>
            <a:r>
              <a:rPr lang="en-US" dirty="0"/>
              <a:t>Incremental build processing</a:t>
            </a:r>
          </a:p>
          <a:p>
            <a:r>
              <a:rPr lang="en-US" dirty="0"/>
              <a:t>Reporting that traces source to binary matching</a:t>
            </a:r>
          </a:p>
          <a:p>
            <a:r>
              <a:rPr lang="en-US" dirty="0"/>
              <a:t>Build acceleration</a:t>
            </a:r>
          </a:p>
          <a:p>
            <a:r>
              <a:rPr lang="en-US" dirty="0"/>
              <a:t>Extraction and reporting on build compile and link usage</a:t>
            </a:r>
          </a:p>
          <a:p>
            <a:pPr marL="0" indent="0">
              <a:buNone/>
            </a:pPr>
            <a:r>
              <a:rPr lang="en-US" b="1" dirty="0"/>
              <a:t>Optional requirements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Generate release notes and other documentation such as help pages</a:t>
            </a:r>
          </a:p>
          <a:p>
            <a:r>
              <a:rPr lang="en-US" dirty="0"/>
              <a:t>Build status reporting</a:t>
            </a:r>
          </a:p>
          <a:p>
            <a:r>
              <a:rPr lang="en-US" dirty="0"/>
              <a:t>Test pass or fail reporting</a:t>
            </a:r>
          </a:p>
          <a:p>
            <a:r>
              <a:rPr lang="en-US" dirty="0"/>
              <a:t>Summary of the features added/modified/deleted with each new build</a:t>
            </a:r>
          </a:p>
        </p:txBody>
      </p:sp>
    </p:spTree>
    <p:extLst>
      <p:ext uri="{BB962C8B-B14F-4D97-AF65-F5344CB8AC3E}">
        <p14:creationId xmlns:p14="http://schemas.microsoft.com/office/powerpoint/2010/main" val="38086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Build Types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18054519"/>
              </p:ext>
            </p:extLst>
          </p:nvPr>
        </p:nvGraphicFramePr>
        <p:xfrm>
          <a:off x="235917" y="761999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79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Continuous Deployment pipeline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71044985"/>
              </p:ext>
            </p:extLst>
          </p:nvPr>
        </p:nvGraphicFramePr>
        <p:xfrm>
          <a:off x="304800" y="10668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91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Project deliverables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project management, a deliverable is a </a:t>
            </a:r>
            <a:r>
              <a:rPr lang="en-US" b="1" dirty="0"/>
              <a:t>product or service </a:t>
            </a:r>
            <a:r>
              <a:rPr lang="en-US" dirty="0"/>
              <a:t>that is given to your client. A deliverable usually has a due date and is tangible, measurable and specific. A deliverable can be given to either an external or internal customer and satisfies a milestone or due date that is created and produced in the project plan. A deliverable can be a </a:t>
            </a:r>
            <a:r>
              <a:rPr lang="en-US" b="1" dirty="0"/>
              <a:t>software product</a:t>
            </a:r>
            <a:r>
              <a:rPr lang="en-US" dirty="0"/>
              <a:t>, a </a:t>
            </a:r>
            <a:r>
              <a:rPr lang="en-US" b="1" dirty="0"/>
              <a:t>design document</a:t>
            </a:r>
            <a:r>
              <a:rPr lang="en-US" dirty="0"/>
              <a:t>, a </a:t>
            </a:r>
            <a:r>
              <a:rPr lang="en-US" b="1" dirty="0" smtClean="0"/>
              <a:t>training program </a:t>
            </a:r>
            <a:r>
              <a:rPr lang="en-US" dirty="0" smtClean="0"/>
              <a:t>or </a:t>
            </a:r>
            <a:r>
              <a:rPr lang="en-US" b="1" dirty="0" smtClean="0"/>
              <a:t>other asset </a:t>
            </a:r>
            <a:r>
              <a:rPr lang="en-US" dirty="0" smtClean="0"/>
              <a:t>that </a:t>
            </a:r>
            <a:r>
              <a:rPr lang="en-US" dirty="0"/>
              <a:t>is required by the project plan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1219200" y="2057400"/>
            <a:ext cx="6781800" cy="1574828"/>
          </a:xfrm>
        </p:spPr>
        <p:txBody>
          <a:bodyPr/>
          <a:lstStyle/>
          <a:p>
            <a:r>
              <a:rPr lang="en-US" altLang="en-US" dirty="0" smtClean="0">
                <a:latin typeface="Helvetica LT Std" charset="0"/>
              </a:rPr>
              <a:t>Distributed Build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does it do?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42959" y="3964292"/>
            <a:ext cx="8610600" cy="1674508"/>
          </a:xfrm>
        </p:spPr>
        <p:txBody>
          <a:bodyPr/>
          <a:lstStyle/>
          <a:p>
            <a:r>
              <a:rPr lang="en-US" dirty="0" smtClean="0"/>
              <a:t>Long build times</a:t>
            </a:r>
          </a:p>
          <a:p>
            <a:r>
              <a:rPr lang="en-US" dirty="0" smtClean="0"/>
              <a:t>A lot of (relatively) small projects</a:t>
            </a:r>
          </a:p>
          <a:p>
            <a:r>
              <a:rPr lang="en-US" dirty="0" smtClean="0"/>
              <a:t>Asymmetrical workstation load, and/or available processing power that couldn’t be utilized any other way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6952" y="3208648"/>
            <a:ext cx="8726607" cy="58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800" b="1" kern="1200">
                <a:solidFill>
                  <a:srgbClr val="21438F"/>
                </a:solidFill>
                <a:latin typeface="Helvetica LT Std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smtClean="0"/>
              <a:t>When do we need it?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4955" y="788892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LT Std"/>
              </a:rPr>
              <a:t>Utilizes </a:t>
            </a:r>
            <a:r>
              <a:rPr lang="en-US" sz="2000" dirty="0" smtClean="0">
                <a:latin typeface="Helvetica LT Std"/>
              </a:rPr>
              <a:t>the idle resources of workstations/servers across the network, creating a build/computational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LT Std"/>
              </a:rPr>
              <a:t>Parallelizes </a:t>
            </a:r>
            <a:r>
              <a:rPr lang="en-US" sz="2000" dirty="0" smtClean="0">
                <a:latin typeface="Helvetica LT Std"/>
              </a:rPr>
              <a:t>build tasks (e.g. compilation and linking)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LT Std"/>
              </a:rPr>
              <a:t>Extends </a:t>
            </a:r>
            <a:r>
              <a:rPr lang="en-US" sz="2000" dirty="0" smtClean="0">
                <a:latin typeface="Helvetica LT Std"/>
              </a:rPr>
              <a:t>existing CI systems by allowing them to distribute parallel builds between the build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Helvetica LT Std"/>
              </a:rPr>
              <a:t>Optional: parallelize debugging and code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Helvetica LT Std"/>
              </a:rPr>
              <a:t>Does all of these transparently</a:t>
            </a:r>
            <a:endParaRPr lang="en-US" sz="2000" dirty="0">
              <a:solidFill>
                <a:srgbClr val="FF0000"/>
              </a:solidFill>
              <a:latin typeface="Helvetica LT Std"/>
            </a:endParaRPr>
          </a:p>
        </p:txBody>
      </p:sp>
    </p:spTree>
    <p:extLst>
      <p:ext uri="{BB962C8B-B14F-4D97-AF65-F5344CB8AC3E}">
        <p14:creationId xmlns:p14="http://schemas.microsoft.com/office/powerpoint/2010/main" val="42548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Distributed build architecture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02800719"/>
              </p:ext>
            </p:extLst>
          </p:nvPr>
        </p:nvGraphicFramePr>
        <p:xfrm>
          <a:off x="304800" y="10668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8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Case Study: </a:t>
            </a:r>
            <a:r>
              <a:rPr lang="en-US" sz="3200" dirty="0" err="1" smtClean="0"/>
              <a:t>Incredibuild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Project Issues</a:t>
            </a:r>
          </a:p>
          <a:p>
            <a:pPr lvl="0"/>
            <a:r>
              <a:rPr lang="en-US" dirty="0"/>
              <a:t>the solution contains </a:t>
            </a:r>
            <a:r>
              <a:rPr lang="en-US" dirty="0" smtClean="0"/>
              <a:t>337 </a:t>
            </a:r>
            <a:r>
              <a:rPr lang="en-US" dirty="0"/>
              <a:t>projects, which implicates a quite complex dependency graph limiting the ability of parallelization</a:t>
            </a:r>
          </a:p>
          <a:p>
            <a:pPr lvl="0"/>
            <a:r>
              <a:rPr lang="en-US" dirty="0"/>
              <a:t>the projects are mixed native C++, C++/</a:t>
            </a:r>
            <a:r>
              <a:rPr lang="en-US" dirty="0" err="1"/>
              <a:t>Cli</a:t>
            </a:r>
            <a:r>
              <a:rPr lang="en-US" dirty="0"/>
              <a:t>, and .NET (C#), which requires different compilers/build </a:t>
            </a:r>
            <a:r>
              <a:rPr lang="en-US" dirty="0" smtClean="0"/>
              <a:t>mechanisms/technologies</a:t>
            </a:r>
          </a:p>
          <a:p>
            <a:pPr lvl="0"/>
            <a:endParaRPr lang="en-US" dirty="0" smtClean="0"/>
          </a:p>
          <a:p>
            <a:pPr marL="0" indent="0">
              <a:buNone/>
            </a:pPr>
            <a:r>
              <a:rPr lang="en-US" b="1" dirty="0"/>
              <a:t>The main reasons we decided to give it a </a:t>
            </a:r>
            <a:r>
              <a:rPr lang="en-US" b="1" dirty="0" smtClean="0"/>
              <a:t>go</a:t>
            </a:r>
            <a:endParaRPr lang="en-US" dirty="0"/>
          </a:p>
          <a:p>
            <a:pPr lvl="0"/>
            <a:r>
              <a:rPr lang="en-US" dirty="0"/>
              <a:t>easy setup (no special configuration needed, next-&gt;next-&gt;finish)</a:t>
            </a:r>
          </a:p>
          <a:p>
            <a:pPr lvl="0"/>
            <a:r>
              <a:rPr lang="en-US" dirty="0"/>
              <a:t>absolutely NO change required in the solution file (or anywhere else)</a:t>
            </a:r>
          </a:p>
          <a:p>
            <a:pPr lvl="0"/>
            <a:r>
              <a:rPr lang="en-US" dirty="0"/>
              <a:t>the initial cost seemed to be promising, compared to buying new high-end workstations</a:t>
            </a:r>
          </a:p>
          <a:p>
            <a:pPr lvl="0"/>
            <a:r>
              <a:rPr lang="en-US" dirty="0"/>
              <a:t>complete Visual Studio integration, and C++/.NET parallelization support</a:t>
            </a:r>
          </a:p>
          <a:p>
            <a:pPr marL="0" lvl="0" indent="0">
              <a:buNone/>
            </a:pPr>
            <a:r>
              <a:rPr lang="en-US" u="sng" dirty="0">
                <a:hlinkClick r:id="rId2"/>
              </a:rPr>
              <a:t>http://www.incredibuild.com</a:t>
            </a:r>
            <a:r>
              <a:rPr lang="en-US" u="sng" dirty="0" smtClean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roup 605"/>
          <p:cNvGrpSpPr>
            <a:grpSpLocks noChangeAspect="1"/>
          </p:cNvGrpSpPr>
          <p:nvPr/>
        </p:nvGrpSpPr>
        <p:grpSpPr bwMode="auto">
          <a:xfrm>
            <a:off x="344488" y="4787900"/>
            <a:ext cx="8361363" cy="2070100"/>
            <a:chOff x="217" y="3016"/>
            <a:chExt cx="5267" cy="1304"/>
          </a:xfrm>
        </p:grpSpPr>
        <p:sp>
          <p:nvSpPr>
            <p:cNvPr id="613" name="AutoShape 604"/>
            <p:cNvSpPr>
              <a:spLocks noChangeAspect="1" noChangeArrowheads="1" noTextEdit="1"/>
            </p:cNvSpPr>
            <p:nvPr/>
          </p:nvSpPr>
          <p:spPr bwMode="auto">
            <a:xfrm>
              <a:off x="225" y="3016"/>
              <a:ext cx="5184" cy="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Rectangle 606"/>
            <p:cNvSpPr>
              <a:spLocks noChangeArrowheads="1"/>
            </p:cNvSpPr>
            <p:nvPr/>
          </p:nvSpPr>
          <p:spPr bwMode="auto">
            <a:xfrm>
              <a:off x="375" y="3201"/>
              <a:ext cx="19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" name="Rectangle 607"/>
            <p:cNvSpPr>
              <a:spLocks noChangeArrowheads="1"/>
            </p:cNvSpPr>
            <p:nvPr/>
          </p:nvSpPr>
          <p:spPr bwMode="auto">
            <a:xfrm>
              <a:off x="491" y="32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" name="Rectangle 608"/>
            <p:cNvSpPr>
              <a:spLocks noChangeArrowheads="1"/>
            </p:cNvSpPr>
            <p:nvPr/>
          </p:nvSpPr>
          <p:spPr bwMode="auto">
            <a:xfrm>
              <a:off x="807" y="3024"/>
              <a:ext cx="19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I5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7" name="Rectangle 609"/>
            <p:cNvSpPr>
              <a:spLocks noChangeArrowheads="1"/>
            </p:cNvSpPr>
            <p:nvPr/>
          </p:nvSpPr>
          <p:spPr bwMode="auto">
            <a:xfrm>
              <a:off x="923" y="3024"/>
              <a:ext cx="73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Workstation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8" name="Rectangle 610"/>
            <p:cNvSpPr>
              <a:spLocks noChangeArrowheads="1"/>
            </p:cNvSpPr>
            <p:nvPr/>
          </p:nvSpPr>
          <p:spPr bwMode="auto">
            <a:xfrm>
              <a:off x="1554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9" name="Rectangle 611"/>
            <p:cNvSpPr>
              <a:spLocks noChangeArrowheads="1"/>
            </p:cNvSpPr>
            <p:nvPr/>
          </p:nvSpPr>
          <p:spPr bwMode="auto">
            <a:xfrm>
              <a:off x="1895" y="3024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0" name="Rectangle 612"/>
            <p:cNvSpPr>
              <a:spLocks noChangeArrowheads="1"/>
            </p:cNvSpPr>
            <p:nvPr/>
          </p:nvSpPr>
          <p:spPr bwMode="auto">
            <a:xfrm>
              <a:off x="1953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1" name="Rectangle 613"/>
            <p:cNvSpPr>
              <a:spLocks noChangeArrowheads="1"/>
            </p:cNvSpPr>
            <p:nvPr/>
          </p:nvSpPr>
          <p:spPr bwMode="auto">
            <a:xfrm>
              <a:off x="2360" y="3024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2" name="Rectangle 614"/>
            <p:cNvSpPr>
              <a:spLocks noChangeArrowheads="1"/>
            </p:cNvSpPr>
            <p:nvPr/>
          </p:nvSpPr>
          <p:spPr bwMode="auto">
            <a:xfrm>
              <a:off x="2418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3" name="Rectangle 615"/>
            <p:cNvSpPr>
              <a:spLocks noChangeArrowheads="1"/>
            </p:cNvSpPr>
            <p:nvPr/>
          </p:nvSpPr>
          <p:spPr bwMode="auto">
            <a:xfrm>
              <a:off x="2883" y="3024"/>
              <a:ext cx="52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Ramdisk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4" name="Rectangle 616"/>
            <p:cNvSpPr>
              <a:spLocks noChangeArrowheads="1"/>
            </p:cNvSpPr>
            <p:nvPr/>
          </p:nvSpPr>
          <p:spPr bwMode="auto">
            <a:xfrm>
              <a:off x="3315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5" name="Rectangle 617"/>
            <p:cNvSpPr>
              <a:spLocks noChangeArrowheads="1"/>
            </p:cNvSpPr>
            <p:nvPr/>
          </p:nvSpPr>
          <p:spPr bwMode="auto">
            <a:xfrm>
              <a:off x="3806" y="3024"/>
              <a:ext cx="29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8Gb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6" name="Rectangle 618"/>
            <p:cNvSpPr>
              <a:spLocks noChangeArrowheads="1"/>
            </p:cNvSpPr>
            <p:nvPr/>
          </p:nvSpPr>
          <p:spPr bwMode="auto">
            <a:xfrm>
              <a:off x="4005" y="30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7" name="Rectangle 619"/>
            <p:cNvSpPr>
              <a:spLocks noChangeArrowheads="1"/>
            </p:cNvSpPr>
            <p:nvPr/>
          </p:nvSpPr>
          <p:spPr bwMode="auto">
            <a:xfrm>
              <a:off x="4445" y="3201"/>
              <a:ext cx="37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29:48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8" name="Rectangle 620"/>
            <p:cNvSpPr>
              <a:spLocks noChangeArrowheads="1"/>
            </p:cNvSpPr>
            <p:nvPr/>
          </p:nvSpPr>
          <p:spPr bwMode="auto">
            <a:xfrm>
              <a:off x="4711" y="32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9" name="Rectangle 621"/>
            <p:cNvSpPr>
              <a:spLocks noChangeArrowheads="1"/>
            </p:cNvSpPr>
            <p:nvPr/>
          </p:nvSpPr>
          <p:spPr bwMode="auto">
            <a:xfrm>
              <a:off x="5002" y="3201"/>
              <a:ext cx="43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gigabit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0" name="Rectangle 622"/>
            <p:cNvSpPr>
              <a:spLocks noChangeArrowheads="1"/>
            </p:cNvSpPr>
            <p:nvPr/>
          </p:nvSpPr>
          <p:spPr bwMode="auto">
            <a:xfrm>
              <a:off x="5351" y="32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1" name="Rectangle 623"/>
            <p:cNvSpPr>
              <a:spLocks noChangeArrowheads="1"/>
            </p:cNvSpPr>
            <p:nvPr/>
          </p:nvSpPr>
          <p:spPr bwMode="auto">
            <a:xfrm>
              <a:off x="640" y="3016"/>
              <a:ext cx="10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Rectangle 624"/>
            <p:cNvSpPr>
              <a:spLocks noChangeArrowheads="1"/>
            </p:cNvSpPr>
            <p:nvPr/>
          </p:nvSpPr>
          <p:spPr bwMode="auto">
            <a:xfrm>
              <a:off x="1720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Rectangle 625"/>
            <p:cNvSpPr>
              <a:spLocks noChangeArrowheads="1"/>
            </p:cNvSpPr>
            <p:nvPr/>
          </p:nvSpPr>
          <p:spPr bwMode="auto">
            <a:xfrm>
              <a:off x="1729" y="3016"/>
              <a:ext cx="3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Rectangle 626"/>
            <p:cNvSpPr>
              <a:spLocks noChangeArrowheads="1"/>
            </p:cNvSpPr>
            <p:nvPr/>
          </p:nvSpPr>
          <p:spPr bwMode="auto">
            <a:xfrm>
              <a:off x="2127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Rectangle 627"/>
            <p:cNvSpPr>
              <a:spLocks noChangeArrowheads="1"/>
            </p:cNvSpPr>
            <p:nvPr/>
          </p:nvSpPr>
          <p:spPr bwMode="auto">
            <a:xfrm>
              <a:off x="2136" y="3016"/>
              <a:ext cx="52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Rectangle 628"/>
            <p:cNvSpPr>
              <a:spLocks noChangeArrowheads="1"/>
            </p:cNvSpPr>
            <p:nvPr/>
          </p:nvSpPr>
          <p:spPr bwMode="auto">
            <a:xfrm>
              <a:off x="2659" y="301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Rectangle 629"/>
            <p:cNvSpPr>
              <a:spLocks noChangeArrowheads="1"/>
            </p:cNvSpPr>
            <p:nvPr/>
          </p:nvSpPr>
          <p:spPr bwMode="auto">
            <a:xfrm>
              <a:off x="2667" y="3016"/>
              <a:ext cx="8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Rectangle 630"/>
            <p:cNvSpPr>
              <a:spLocks noChangeArrowheads="1"/>
            </p:cNvSpPr>
            <p:nvPr/>
          </p:nvSpPr>
          <p:spPr bwMode="auto">
            <a:xfrm>
              <a:off x="3531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Rectangle 631"/>
            <p:cNvSpPr>
              <a:spLocks noChangeArrowheads="1"/>
            </p:cNvSpPr>
            <p:nvPr/>
          </p:nvSpPr>
          <p:spPr bwMode="auto">
            <a:xfrm>
              <a:off x="3540" y="3016"/>
              <a:ext cx="74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Rectangle 632"/>
            <p:cNvSpPr>
              <a:spLocks noChangeArrowheads="1"/>
            </p:cNvSpPr>
            <p:nvPr/>
          </p:nvSpPr>
          <p:spPr bwMode="auto">
            <a:xfrm>
              <a:off x="640" y="3024"/>
              <a:ext cx="9" cy="1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Rectangle 633"/>
            <p:cNvSpPr>
              <a:spLocks noChangeArrowheads="1"/>
            </p:cNvSpPr>
            <p:nvPr/>
          </p:nvSpPr>
          <p:spPr bwMode="auto">
            <a:xfrm>
              <a:off x="807" y="3209"/>
              <a:ext cx="86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I7 Workstation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2" name="Rectangle 634"/>
            <p:cNvSpPr>
              <a:spLocks noChangeArrowheads="1"/>
            </p:cNvSpPr>
            <p:nvPr/>
          </p:nvSpPr>
          <p:spPr bwMode="auto">
            <a:xfrm>
              <a:off x="1554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3" name="Rectangle 635"/>
            <p:cNvSpPr>
              <a:spLocks noChangeArrowheads="1"/>
            </p:cNvSpPr>
            <p:nvPr/>
          </p:nvSpPr>
          <p:spPr bwMode="auto">
            <a:xfrm>
              <a:off x="1895" y="3209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4" name="Rectangle 636"/>
            <p:cNvSpPr>
              <a:spLocks noChangeArrowheads="1"/>
            </p:cNvSpPr>
            <p:nvPr/>
          </p:nvSpPr>
          <p:spPr bwMode="auto">
            <a:xfrm>
              <a:off x="1953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5" name="Rectangle 637"/>
            <p:cNvSpPr>
              <a:spLocks noChangeArrowheads="1"/>
            </p:cNvSpPr>
            <p:nvPr/>
          </p:nvSpPr>
          <p:spPr bwMode="auto">
            <a:xfrm>
              <a:off x="2360" y="3209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6" name="Rectangle 638"/>
            <p:cNvSpPr>
              <a:spLocks noChangeArrowheads="1"/>
            </p:cNvSpPr>
            <p:nvPr/>
          </p:nvSpPr>
          <p:spPr bwMode="auto">
            <a:xfrm>
              <a:off x="2418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7" name="Rectangle 639"/>
            <p:cNvSpPr>
              <a:spLocks noChangeArrowheads="1"/>
            </p:cNvSpPr>
            <p:nvPr/>
          </p:nvSpPr>
          <p:spPr bwMode="auto">
            <a:xfrm>
              <a:off x="3000" y="3209"/>
              <a:ext cx="27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SSD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8" name="Rectangle 640"/>
            <p:cNvSpPr>
              <a:spLocks noChangeArrowheads="1"/>
            </p:cNvSpPr>
            <p:nvPr/>
          </p:nvSpPr>
          <p:spPr bwMode="auto">
            <a:xfrm>
              <a:off x="3191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9" name="Rectangle 641"/>
            <p:cNvSpPr>
              <a:spLocks noChangeArrowheads="1"/>
            </p:cNvSpPr>
            <p:nvPr/>
          </p:nvSpPr>
          <p:spPr bwMode="auto">
            <a:xfrm>
              <a:off x="3706" y="3209"/>
              <a:ext cx="50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4096mb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0" name="Rectangle 642"/>
            <p:cNvSpPr>
              <a:spLocks noChangeArrowheads="1"/>
            </p:cNvSpPr>
            <p:nvPr/>
          </p:nvSpPr>
          <p:spPr bwMode="auto">
            <a:xfrm>
              <a:off x="4105" y="3209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1" name="Rectangle 643"/>
            <p:cNvSpPr>
              <a:spLocks noChangeArrowheads="1"/>
            </p:cNvSpPr>
            <p:nvPr/>
          </p:nvSpPr>
          <p:spPr bwMode="auto">
            <a:xfrm>
              <a:off x="640" y="3193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Rectangle 644"/>
            <p:cNvSpPr>
              <a:spLocks noChangeArrowheads="1"/>
            </p:cNvSpPr>
            <p:nvPr/>
          </p:nvSpPr>
          <p:spPr bwMode="auto">
            <a:xfrm>
              <a:off x="640" y="3201"/>
              <a:ext cx="9" cy="1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Rectangle 645"/>
            <p:cNvSpPr>
              <a:spLocks noChangeArrowheads="1"/>
            </p:cNvSpPr>
            <p:nvPr/>
          </p:nvSpPr>
          <p:spPr bwMode="auto">
            <a:xfrm>
              <a:off x="765" y="3378"/>
              <a:ext cx="95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EPAM Cloud VM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4" name="Rectangle 646"/>
            <p:cNvSpPr>
              <a:spLocks noChangeArrowheads="1"/>
            </p:cNvSpPr>
            <p:nvPr/>
          </p:nvSpPr>
          <p:spPr bwMode="auto">
            <a:xfrm>
              <a:off x="1587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5" name="Rectangle 647"/>
            <p:cNvSpPr>
              <a:spLocks noChangeArrowheads="1"/>
            </p:cNvSpPr>
            <p:nvPr/>
          </p:nvSpPr>
          <p:spPr bwMode="auto">
            <a:xfrm>
              <a:off x="1895" y="3378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6" name="Rectangle 648"/>
            <p:cNvSpPr>
              <a:spLocks noChangeArrowheads="1"/>
            </p:cNvSpPr>
            <p:nvPr/>
          </p:nvSpPr>
          <p:spPr bwMode="auto">
            <a:xfrm>
              <a:off x="1953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7" name="Rectangle 649"/>
            <p:cNvSpPr>
              <a:spLocks noChangeArrowheads="1"/>
            </p:cNvSpPr>
            <p:nvPr/>
          </p:nvSpPr>
          <p:spPr bwMode="auto">
            <a:xfrm>
              <a:off x="2360" y="3378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8" name="Rectangle 650"/>
            <p:cNvSpPr>
              <a:spLocks noChangeArrowheads="1"/>
            </p:cNvSpPr>
            <p:nvPr/>
          </p:nvSpPr>
          <p:spPr bwMode="auto">
            <a:xfrm>
              <a:off x="2418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9" name="Rectangle 651"/>
            <p:cNvSpPr>
              <a:spLocks noChangeArrowheads="1"/>
            </p:cNvSpPr>
            <p:nvPr/>
          </p:nvSpPr>
          <p:spPr bwMode="auto">
            <a:xfrm>
              <a:off x="2983" y="3378"/>
              <a:ext cx="31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HDD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0" name="Rectangle 652"/>
            <p:cNvSpPr>
              <a:spLocks noChangeArrowheads="1"/>
            </p:cNvSpPr>
            <p:nvPr/>
          </p:nvSpPr>
          <p:spPr bwMode="auto">
            <a:xfrm>
              <a:off x="3207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1" name="Rectangle 653"/>
            <p:cNvSpPr>
              <a:spLocks noChangeArrowheads="1"/>
            </p:cNvSpPr>
            <p:nvPr/>
          </p:nvSpPr>
          <p:spPr bwMode="auto">
            <a:xfrm>
              <a:off x="3772" y="3378"/>
              <a:ext cx="35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15Gb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2" name="Rectangle 654"/>
            <p:cNvSpPr>
              <a:spLocks noChangeArrowheads="1"/>
            </p:cNvSpPr>
            <p:nvPr/>
          </p:nvSpPr>
          <p:spPr bwMode="auto">
            <a:xfrm>
              <a:off x="4030" y="3378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3" name="Rectangle 655"/>
            <p:cNvSpPr>
              <a:spLocks noChangeArrowheads="1"/>
            </p:cNvSpPr>
            <p:nvPr/>
          </p:nvSpPr>
          <p:spPr bwMode="auto">
            <a:xfrm>
              <a:off x="640" y="3370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Rectangle 656"/>
            <p:cNvSpPr>
              <a:spLocks noChangeArrowheads="1"/>
            </p:cNvSpPr>
            <p:nvPr/>
          </p:nvSpPr>
          <p:spPr bwMode="auto">
            <a:xfrm>
              <a:off x="640" y="3378"/>
              <a:ext cx="9" cy="1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Rectangle 657"/>
            <p:cNvSpPr>
              <a:spLocks noChangeArrowheads="1"/>
            </p:cNvSpPr>
            <p:nvPr/>
          </p:nvSpPr>
          <p:spPr bwMode="auto">
            <a:xfrm>
              <a:off x="225" y="3555"/>
              <a:ext cx="415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Rectangle 658"/>
            <p:cNvSpPr>
              <a:spLocks noChangeArrowheads="1"/>
            </p:cNvSpPr>
            <p:nvPr/>
          </p:nvSpPr>
          <p:spPr bwMode="auto">
            <a:xfrm>
              <a:off x="283" y="3563"/>
              <a:ext cx="308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Rectangle 659"/>
            <p:cNvSpPr>
              <a:spLocks noChangeArrowheads="1"/>
            </p:cNvSpPr>
            <p:nvPr/>
          </p:nvSpPr>
          <p:spPr bwMode="auto">
            <a:xfrm>
              <a:off x="375" y="3555"/>
              <a:ext cx="19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8" name="Rectangle 660"/>
            <p:cNvSpPr>
              <a:spLocks noChangeArrowheads="1"/>
            </p:cNvSpPr>
            <p:nvPr/>
          </p:nvSpPr>
          <p:spPr bwMode="auto">
            <a:xfrm>
              <a:off x="491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9" name="Rectangle 661"/>
            <p:cNvSpPr>
              <a:spLocks noChangeArrowheads="1"/>
            </p:cNvSpPr>
            <p:nvPr/>
          </p:nvSpPr>
          <p:spPr bwMode="auto">
            <a:xfrm>
              <a:off x="807" y="3555"/>
              <a:ext cx="86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I5 Workstation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0" name="Rectangle 662"/>
            <p:cNvSpPr>
              <a:spLocks noChangeArrowheads="1"/>
            </p:cNvSpPr>
            <p:nvPr/>
          </p:nvSpPr>
          <p:spPr bwMode="auto">
            <a:xfrm>
              <a:off x="1554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1" name="Rectangle 663"/>
            <p:cNvSpPr>
              <a:spLocks noChangeArrowheads="1"/>
            </p:cNvSpPr>
            <p:nvPr/>
          </p:nvSpPr>
          <p:spPr bwMode="auto">
            <a:xfrm>
              <a:off x="1720" y="3555"/>
              <a:ext cx="407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Rectangle 664"/>
            <p:cNvSpPr>
              <a:spLocks noChangeArrowheads="1"/>
            </p:cNvSpPr>
            <p:nvPr/>
          </p:nvSpPr>
          <p:spPr bwMode="auto">
            <a:xfrm>
              <a:off x="1779" y="3563"/>
              <a:ext cx="290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Rectangle 665"/>
            <p:cNvSpPr>
              <a:spLocks noChangeArrowheads="1"/>
            </p:cNvSpPr>
            <p:nvPr/>
          </p:nvSpPr>
          <p:spPr bwMode="auto">
            <a:xfrm>
              <a:off x="1895" y="3555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4" name="Rectangle 666"/>
            <p:cNvSpPr>
              <a:spLocks noChangeArrowheads="1"/>
            </p:cNvSpPr>
            <p:nvPr/>
          </p:nvSpPr>
          <p:spPr bwMode="auto">
            <a:xfrm>
              <a:off x="1953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5" name="Rectangle 667"/>
            <p:cNvSpPr>
              <a:spLocks noChangeArrowheads="1"/>
            </p:cNvSpPr>
            <p:nvPr/>
          </p:nvSpPr>
          <p:spPr bwMode="auto">
            <a:xfrm>
              <a:off x="2127" y="3555"/>
              <a:ext cx="532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Rectangle 668"/>
            <p:cNvSpPr>
              <a:spLocks noChangeArrowheads="1"/>
            </p:cNvSpPr>
            <p:nvPr/>
          </p:nvSpPr>
          <p:spPr bwMode="auto">
            <a:xfrm>
              <a:off x="2186" y="3563"/>
              <a:ext cx="415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Rectangle 669"/>
            <p:cNvSpPr>
              <a:spLocks noChangeArrowheads="1"/>
            </p:cNvSpPr>
            <p:nvPr/>
          </p:nvSpPr>
          <p:spPr bwMode="auto">
            <a:xfrm>
              <a:off x="2360" y="3555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8" name="Rectangle 670"/>
            <p:cNvSpPr>
              <a:spLocks noChangeArrowheads="1"/>
            </p:cNvSpPr>
            <p:nvPr/>
          </p:nvSpPr>
          <p:spPr bwMode="auto">
            <a:xfrm>
              <a:off x="2418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9" name="Rectangle 671"/>
            <p:cNvSpPr>
              <a:spLocks noChangeArrowheads="1"/>
            </p:cNvSpPr>
            <p:nvPr/>
          </p:nvSpPr>
          <p:spPr bwMode="auto">
            <a:xfrm>
              <a:off x="2659" y="3555"/>
              <a:ext cx="872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Rectangle 672"/>
            <p:cNvSpPr>
              <a:spLocks noChangeArrowheads="1"/>
            </p:cNvSpPr>
            <p:nvPr/>
          </p:nvSpPr>
          <p:spPr bwMode="auto">
            <a:xfrm>
              <a:off x="2726" y="3563"/>
              <a:ext cx="747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Rectangle 673"/>
            <p:cNvSpPr>
              <a:spLocks noChangeArrowheads="1"/>
            </p:cNvSpPr>
            <p:nvPr/>
          </p:nvSpPr>
          <p:spPr bwMode="auto">
            <a:xfrm>
              <a:off x="2883" y="3555"/>
              <a:ext cx="52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Ramdisk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2" name="Rectangle 674"/>
            <p:cNvSpPr>
              <a:spLocks noChangeArrowheads="1"/>
            </p:cNvSpPr>
            <p:nvPr/>
          </p:nvSpPr>
          <p:spPr bwMode="auto">
            <a:xfrm>
              <a:off x="3315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3" name="Rectangle 675"/>
            <p:cNvSpPr>
              <a:spLocks noChangeArrowheads="1"/>
            </p:cNvSpPr>
            <p:nvPr/>
          </p:nvSpPr>
          <p:spPr bwMode="auto">
            <a:xfrm>
              <a:off x="3531" y="3555"/>
              <a:ext cx="756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Rectangle 676"/>
            <p:cNvSpPr>
              <a:spLocks noChangeArrowheads="1"/>
            </p:cNvSpPr>
            <p:nvPr/>
          </p:nvSpPr>
          <p:spPr bwMode="auto">
            <a:xfrm>
              <a:off x="3590" y="3563"/>
              <a:ext cx="639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Rectangle 677"/>
            <p:cNvSpPr>
              <a:spLocks noChangeArrowheads="1"/>
            </p:cNvSpPr>
            <p:nvPr/>
          </p:nvSpPr>
          <p:spPr bwMode="auto">
            <a:xfrm>
              <a:off x="3806" y="3555"/>
              <a:ext cx="29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8Gb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6" name="Rectangle 678"/>
            <p:cNvSpPr>
              <a:spLocks noChangeArrowheads="1"/>
            </p:cNvSpPr>
            <p:nvPr/>
          </p:nvSpPr>
          <p:spPr bwMode="auto">
            <a:xfrm>
              <a:off x="4005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7" name="Rectangle 679"/>
            <p:cNvSpPr>
              <a:spLocks noChangeArrowheads="1"/>
            </p:cNvSpPr>
            <p:nvPr/>
          </p:nvSpPr>
          <p:spPr bwMode="auto">
            <a:xfrm>
              <a:off x="4287" y="3555"/>
              <a:ext cx="582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Rectangle 680"/>
            <p:cNvSpPr>
              <a:spLocks noChangeArrowheads="1"/>
            </p:cNvSpPr>
            <p:nvPr/>
          </p:nvSpPr>
          <p:spPr bwMode="auto">
            <a:xfrm>
              <a:off x="4346" y="3563"/>
              <a:ext cx="465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Rectangle 681"/>
            <p:cNvSpPr>
              <a:spLocks noChangeArrowheads="1"/>
            </p:cNvSpPr>
            <p:nvPr/>
          </p:nvSpPr>
          <p:spPr bwMode="auto">
            <a:xfrm>
              <a:off x="4445" y="3555"/>
              <a:ext cx="37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26:06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0" name="Rectangle 682"/>
            <p:cNvSpPr>
              <a:spLocks noChangeArrowheads="1"/>
            </p:cNvSpPr>
            <p:nvPr/>
          </p:nvSpPr>
          <p:spPr bwMode="auto">
            <a:xfrm>
              <a:off x="4711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1" name="Rectangle 683"/>
            <p:cNvSpPr>
              <a:spLocks noChangeArrowheads="1"/>
            </p:cNvSpPr>
            <p:nvPr/>
          </p:nvSpPr>
          <p:spPr bwMode="auto">
            <a:xfrm>
              <a:off x="4869" y="3555"/>
              <a:ext cx="615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Rectangle 684"/>
            <p:cNvSpPr>
              <a:spLocks noChangeArrowheads="1"/>
            </p:cNvSpPr>
            <p:nvPr/>
          </p:nvSpPr>
          <p:spPr bwMode="auto">
            <a:xfrm>
              <a:off x="4927" y="3563"/>
              <a:ext cx="499" cy="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Rectangle 685"/>
            <p:cNvSpPr>
              <a:spLocks noChangeArrowheads="1"/>
            </p:cNvSpPr>
            <p:nvPr/>
          </p:nvSpPr>
          <p:spPr bwMode="auto">
            <a:xfrm>
              <a:off x="5002" y="3555"/>
              <a:ext cx="43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gigabit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4" name="Rectangle 686"/>
            <p:cNvSpPr>
              <a:spLocks noChangeArrowheads="1"/>
            </p:cNvSpPr>
            <p:nvPr/>
          </p:nvSpPr>
          <p:spPr bwMode="auto">
            <a:xfrm>
              <a:off x="5351" y="3555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5" name="Rectangle 687"/>
            <p:cNvSpPr>
              <a:spLocks noChangeArrowheads="1"/>
            </p:cNvSpPr>
            <p:nvPr/>
          </p:nvSpPr>
          <p:spPr bwMode="auto">
            <a:xfrm>
              <a:off x="217" y="3539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Rectangle 688"/>
            <p:cNvSpPr>
              <a:spLocks noChangeArrowheads="1"/>
            </p:cNvSpPr>
            <p:nvPr/>
          </p:nvSpPr>
          <p:spPr bwMode="auto">
            <a:xfrm>
              <a:off x="217" y="3539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Rectangle 689"/>
            <p:cNvSpPr>
              <a:spLocks noChangeArrowheads="1"/>
            </p:cNvSpPr>
            <p:nvPr/>
          </p:nvSpPr>
          <p:spPr bwMode="auto">
            <a:xfrm>
              <a:off x="225" y="3539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Rectangle 690"/>
            <p:cNvSpPr>
              <a:spLocks noChangeArrowheads="1"/>
            </p:cNvSpPr>
            <p:nvPr/>
          </p:nvSpPr>
          <p:spPr bwMode="auto">
            <a:xfrm>
              <a:off x="233" y="3539"/>
              <a:ext cx="407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Rectangle 691"/>
            <p:cNvSpPr>
              <a:spLocks noChangeArrowheads="1"/>
            </p:cNvSpPr>
            <p:nvPr/>
          </p:nvSpPr>
          <p:spPr bwMode="auto">
            <a:xfrm>
              <a:off x="640" y="3539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Rectangle 692"/>
            <p:cNvSpPr>
              <a:spLocks noChangeArrowheads="1"/>
            </p:cNvSpPr>
            <p:nvPr/>
          </p:nvSpPr>
          <p:spPr bwMode="auto">
            <a:xfrm>
              <a:off x="649" y="3539"/>
              <a:ext cx="1071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Rectangle 693"/>
            <p:cNvSpPr>
              <a:spLocks noChangeArrowheads="1"/>
            </p:cNvSpPr>
            <p:nvPr/>
          </p:nvSpPr>
          <p:spPr bwMode="auto">
            <a:xfrm>
              <a:off x="1720" y="3539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Rectangle 694"/>
            <p:cNvSpPr>
              <a:spLocks noChangeArrowheads="1"/>
            </p:cNvSpPr>
            <p:nvPr/>
          </p:nvSpPr>
          <p:spPr bwMode="auto">
            <a:xfrm>
              <a:off x="1729" y="3539"/>
              <a:ext cx="39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Rectangle 695"/>
            <p:cNvSpPr>
              <a:spLocks noChangeArrowheads="1"/>
            </p:cNvSpPr>
            <p:nvPr/>
          </p:nvSpPr>
          <p:spPr bwMode="auto">
            <a:xfrm>
              <a:off x="2127" y="3539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Rectangle 696"/>
            <p:cNvSpPr>
              <a:spLocks noChangeArrowheads="1"/>
            </p:cNvSpPr>
            <p:nvPr/>
          </p:nvSpPr>
          <p:spPr bwMode="auto">
            <a:xfrm>
              <a:off x="2136" y="3539"/>
              <a:ext cx="523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Rectangle 697"/>
            <p:cNvSpPr>
              <a:spLocks noChangeArrowheads="1"/>
            </p:cNvSpPr>
            <p:nvPr/>
          </p:nvSpPr>
          <p:spPr bwMode="auto">
            <a:xfrm>
              <a:off x="2659" y="3539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Rectangle 698"/>
            <p:cNvSpPr>
              <a:spLocks noChangeArrowheads="1"/>
            </p:cNvSpPr>
            <p:nvPr/>
          </p:nvSpPr>
          <p:spPr bwMode="auto">
            <a:xfrm>
              <a:off x="2667" y="3539"/>
              <a:ext cx="864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Rectangle 699"/>
            <p:cNvSpPr>
              <a:spLocks noChangeArrowheads="1"/>
            </p:cNvSpPr>
            <p:nvPr/>
          </p:nvSpPr>
          <p:spPr bwMode="auto">
            <a:xfrm>
              <a:off x="3531" y="3539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Rectangle 700"/>
            <p:cNvSpPr>
              <a:spLocks noChangeArrowheads="1"/>
            </p:cNvSpPr>
            <p:nvPr/>
          </p:nvSpPr>
          <p:spPr bwMode="auto">
            <a:xfrm>
              <a:off x="3540" y="3539"/>
              <a:ext cx="747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Rectangle 701"/>
            <p:cNvSpPr>
              <a:spLocks noChangeArrowheads="1"/>
            </p:cNvSpPr>
            <p:nvPr/>
          </p:nvSpPr>
          <p:spPr bwMode="auto">
            <a:xfrm>
              <a:off x="4287" y="3539"/>
              <a:ext cx="58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Rectangle 702"/>
            <p:cNvSpPr>
              <a:spLocks noChangeArrowheads="1"/>
            </p:cNvSpPr>
            <p:nvPr/>
          </p:nvSpPr>
          <p:spPr bwMode="auto">
            <a:xfrm>
              <a:off x="4869" y="353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Rectangle 703"/>
            <p:cNvSpPr>
              <a:spLocks noChangeArrowheads="1"/>
            </p:cNvSpPr>
            <p:nvPr/>
          </p:nvSpPr>
          <p:spPr bwMode="auto">
            <a:xfrm>
              <a:off x="4877" y="3539"/>
              <a:ext cx="5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Rectangle 704"/>
            <p:cNvSpPr>
              <a:spLocks noChangeArrowheads="1"/>
            </p:cNvSpPr>
            <p:nvPr/>
          </p:nvSpPr>
          <p:spPr bwMode="auto">
            <a:xfrm>
              <a:off x="5475" y="3539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Rectangle 705"/>
            <p:cNvSpPr>
              <a:spLocks noChangeArrowheads="1"/>
            </p:cNvSpPr>
            <p:nvPr/>
          </p:nvSpPr>
          <p:spPr bwMode="auto">
            <a:xfrm>
              <a:off x="217" y="3547"/>
              <a:ext cx="8" cy="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Rectangle 706"/>
            <p:cNvSpPr>
              <a:spLocks noChangeArrowheads="1"/>
            </p:cNvSpPr>
            <p:nvPr/>
          </p:nvSpPr>
          <p:spPr bwMode="auto">
            <a:xfrm>
              <a:off x="640" y="3547"/>
              <a:ext cx="9" cy="1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Rectangle 707"/>
            <p:cNvSpPr>
              <a:spLocks noChangeArrowheads="1"/>
            </p:cNvSpPr>
            <p:nvPr/>
          </p:nvSpPr>
          <p:spPr bwMode="auto">
            <a:xfrm>
              <a:off x="5475" y="3547"/>
              <a:ext cx="9" cy="1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Rectangle 708"/>
            <p:cNvSpPr>
              <a:spLocks noChangeArrowheads="1"/>
            </p:cNvSpPr>
            <p:nvPr/>
          </p:nvSpPr>
          <p:spPr bwMode="auto">
            <a:xfrm>
              <a:off x="375" y="3724"/>
              <a:ext cx="19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7" name="Rectangle 709"/>
            <p:cNvSpPr>
              <a:spLocks noChangeArrowheads="1"/>
            </p:cNvSpPr>
            <p:nvPr/>
          </p:nvSpPr>
          <p:spPr bwMode="auto">
            <a:xfrm>
              <a:off x="491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8" name="Rectangle 710"/>
            <p:cNvSpPr>
              <a:spLocks noChangeArrowheads="1"/>
            </p:cNvSpPr>
            <p:nvPr/>
          </p:nvSpPr>
          <p:spPr bwMode="auto">
            <a:xfrm>
              <a:off x="807" y="3724"/>
              <a:ext cx="86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I5 Workstation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9" name="Rectangle 711"/>
            <p:cNvSpPr>
              <a:spLocks noChangeArrowheads="1"/>
            </p:cNvSpPr>
            <p:nvPr/>
          </p:nvSpPr>
          <p:spPr bwMode="auto">
            <a:xfrm>
              <a:off x="1554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0" name="Rectangle 712"/>
            <p:cNvSpPr>
              <a:spLocks noChangeArrowheads="1"/>
            </p:cNvSpPr>
            <p:nvPr/>
          </p:nvSpPr>
          <p:spPr bwMode="auto">
            <a:xfrm>
              <a:off x="1895" y="3724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1" name="Rectangle 713"/>
            <p:cNvSpPr>
              <a:spLocks noChangeArrowheads="1"/>
            </p:cNvSpPr>
            <p:nvPr/>
          </p:nvSpPr>
          <p:spPr bwMode="auto">
            <a:xfrm>
              <a:off x="1953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2" name="Rectangle 714"/>
            <p:cNvSpPr>
              <a:spLocks noChangeArrowheads="1"/>
            </p:cNvSpPr>
            <p:nvPr/>
          </p:nvSpPr>
          <p:spPr bwMode="auto">
            <a:xfrm>
              <a:off x="2360" y="3724"/>
              <a:ext cx="133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3" name="Rectangle 715"/>
            <p:cNvSpPr>
              <a:spLocks noChangeArrowheads="1"/>
            </p:cNvSpPr>
            <p:nvPr/>
          </p:nvSpPr>
          <p:spPr bwMode="auto">
            <a:xfrm>
              <a:off x="2418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4" name="Rectangle 716"/>
            <p:cNvSpPr>
              <a:spLocks noChangeArrowheads="1"/>
            </p:cNvSpPr>
            <p:nvPr/>
          </p:nvSpPr>
          <p:spPr bwMode="auto">
            <a:xfrm>
              <a:off x="2983" y="3724"/>
              <a:ext cx="31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HDD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5" name="Rectangle 717"/>
            <p:cNvSpPr>
              <a:spLocks noChangeArrowheads="1"/>
            </p:cNvSpPr>
            <p:nvPr/>
          </p:nvSpPr>
          <p:spPr bwMode="auto">
            <a:xfrm>
              <a:off x="3207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6" name="Rectangle 718"/>
            <p:cNvSpPr>
              <a:spLocks noChangeArrowheads="1"/>
            </p:cNvSpPr>
            <p:nvPr/>
          </p:nvSpPr>
          <p:spPr bwMode="auto">
            <a:xfrm>
              <a:off x="3806" y="3724"/>
              <a:ext cx="29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8Gb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7" name="Rectangle 719"/>
            <p:cNvSpPr>
              <a:spLocks noChangeArrowheads="1"/>
            </p:cNvSpPr>
            <p:nvPr/>
          </p:nvSpPr>
          <p:spPr bwMode="auto">
            <a:xfrm>
              <a:off x="4005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8" name="Rectangle 720"/>
            <p:cNvSpPr>
              <a:spLocks noChangeArrowheads="1"/>
            </p:cNvSpPr>
            <p:nvPr/>
          </p:nvSpPr>
          <p:spPr bwMode="auto">
            <a:xfrm>
              <a:off x="4445" y="3724"/>
              <a:ext cx="37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27:00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9" name="Rectangle 721"/>
            <p:cNvSpPr>
              <a:spLocks noChangeArrowheads="1"/>
            </p:cNvSpPr>
            <p:nvPr/>
          </p:nvSpPr>
          <p:spPr bwMode="auto">
            <a:xfrm>
              <a:off x="4711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0" name="Rectangle 722"/>
            <p:cNvSpPr>
              <a:spLocks noChangeArrowheads="1"/>
            </p:cNvSpPr>
            <p:nvPr/>
          </p:nvSpPr>
          <p:spPr bwMode="auto">
            <a:xfrm>
              <a:off x="5002" y="3724"/>
              <a:ext cx="43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gigabit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1" name="Rectangle 723"/>
            <p:cNvSpPr>
              <a:spLocks noChangeArrowheads="1"/>
            </p:cNvSpPr>
            <p:nvPr/>
          </p:nvSpPr>
          <p:spPr bwMode="auto">
            <a:xfrm>
              <a:off x="5351" y="3724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2" name="Rectangle 724"/>
            <p:cNvSpPr>
              <a:spLocks noChangeArrowheads="1"/>
            </p:cNvSpPr>
            <p:nvPr/>
          </p:nvSpPr>
          <p:spPr bwMode="auto">
            <a:xfrm>
              <a:off x="217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Rectangle 725"/>
            <p:cNvSpPr>
              <a:spLocks noChangeArrowheads="1"/>
            </p:cNvSpPr>
            <p:nvPr/>
          </p:nvSpPr>
          <p:spPr bwMode="auto">
            <a:xfrm>
              <a:off x="217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Rectangle 726"/>
            <p:cNvSpPr>
              <a:spLocks noChangeArrowheads="1"/>
            </p:cNvSpPr>
            <p:nvPr/>
          </p:nvSpPr>
          <p:spPr bwMode="auto">
            <a:xfrm>
              <a:off x="225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Rectangle 727"/>
            <p:cNvSpPr>
              <a:spLocks noChangeArrowheads="1"/>
            </p:cNvSpPr>
            <p:nvPr/>
          </p:nvSpPr>
          <p:spPr bwMode="auto">
            <a:xfrm>
              <a:off x="233" y="3716"/>
              <a:ext cx="407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Rectangle 728"/>
            <p:cNvSpPr>
              <a:spLocks noChangeArrowheads="1"/>
            </p:cNvSpPr>
            <p:nvPr/>
          </p:nvSpPr>
          <p:spPr bwMode="auto">
            <a:xfrm>
              <a:off x="640" y="37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Rectangle 729"/>
            <p:cNvSpPr>
              <a:spLocks noChangeArrowheads="1"/>
            </p:cNvSpPr>
            <p:nvPr/>
          </p:nvSpPr>
          <p:spPr bwMode="auto">
            <a:xfrm>
              <a:off x="649" y="3716"/>
              <a:ext cx="1071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Rectangle 730"/>
            <p:cNvSpPr>
              <a:spLocks noChangeArrowheads="1"/>
            </p:cNvSpPr>
            <p:nvPr/>
          </p:nvSpPr>
          <p:spPr bwMode="auto">
            <a:xfrm>
              <a:off x="1720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Rectangle 731"/>
            <p:cNvSpPr>
              <a:spLocks noChangeArrowheads="1"/>
            </p:cNvSpPr>
            <p:nvPr/>
          </p:nvSpPr>
          <p:spPr bwMode="auto">
            <a:xfrm>
              <a:off x="1729" y="3716"/>
              <a:ext cx="39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Rectangle 732"/>
            <p:cNvSpPr>
              <a:spLocks noChangeArrowheads="1"/>
            </p:cNvSpPr>
            <p:nvPr/>
          </p:nvSpPr>
          <p:spPr bwMode="auto">
            <a:xfrm>
              <a:off x="2127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Rectangle 733"/>
            <p:cNvSpPr>
              <a:spLocks noChangeArrowheads="1"/>
            </p:cNvSpPr>
            <p:nvPr/>
          </p:nvSpPr>
          <p:spPr bwMode="auto">
            <a:xfrm>
              <a:off x="2136" y="3716"/>
              <a:ext cx="523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Rectangle 734"/>
            <p:cNvSpPr>
              <a:spLocks noChangeArrowheads="1"/>
            </p:cNvSpPr>
            <p:nvPr/>
          </p:nvSpPr>
          <p:spPr bwMode="auto">
            <a:xfrm>
              <a:off x="2659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Rectangle 735"/>
            <p:cNvSpPr>
              <a:spLocks noChangeArrowheads="1"/>
            </p:cNvSpPr>
            <p:nvPr/>
          </p:nvSpPr>
          <p:spPr bwMode="auto">
            <a:xfrm>
              <a:off x="2667" y="3716"/>
              <a:ext cx="864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Rectangle 736"/>
            <p:cNvSpPr>
              <a:spLocks noChangeArrowheads="1"/>
            </p:cNvSpPr>
            <p:nvPr/>
          </p:nvSpPr>
          <p:spPr bwMode="auto">
            <a:xfrm>
              <a:off x="3531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Rectangle 737"/>
            <p:cNvSpPr>
              <a:spLocks noChangeArrowheads="1"/>
            </p:cNvSpPr>
            <p:nvPr/>
          </p:nvSpPr>
          <p:spPr bwMode="auto">
            <a:xfrm>
              <a:off x="3540" y="3716"/>
              <a:ext cx="747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Rectangle 738"/>
            <p:cNvSpPr>
              <a:spLocks noChangeArrowheads="1"/>
            </p:cNvSpPr>
            <p:nvPr/>
          </p:nvSpPr>
          <p:spPr bwMode="auto">
            <a:xfrm>
              <a:off x="4287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Rectangle 739"/>
            <p:cNvSpPr>
              <a:spLocks noChangeArrowheads="1"/>
            </p:cNvSpPr>
            <p:nvPr/>
          </p:nvSpPr>
          <p:spPr bwMode="auto">
            <a:xfrm>
              <a:off x="4296" y="3716"/>
              <a:ext cx="573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Rectangle 740"/>
            <p:cNvSpPr>
              <a:spLocks noChangeArrowheads="1"/>
            </p:cNvSpPr>
            <p:nvPr/>
          </p:nvSpPr>
          <p:spPr bwMode="auto">
            <a:xfrm>
              <a:off x="4869" y="3716"/>
              <a:ext cx="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Rectangle 741"/>
            <p:cNvSpPr>
              <a:spLocks noChangeArrowheads="1"/>
            </p:cNvSpPr>
            <p:nvPr/>
          </p:nvSpPr>
          <p:spPr bwMode="auto">
            <a:xfrm>
              <a:off x="4877" y="3716"/>
              <a:ext cx="598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Rectangle 742"/>
            <p:cNvSpPr>
              <a:spLocks noChangeArrowheads="1"/>
            </p:cNvSpPr>
            <p:nvPr/>
          </p:nvSpPr>
          <p:spPr bwMode="auto">
            <a:xfrm>
              <a:off x="5475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Rectangle 743"/>
            <p:cNvSpPr>
              <a:spLocks noChangeArrowheads="1"/>
            </p:cNvSpPr>
            <p:nvPr/>
          </p:nvSpPr>
          <p:spPr bwMode="auto">
            <a:xfrm>
              <a:off x="5475" y="3716"/>
              <a:ext cx="9" cy="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Rectangle 744"/>
            <p:cNvSpPr>
              <a:spLocks noChangeArrowheads="1"/>
            </p:cNvSpPr>
            <p:nvPr/>
          </p:nvSpPr>
          <p:spPr bwMode="auto">
            <a:xfrm>
              <a:off x="640" y="3724"/>
              <a:ext cx="9" cy="1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Rectangle 745"/>
            <p:cNvSpPr>
              <a:spLocks noChangeArrowheads="1"/>
            </p:cNvSpPr>
            <p:nvPr/>
          </p:nvSpPr>
          <p:spPr bwMode="auto">
            <a:xfrm>
              <a:off x="375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4" name="Rectangle 746"/>
            <p:cNvSpPr>
              <a:spLocks noChangeArrowheads="1"/>
            </p:cNvSpPr>
            <p:nvPr/>
          </p:nvSpPr>
          <p:spPr bwMode="auto">
            <a:xfrm>
              <a:off x="491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5" name="Rectangle 747"/>
            <p:cNvSpPr>
              <a:spLocks noChangeArrowheads="1"/>
            </p:cNvSpPr>
            <p:nvPr/>
          </p:nvSpPr>
          <p:spPr bwMode="auto">
            <a:xfrm>
              <a:off x="807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6" name="Rectangle 748"/>
            <p:cNvSpPr>
              <a:spLocks noChangeArrowheads="1"/>
            </p:cNvSpPr>
            <p:nvPr/>
          </p:nvSpPr>
          <p:spPr bwMode="auto">
            <a:xfrm>
              <a:off x="1554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7" name="Rectangle 749"/>
            <p:cNvSpPr>
              <a:spLocks noChangeArrowheads="1"/>
            </p:cNvSpPr>
            <p:nvPr/>
          </p:nvSpPr>
          <p:spPr bwMode="auto">
            <a:xfrm>
              <a:off x="1895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8" name="Rectangle 750"/>
            <p:cNvSpPr>
              <a:spLocks noChangeArrowheads="1"/>
            </p:cNvSpPr>
            <p:nvPr/>
          </p:nvSpPr>
          <p:spPr bwMode="auto">
            <a:xfrm>
              <a:off x="1953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9" name="Rectangle 751"/>
            <p:cNvSpPr>
              <a:spLocks noChangeArrowheads="1"/>
            </p:cNvSpPr>
            <p:nvPr/>
          </p:nvSpPr>
          <p:spPr bwMode="auto">
            <a:xfrm>
              <a:off x="2360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0" name="Rectangle 752"/>
            <p:cNvSpPr>
              <a:spLocks noChangeArrowheads="1"/>
            </p:cNvSpPr>
            <p:nvPr/>
          </p:nvSpPr>
          <p:spPr bwMode="auto">
            <a:xfrm>
              <a:off x="2418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1" name="Rectangle 753"/>
            <p:cNvSpPr>
              <a:spLocks noChangeArrowheads="1"/>
            </p:cNvSpPr>
            <p:nvPr/>
          </p:nvSpPr>
          <p:spPr bwMode="auto">
            <a:xfrm>
              <a:off x="3000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2" name="Rectangle 754"/>
            <p:cNvSpPr>
              <a:spLocks noChangeArrowheads="1"/>
            </p:cNvSpPr>
            <p:nvPr/>
          </p:nvSpPr>
          <p:spPr bwMode="auto">
            <a:xfrm>
              <a:off x="3191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3" name="Rectangle 755"/>
            <p:cNvSpPr>
              <a:spLocks noChangeArrowheads="1"/>
            </p:cNvSpPr>
            <p:nvPr/>
          </p:nvSpPr>
          <p:spPr bwMode="auto">
            <a:xfrm>
              <a:off x="3806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4" name="Rectangle 756"/>
            <p:cNvSpPr>
              <a:spLocks noChangeArrowheads="1"/>
            </p:cNvSpPr>
            <p:nvPr/>
          </p:nvSpPr>
          <p:spPr bwMode="auto">
            <a:xfrm>
              <a:off x="4005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5" name="Rectangle 757"/>
            <p:cNvSpPr>
              <a:spLocks noChangeArrowheads="1"/>
            </p:cNvSpPr>
            <p:nvPr/>
          </p:nvSpPr>
          <p:spPr bwMode="auto">
            <a:xfrm>
              <a:off x="4445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6" name="Rectangle 758"/>
            <p:cNvSpPr>
              <a:spLocks noChangeArrowheads="1"/>
            </p:cNvSpPr>
            <p:nvPr/>
          </p:nvSpPr>
          <p:spPr bwMode="auto">
            <a:xfrm>
              <a:off x="4711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7" name="Rectangle 759"/>
            <p:cNvSpPr>
              <a:spLocks noChangeArrowheads="1"/>
            </p:cNvSpPr>
            <p:nvPr/>
          </p:nvSpPr>
          <p:spPr bwMode="auto">
            <a:xfrm>
              <a:off x="5002" y="3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8" name="Rectangle 760"/>
            <p:cNvSpPr>
              <a:spLocks noChangeArrowheads="1"/>
            </p:cNvSpPr>
            <p:nvPr/>
          </p:nvSpPr>
          <p:spPr bwMode="auto">
            <a:xfrm>
              <a:off x="5351" y="3901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9" name="Rectangle 761"/>
            <p:cNvSpPr>
              <a:spLocks noChangeArrowheads="1"/>
            </p:cNvSpPr>
            <p:nvPr/>
          </p:nvSpPr>
          <p:spPr bwMode="auto">
            <a:xfrm>
              <a:off x="225" y="3885"/>
              <a:ext cx="4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Rectangle 762"/>
            <p:cNvSpPr>
              <a:spLocks noChangeArrowheads="1"/>
            </p:cNvSpPr>
            <p:nvPr/>
          </p:nvSpPr>
          <p:spPr bwMode="auto">
            <a:xfrm>
              <a:off x="640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Rectangle 763"/>
            <p:cNvSpPr>
              <a:spLocks noChangeArrowheads="1"/>
            </p:cNvSpPr>
            <p:nvPr/>
          </p:nvSpPr>
          <p:spPr bwMode="auto">
            <a:xfrm>
              <a:off x="649" y="3885"/>
              <a:ext cx="107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Rectangle 764"/>
            <p:cNvSpPr>
              <a:spLocks noChangeArrowheads="1"/>
            </p:cNvSpPr>
            <p:nvPr/>
          </p:nvSpPr>
          <p:spPr bwMode="auto">
            <a:xfrm>
              <a:off x="1720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Rectangle 765"/>
            <p:cNvSpPr>
              <a:spLocks noChangeArrowheads="1"/>
            </p:cNvSpPr>
            <p:nvPr/>
          </p:nvSpPr>
          <p:spPr bwMode="auto">
            <a:xfrm>
              <a:off x="1729" y="3885"/>
              <a:ext cx="3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Rectangle 766"/>
            <p:cNvSpPr>
              <a:spLocks noChangeArrowheads="1"/>
            </p:cNvSpPr>
            <p:nvPr/>
          </p:nvSpPr>
          <p:spPr bwMode="auto">
            <a:xfrm>
              <a:off x="2127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Rectangle 767"/>
            <p:cNvSpPr>
              <a:spLocks noChangeArrowheads="1"/>
            </p:cNvSpPr>
            <p:nvPr/>
          </p:nvSpPr>
          <p:spPr bwMode="auto">
            <a:xfrm>
              <a:off x="2136" y="3885"/>
              <a:ext cx="52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Rectangle 768"/>
            <p:cNvSpPr>
              <a:spLocks noChangeArrowheads="1"/>
            </p:cNvSpPr>
            <p:nvPr/>
          </p:nvSpPr>
          <p:spPr bwMode="auto">
            <a:xfrm>
              <a:off x="2659" y="388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Rectangle 769"/>
            <p:cNvSpPr>
              <a:spLocks noChangeArrowheads="1"/>
            </p:cNvSpPr>
            <p:nvPr/>
          </p:nvSpPr>
          <p:spPr bwMode="auto">
            <a:xfrm>
              <a:off x="2667" y="3885"/>
              <a:ext cx="8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Rectangle 770"/>
            <p:cNvSpPr>
              <a:spLocks noChangeArrowheads="1"/>
            </p:cNvSpPr>
            <p:nvPr/>
          </p:nvSpPr>
          <p:spPr bwMode="auto">
            <a:xfrm>
              <a:off x="3531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Rectangle 771"/>
            <p:cNvSpPr>
              <a:spLocks noChangeArrowheads="1"/>
            </p:cNvSpPr>
            <p:nvPr/>
          </p:nvSpPr>
          <p:spPr bwMode="auto">
            <a:xfrm>
              <a:off x="3540" y="3885"/>
              <a:ext cx="74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Rectangle 772"/>
            <p:cNvSpPr>
              <a:spLocks noChangeArrowheads="1"/>
            </p:cNvSpPr>
            <p:nvPr/>
          </p:nvSpPr>
          <p:spPr bwMode="auto">
            <a:xfrm>
              <a:off x="4287" y="3885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Rectangle 773"/>
            <p:cNvSpPr>
              <a:spLocks noChangeArrowheads="1"/>
            </p:cNvSpPr>
            <p:nvPr/>
          </p:nvSpPr>
          <p:spPr bwMode="auto">
            <a:xfrm>
              <a:off x="4296" y="3885"/>
              <a:ext cx="57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Rectangle 774"/>
            <p:cNvSpPr>
              <a:spLocks noChangeArrowheads="1"/>
            </p:cNvSpPr>
            <p:nvPr/>
          </p:nvSpPr>
          <p:spPr bwMode="auto">
            <a:xfrm>
              <a:off x="4869" y="388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Rectangle 775"/>
            <p:cNvSpPr>
              <a:spLocks noChangeArrowheads="1"/>
            </p:cNvSpPr>
            <p:nvPr/>
          </p:nvSpPr>
          <p:spPr bwMode="auto">
            <a:xfrm>
              <a:off x="4877" y="3885"/>
              <a:ext cx="60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Rectangle 776"/>
            <p:cNvSpPr>
              <a:spLocks noChangeArrowheads="1"/>
            </p:cNvSpPr>
            <p:nvPr/>
          </p:nvSpPr>
          <p:spPr bwMode="auto">
            <a:xfrm>
              <a:off x="217" y="4071"/>
              <a:ext cx="42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Rectangle 777"/>
            <p:cNvSpPr>
              <a:spLocks noChangeArrowheads="1"/>
            </p:cNvSpPr>
            <p:nvPr/>
          </p:nvSpPr>
          <p:spPr bwMode="auto">
            <a:xfrm>
              <a:off x="640" y="3893"/>
              <a:ext cx="9" cy="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Rectangle 778"/>
            <p:cNvSpPr>
              <a:spLocks noChangeArrowheads="1"/>
            </p:cNvSpPr>
            <p:nvPr/>
          </p:nvSpPr>
          <p:spPr bwMode="auto">
            <a:xfrm>
              <a:off x="640" y="40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Rectangle 779"/>
            <p:cNvSpPr>
              <a:spLocks noChangeArrowheads="1"/>
            </p:cNvSpPr>
            <p:nvPr/>
          </p:nvSpPr>
          <p:spPr bwMode="auto">
            <a:xfrm>
              <a:off x="640" y="40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Rectangle 780"/>
            <p:cNvSpPr>
              <a:spLocks noChangeArrowheads="1"/>
            </p:cNvSpPr>
            <p:nvPr/>
          </p:nvSpPr>
          <p:spPr bwMode="auto">
            <a:xfrm>
              <a:off x="649" y="4071"/>
              <a:ext cx="107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Rectangle 781"/>
            <p:cNvSpPr>
              <a:spLocks noChangeArrowheads="1"/>
            </p:cNvSpPr>
            <p:nvPr/>
          </p:nvSpPr>
          <p:spPr bwMode="auto">
            <a:xfrm>
              <a:off x="1712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Rectangle 782"/>
            <p:cNvSpPr>
              <a:spLocks noChangeArrowheads="1"/>
            </p:cNvSpPr>
            <p:nvPr/>
          </p:nvSpPr>
          <p:spPr bwMode="auto">
            <a:xfrm>
              <a:off x="1720" y="4071"/>
              <a:ext cx="40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Rectangle 783"/>
            <p:cNvSpPr>
              <a:spLocks noChangeArrowheads="1"/>
            </p:cNvSpPr>
            <p:nvPr/>
          </p:nvSpPr>
          <p:spPr bwMode="auto">
            <a:xfrm>
              <a:off x="2119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Rectangle 784"/>
            <p:cNvSpPr>
              <a:spLocks noChangeArrowheads="1"/>
            </p:cNvSpPr>
            <p:nvPr/>
          </p:nvSpPr>
          <p:spPr bwMode="auto">
            <a:xfrm>
              <a:off x="2127" y="4071"/>
              <a:ext cx="53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Rectangle 785"/>
            <p:cNvSpPr>
              <a:spLocks noChangeArrowheads="1"/>
            </p:cNvSpPr>
            <p:nvPr/>
          </p:nvSpPr>
          <p:spPr bwMode="auto">
            <a:xfrm>
              <a:off x="2651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Rectangle 786"/>
            <p:cNvSpPr>
              <a:spLocks noChangeArrowheads="1"/>
            </p:cNvSpPr>
            <p:nvPr/>
          </p:nvSpPr>
          <p:spPr bwMode="auto">
            <a:xfrm>
              <a:off x="2659" y="4071"/>
              <a:ext cx="87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Rectangle 787"/>
            <p:cNvSpPr>
              <a:spLocks noChangeArrowheads="1"/>
            </p:cNvSpPr>
            <p:nvPr/>
          </p:nvSpPr>
          <p:spPr bwMode="auto">
            <a:xfrm>
              <a:off x="3523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Rectangle 788"/>
            <p:cNvSpPr>
              <a:spLocks noChangeArrowheads="1"/>
            </p:cNvSpPr>
            <p:nvPr/>
          </p:nvSpPr>
          <p:spPr bwMode="auto">
            <a:xfrm>
              <a:off x="3531" y="4071"/>
              <a:ext cx="75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Rectangle 789"/>
            <p:cNvSpPr>
              <a:spLocks noChangeArrowheads="1"/>
            </p:cNvSpPr>
            <p:nvPr/>
          </p:nvSpPr>
          <p:spPr bwMode="auto">
            <a:xfrm>
              <a:off x="4279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Rectangle 790"/>
            <p:cNvSpPr>
              <a:spLocks noChangeArrowheads="1"/>
            </p:cNvSpPr>
            <p:nvPr/>
          </p:nvSpPr>
          <p:spPr bwMode="auto">
            <a:xfrm>
              <a:off x="4287" y="4071"/>
              <a:ext cx="58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Rectangle 791"/>
            <p:cNvSpPr>
              <a:spLocks noChangeArrowheads="1"/>
            </p:cNvSpPr>
            <p:nvPr/>
          </p:nvSpPr>
          <p:spPr bwMode="auto">
            <a:xfrm>
              <a:off x="4861" y="40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Rectangle 792"/>
            <p:cNvSpPr>
              <a:spLocks noChangeArrowheads="1"/>
            </p:cNvSpPr>
            <p:nvPr/>
          </p:nvSpPr>
          <p:spPr bwMode="auto">
            <a:xfrm>
              <a:off x="4869" y="4071"/>
              <a:ext cx="6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Rectangle 793"/>
            <p:cNvSpPr>
              <a:spLocks noChangeArrowheads="1"/>
            </p:cNvSpPr>
            <p:nvPr/>
          </p:nvSpPr>
          <p:spPr bwMode="auto">
            <a:xfrm>
              <a:off x="225" y="4070"/>
              <a:ext cx="10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02" name="Group 796"/>
          <p:cNvGrpSpPr>
            <a:grpSpLocks noChangeAspect="1"/>
          </p:cNvGrpSpPr>
          <p:nvPr/>
        </p:nvGrpSpPr>
        <p:grpSpPr bwMode="auto">
          <a:xfrm>
            <a:off x="357188" y="-249238"/>
            <a:ext cx="8229600" cy="5430838"/>
            <a:chOff x="225" y="-157"/>
            <a:chExt cx="5184" cy="3421"/>
          </a:xfrm>
        </p:grpSpPr>
        <p:sp>
          <p:nvSpPr>
            <p:cNvPr id="803" name="AutoShape 795"/>
            <p:cNvSpPr>
              <a:spLocks noChangeAspect="1" noChangeArrowheads="1" noTextEdit="1"/>
            </p:cNvSpPr>
            <p:nvPr/>
          </p:nvSpPr>
          <p:spPr bwMode="auto">
            <a:xfrm>
              <a:off x="225" y="-157"/>
              <a:ext cx="5184" cy="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04" name="Group 997"/>
            <p:cNvGrpSpPr>
              <a:grpSpLocks/>
            </p:cNvGrpSpPr>
            <p:nvPr/>
          </p:nvGrpSpPr>
          <p:grpSpPr bwMode="auto">
            <a:xfrm>
              <a:off x="225" y="-141"/>
              <a:ext cx="5292" cy="1739"/>
              <a:chOff x="225" y="-141"/>
              <a:chExt cx="5292" cy="1739"/>
            </a:xfrm>
          </p:grpSpPr>
          <p:sp>
            <p:nvSpPr>
              <p:cNvPr id="1025" name="Rectangle 797"/>
              <p:cNvSpPr>
                <a:spLocks noChangeArrowheads="1"/>
              </p:cNvSpPr>
              <p:nvPr/>
            </p:nvSpPr>
            <p:spPr bwMode="auto">
              <a:xfrm>
                <a:off x="225" y="-14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6" name="Rectangle 798"/>
              <p:cNvSpPr>
                <a:spLocks noChangeArrowheads="1"/>
              </p:cNvSpPr>
              <p:nvPr/>
            </p:nvSpPr>
            <p:spPr bwMode="auto">
              <a:xfrm>
                <a:off x="1388" y="-14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799"/>
              <p:cNvSpPr>
                <a:spLocks noChangeArrowheads="1"/>
              </p:cNvSpPr>
              <p:nvPr/>
            </p:nvSpPr>
            <p:spPr bwMode="auto">
              <a:xfrm>
                <a:off x="1637" y="-141"/>
                <a:ext cx="108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700" b="0" i="0" u="none" strike="noStrike" cap="none" normalizeH="0" baseline="0" smtClean="0">
                    <a:ln>
                      <a:noFill/>
                    </a:ln>
                    <a:solidFill>
                      <a:srgbClr val="2E74B5"/>
                    </a:solidFill>
                    <a:effectLst/>
                    <a:latin typeface="Calibri Light" panose="020F03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8" name="Rectangle 800"/>
              <p:cNvSpPr>
                <a:spLocks noChangeArrowheads="1"/>
              </p:cNvSpPr>
              <p:nvPr/>
            </p:nvSpPr>
            <p:spPr bwMode="auto">
              <a:xfrm>
                <a:off x="325" y="44"/>
                <a:ext cx="31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Test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9" name="Rectangle 801"/>
              <p:cNvSpPr>
                <a:spLocks noChangeArrowheads="1"/>
              </p:cNvSpPr>
              <p:nvPr/>
            </p:nvSpPr>
            <p:spPr bwMode="auto">
              <a:xfrm>
                <a:off x="383" y="180"/>
                <a:ext cx="17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0" name="Rectangle 802"/>
              <p:cNvSpPr>
                <a:spLocks noChangeArrowheads="1"/>
              </p:cNvSpPr>
              <p:nvPr/>
            </p:nvSpPr>
            <p:spPr bwMode="auto">
              <a:xfrm>
                <a:off x="491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1" name="Rectangle 803"/>
              <p:cNvSpPr>
                <a:spLocks noChangeArrowheads="1"/>
              </p:cNvSpPr>
              <p:nvPr/>
            </p:nvSpPr>
            <p:spPr bwMode="auto">
              <a:xfrm>
                <a:off x="823" y="108"/>
                <a:ext cx="77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Configuration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2" name="Rectangle 804"/>
              <p:cNvSpPr>
                <a:spLocks noChangeArrowheads="1"/>
              </p:cNvSpPr>
              <p:nvPr/>
            </p:nvSpPr>
            <p:spPr bwMode="auto">
              <a:xfrm>
                <a:off x="1529" y="10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3" name="Rectangle 805"/>
              <p:cNvSpPr>
                <a:spLocks noChangeArrowheads="1"/>
              </p:cNvSpPr>
              <p:nvPr/>
            </p:nvSpPr>
            <p:spPr bwMode="auto">
              <a:xfrm>
                <a:off x="1820" y="44"/>
                <a:ext cx="2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# of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4" name="Rectangle 806"/>
              <p:cNvSpPr>
                <a:spLocks noChangeArrowheads="1"/>
              </p:cNvSpPr>
              <p:nvPr/>
            </p:nvSpPr>
            <p:spPr bwMode="auto">
              <a:xfrm>
                <a:off x="1787" y="180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cores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807"/>
              <p:cNvSpPr>
                <a:spLocks noChangeArrowheads="1"/>
              </p:cNvSpPr>
              <p:nvPr/>
            </p:nvSpPr>
            <p:spPr bwMode="auto">
              <a:xfrm>
                <a:off x="2061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6" name="Rectangle 808"/>
              <p:cNvSpPr>
                <a:spLocks noChangeArrowheads="1"/>
              </p:cNvSpPr>
              <p:nvPr/>
            </p:nvSpPr>
            <p:spPr bwMode="auto">
              <a:xfrm>
                <a:off x="2294" y="44"/>
                <a:ext cx="2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# of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7" name="Rectangle 809"/>
              <p:cNvSpPr>
                <a:spLocks noChangeArrowheads="1"/>
              </p:cNvSpPr>
              <p:nvPr/>
            </p:nvSpPr>
            <p:spPr bwMode="auto">
              <a:xfrm>
                <a:off x="2211" y="180"/>
                <a:ext cx="42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Agents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8" name="Rectangle 810"/>
              <p:cNvSpPr>
                <a:spLocks noChangeArrowheads="1"/>
              </p:cNvSpPr>
              <p:nvPr/>
            </p:nvSpPr>
            <p:spPr bwMode="auto">
              <a:xfrm>
                <a:off x="2568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9" name="Rectangle 811"/>
              <p:cNvSpPr>
                <a:spLocks noChangeArrowheads="1"/>
              </p:cNvSpPr>
              <p:nvPr/>
            </p:nvSpPr>
            <p:spPr bwMode="auto">
              <a:xfrm>
                <a:off x="2834" y="44"/>
                <a:ext cx="6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File Cache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0" name="Rectangle 812"/>
              <p:cNvSpPr>
                <a:spLocks noChangeArrowheads="1"/>
              </p:cNvSpPr>
              <p:nvPr/>
            </p:nvSpPr>
            <p:spPr bwMode="auto">
              <a:xfrm>
                <a:off x="2975" y="180"/>
                <a:ext cx="31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Type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1" name="Rectangle 813"/>
              <p:cNvSpPr>
                <a:spLocks noChangeArrowheads="1"/>
              </p:cNvSpPr>
              <p:nvPr/>
            </p:nvSpPr>
            <p:spPr bwMode="auto">
              <a:xfrm>
                <a:off x="3224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2" name="Rectangle 814"/>
              <p:cNvSpPr>
                <a:spLocks noChangeArrowheads="1"/>
              </p:cNvSpPr>
              <p:nvPr/>
            </p:nvSpPr>
            <p:spPr bwMode="auto">
              <a:xfrm>
                <a:off x="3639" y="44"/>
                <a:ext cx="6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File Cache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3" name="Rectangle 815"/>
              <p:cNvSpPr>
                <a:spLocks noChangeArrowheads="1"/>
              </p:cNvSpPr>
              <p:nvPr/>
            </p:nvSpPr>
            <p:spPr bwMode="auto">
              <a:xfrm>
                <a:off x="3797" y="180"/>
                <a:ext cx="26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Size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4" name="Rectangle 816"/>
              <p:cNvSpPr>
                <a:spLocks noChangeArrowheads="1"/>
              </p:cNvSpPr>
              <p:nvPr/>
            </p:nvSpPr>
            <p:spPr bwMode="auto">
              <a:xfrm>
                <a:off x="4005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5" name="Rectangle 817"/>
              <p:cNvSpPr>
                <a:spLocks noChangeArrowheads="1"/>
              </p:cNvSpPr>
              <p:nvPr/>
            </p:nvSpPr>
            <p:spPr bwMode="auto">
              <a:xfrm>
                <a:off x="4445" y="44"/>
                <a:ext cx="35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Build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818"/>
              <p:cNvSpPr>
                <a:spLocks noChangeArrowheads="1"/>
              </p:cNvSpPr>
              <p:nvPr/>
            </p:nvSpPr>
            <p:spPr bwMode="auto">
              <a:xfrm>
                <a:off x="4445" y="180"/>
                <a:ext cx="32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Time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819"/>
              <p:cNvSpPr>
                <a:spLocks noChangeArrowheads="1"/>
              </p:cNvSpPr>
              <p:nvPr/>
            </p:nvSpPr>
            <p:spPr bwMode="auto">
              <a:xfrm>
                <a:off x="4703" y="18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8" name="Rectangle 820"/>
              <p:cNvSpPr>
                <a:spLocks noChangeArrowheads="1"/>
              </p:cNvSpPr>
              <p:nvPr/>
            </p:nvSpPr>
            <p:spPr bwMode="auto">
              <a:xfrm>
                <a:off x="4952" y="108"/>
                <a:ext cx="51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Network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9" name="Rectangle 821"/>
              <p:cNvSpPr>
                <a:spLocks noChangeArrowheads="1"/>
              </p:cNvSpPr>
              <p:nvPr/>
            </p:nvSpPr>
            <p:spPr bwMode="auto">
              <a:xfrm>
                <a:off x="5401" y="10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0" name="Rectangle 822"/>
              <p:cNvSpPr>
                <a:spLocks noChangeArrowheads="1"/>
              </p:cNvSpPr>
              <p:nvPr/>
            </p:nvSpPr>
            <p:spPr bwMode="auto">
              <a:xfrm>
                <a:off x="408" y="436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1" name="Rectangle 823"/>
              <p:cNvSpPr>
                <a:spLocks noChangeArrowheads="1"/>
              </p:cNvSpPr>
              <p:nvPr/>
            </p:nvSpPr>
            <p:spPr bwMode="auto">
              <a:xfrm>
                <a:off x="466" y="436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824"/>
              <p:cNvSpPr>
                <a:spLocks noChangeArrowheads="1"/>
              </p:cNvSpPr>
              <p:nvPr/>
            </p:nvSpPr>
            <p:spPr bwMode="auto">
              <a:xfrm>
                <a:off x="807" y="348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825"/>
              <p:cNvSpPr>
                <a:spLocks noChangeArrowheads="1"/>
              </p:cNvSpPr>
              <p:nvPr/>
            </p:nvSpPr>
            <p:spPr bwMode="auto">
              <a:xfrm>
                <a:off x="1554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826"/>
              <p:cNvSpPr>
                <a:spLocks noChangeArrowheads="1"/>
              </p:cNvSpPr>
              <p:nvPr/>
            </p:nvSpPr>
            <p:spPr bwMode="auto">
              <a:xfrm>
                <a:off x="1895" y="34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5" name="Rectangle 827"/>
              <p:cNvSpPr>
                <a:spLocks noChangeArrowheads="1"/>
              </p:cNvSpPr>
              <p:nvPr/>
            </p:nvSpPr>
            <p:spPr bwMode="auto">
              <a:xfrm>
                <a:off x="1953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6" name="Rectangle 828"/>
              <p:cNvSpPr>
                <a:spLocks noChangeArrowheads="1"/>
              </p:cNvSpPr>
              <p:nvPr/>
            </p:nvSpPr>
            <p:spPr bwMode="auto">
              <a:xfrm>
                <a:off x="2360" y="34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7" name="Rectangle 829"/>
              <p:cNvSpPr>
                <a:spLocks noChangeArrowheads="1"/>
              </p:cNvSpPr>
              <p:nvPr/>
            </p:nvSpPr>
            <p:spPr bwMode="auto">
              <a:xfrm>
                <a:off x="2418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8" name="Rectangle 830"/>
              <p:cNvSpPr>
                <a:spLocks noChangeArrowheads="1"/>
              </p:cNvSpPr>
              <p:nvPr/>
            </p:nvSpPr>
            <p:spPr bwMode="auto">
              <a:xfrm>
                <a:off x="2883" y="348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Rectangle 831"/>
              <p:cNvSpPr>
                <a:spLocks noChangeArrowheads="1"/>
              </p:cNvSpPr>
              <p:nvPr/>
            </p:nvSpPr>
            <p:spPr bwMode="auto">
              <a:xfrm>
                <a:off x="3315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0" name="Rectangle 832"/>
              <p:cNvSpPr>
                <a:spLocks noChangeArrowheads="1"/>
              </p:cNvSpPr>
              <p:nvPr/>
            </p:nvSpPr>
            <p:spPr bwMode="auto">
              <a:xfrm>
                <a:off x="3706" y="348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3500mb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1" name="Rectangle 833"/>
              <p:cNvSpPr>
                <a:spLocks noChangeArrowheads="1"/>
              </p:cNvSpPr>
              <p:nvPr/>
            </p:nvSpPr>
            <p:spPr bwMode="auto">
              <a:xfrm>
                <a:off x="4105" y="3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2" name="Rectangle 834"/>
              <p:cNvSpPr>
                <a:spLocks noChangeArrowheads="1"/>
              </p:cNvSpPr>
              <p:nvPr/>
            </p:nvSpPr>
            <p:spPr bwMode="auto">
              <a:xfrm>
                <a:off x="4445" y="436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35:54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3" name="Rectangle 835"/>
              <p:cNvSpPr>
                <a:spLocks noChangeArrowheads="1"/>
              </p:cNvSpPr>
              <p:nvPr/>
            </p:nvSpPr>
            <p:spPr bwMode="auto">
              <a:xfrm>
                <a:off x="4711" y="436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4" name="Rectangle 836"/>
              <p:cNvSpPr>
                <a:spLocks noChangeArrowheads="1"/>
              </p:cNvSpPr>
              <p:nvPr/>
            </p:nvSpPr>
            <p:spPr bwMode="auto">
              <a:xfrm>
                <a:off x="4927" y="436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5" name="Rectangle 837"/>
              <p:cNvSpPr>
                <a:spLocks noChangeArrowheads="1"/>
              </p:cNvSpPr>
              <p:nvPr/>
            </p:nvSpPr>
            <p:spPr bwMode="auto">
              <a:xfrm>
                <a:off x="5426" y="436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6" name="Rectangle 838"/>
              <p:cNvSpPr>
                <a:spLocks noChangeArrowheads="1"/>
              </p:cNvSpPr>
              <p:nvPr/>
            </p:nvSpPr>
            <p:spPr bwMode="auto">
              <a:xfrm>
                <a:off x="225" y="332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Rectangle 839"/>
              <p:cNvSpPr>
                <a:spLocks noChangeArrowheads="1"/>
              </p:cNvSpPr>
              <p:nvPr/>
            </p:nvSpPr>
            <p:spPr bwMode="auto">
              <a:xfrm>
                <a:off x="640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Rectangle 840"/>
              <p:cNvSpPr>
                <a:spLocks noChangeArrowheads="1"/>
              </p:cNvSpPr>
              <p:nvPr/>
            </p:nvSpPr>
            <p:spPr bwMode="auto">
              <a:xfrm>
                <a:off x="649" y="3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841"/>
              <p:cNvSpPr>
                <a:spLocks noChangeArrowheads="1"/>
              </p:cNvSpPr>
              <p:nvPr/>
            </p:nvSpPr>
            <p:spPr bwMode="auto">
              <a:xfrm>
                <a:off x="657" y="332"/>
                <a:ext cx="106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Rectangle 842"/>
              <p:cNvSpPr>
                <a:spLocks noChangeArrowheads="1"/>
              </p:cNvSpPr>
              <p:nvPr/>
            </p:nvSpPr>
            <p:spPr bwMode="auto">
              <a:xfrm>
                <a:off x="1720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Rectangle 843"/>
              <p:cNvSpPr>
                <a:spLocks noChangeArrowheads="1"/>
              </p:cNvSpPr>
              <p:nvPr/>
            </p:nvSpPr>
            <p:spPr bwMode="auto">
              <a:xfrm>
                <a:off x="1729" y="332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844"/>
              <p:cNvSpPr>
                <a:spLocks noChangeArrowheads="1"/>
              </p:cNvSpPr>
              <p:nvPr/>
            </p:nvSpPr>
            <p:spPr bwMode="auto">
              <a:xfrm>
                <a:off x="2127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Rectangle 845"/>
              <p:cNvSpPr>
                <a:spLocks noChangeArrowheads="1"/>
              </p:cNvSpPr>
              <p:nvPr/>
            </p:nvSpPr>
            <p:spPr bwMode="auto">
              <a:xfrm>
                <a:off x="2136" y="332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Rectangle 846"/>
              <p:cNvSpPr>
                <a:spLocks noChangeArrowheads="1"/>
              </p:cNvSpPr>
              <p:nvPr/>
            </p:nvSpPr>
            <p:spPr bwMode="auto">
              <a:xfrm>
                <a:off x="2659" y="3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Rectangle 847"/>
              <p:cNvSpPr>
                <a:spLocks noChangeArrowheads="1"/>
              </p:cNvSpPr>
              <p:nvPr/>
            </p:nvSpPr>
            <p:spPr bwMode="auto">
              <a:xfrm>
                <a:off x="2667" y="332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Rectangle 848"/>
              <p:cNvSpPr>
                <a:spLocks noChangeArrowheads="1"/>
              </p:cNvSpPr>
              <p:nvPr/>
            </p:nvSpPr>
            <p:spPr bwMode="auto">
              <a:xfrm>
                <a:off x="3531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Rectangle 849"/>
              <p:cNvSpPr>
                <a:spLocks noChangeArrowheads="1"/>
              </p:cNvSpPr>
              <p:nvPr/>
            </p:nvSpPr>
            <p:spPr bwMode="auto">
              <a:xfrm>
                <a:off x="3540" y="332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850"/>
              <p:cNvSpPr>
                <a:spLocks noChangeArrowheads="1"/>
              </p:cNvSpPr>
              <p:nvPr/>
            </p:nvSpPr>
            <p:spPr bwMode="auto">
              <a:xfrm>
                <a:off x="4287" y="33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Rectangle 851"/>
              <p:cNvSpPr>
                <a:spLocks noChangeArrowheads="1"/>
              </p:cNvSpPr>
              <p:nvPr/>
            </p:nvSpPr>
            <p:spPr bwMode="auto">
              <a:xfrm>
                <a:off x="4296" y="332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Rectangle 852"/>
              <p:cNvSpPr>
                <a:spLocks noChangeArrowheads="1"/>
              </p:cNvSpPr>
              <p:nvPr/>
            </p:nvSpPr>
            <p:spPr bwMode="auto">
              <a:xfrm>
                <a:off x="4869" y="3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853"/>
              <p:cNvSpPr>
                <a:spLocks noChangeArrowheads="1"/>
              </p:cNvSpPr>
              <p:nvPr/>
            </p:nvSpPr>
            <p:spPr bwMode="auto">
              <a:xfrm>
                <a:off x="4877" y="332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Rectangle 854"/>
              <p:cNvSpPr>
                <a:spLocks noChangeArrowheads="1"/>
              </p:cNvSpPr>
              <p:nvPr/>
            </p:nvSpPr>
            <p:spPr bwMode="auto">
              <a:xfrm>
                <a:off x="640" y="340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Rectangle 855"/>
              <p:cNvSpPr>
                <a:spLocks noChangeArrowheads="1"/>
              </p:cNvSpPr>
              <p:nvPr/>
            </p:nvSpPr>
            <p:spPr bwMode="auto">
              <a:xfrm>
                <a:off x="807" y="524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4" name="Rectangle 856"/>
              <p:cNvSpPr>
                <a:spLocks noChangeArrowheads="1"/>
              </p:cNvSpPr>
              <p:nvPr/>
            </p:nvSpPr>
            <p:spPr bwMode="auto">
              <a:xfrm>
                <a:off x="1554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5" name="Rectangle 857"/>
              <p:cNvSpPr>
                <a:spLocks noChangeArrowheads="1"/>
              </p:cNvSpPr>
              <p:nvPr/>
            </p:nvSpPr>
            <p:spPr bwMode="auto">
              <a:xfrm>
                <a:off x="1895" y="524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Rectangle 858"/>
              <p:cNvSpPr>
                <a:spLocks noChangeArrowheads="1"/>
              </p:cNvSpPr>
              <p:nvPr/>
            </p:nvSpPr>
            <p:spPr bwMode="auto">
              <a:xfrm>
                <a:off x="1953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7" name="Rectangle 859"/>
              <p:cNvSpPr>
                <a:spLocks noChangeArrowheads="1"/>
              </p:cNvSpPr>
              <p:nvPr/>
            </p:nvSpPr>
            <p:spPr bwMode="auto">
              <a:xfrm>
                <a:off x="2360" y="524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8" name="Rectangle 860"/>
              <p:cNvSpPr>
                <a:spLocks noChangeArrowheads="1"/>
              </p:cNvSpPr>
              <p:nvPr/>
            </p:nvSpPr>
            <p:spPr bwMode="auto">
              <a:xfrm>
                <a:off x="2418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9" name="Rectangle 861"/>
              <p:cNvSpPr>
                <a:spLocks noChangeArrowheads="1"/>
              </p:cNvSpPr>
              <p:nvPr/>
            </p:nvSpPr>
            <p:spPr bwMode="auto">
              <a:xfrm>
                <a:off x="3000" y="524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0" name="Rectangle 862"/>
              <p:cNvSpPr>
                <a:spLocks noChangeArrowheads="1"/>
              </p:cNvSpPr>
              <p:nvPr/>
            </p:nvSpPr>
            <p:spPr bwMode="auto">
              <a:xfrm>
                <a:off x="3191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1" name="Rectangle 863"/>
              <p:cNvSpPr>
                <a:spLocks noChangeArrowheads="1"/>
              </p:cNvSpPr>
              <p:nvPr/>
            </p:nvSpPr>
            <p:spPr bwMode="auto">
              <a:xfrm>
                <a:off x="3706" y="524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2" name="Rectangle 864"/>
              <p:cNvSpPr>
                <a:spLocks noChangeArrowheads="1"/>
              </p:cNvSpPr>
              <p:nvPr/>
            </p:nvSpPr>
            <p:spPr bwMode="auto">
              <a:xfrm>
                <a:off x="4105" y="52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3" name="Rectangle 865"/>
              <p:cNvSpPr>
                <a:spLocks noChangeArrowheads="1"/>
              </p:cNvSpPr>
              <p:nvPr/>
            </p:nvSpPr>
            <p:spPr bwMode="auto">
              <a:xfrm>
                <a:off x="640" y="50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866"/>
              <p:cNvSpPr>
                <a:spLocks noChangeArrowheads="1"/>
              </p:cNvSpPr>
              <p:nvPr/>
            </p:nvSpPr>
            <p:spPr bwMode="auto">
              <a:xfrm>
                <a:off x="640" y="516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Rectangle 867"/>
              <p:cNvSpPr>
                <a:spLocks noChangeArrowheads="1"/>
              </p:cNvSpPr>
              <p:nvPr/>
            </p:nvSpPr>
            <p:spPr bwMode="auto">
              <a:xfrm>
                <a:off x="408" y="789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6" name="Rectangle 868"/>
              <p:cNvSpPr>
                <a:spLocks noChangeArrowheads="1"/>
              </p:cNvSpPr>
              <p:nvPr/>
            </p:nvSpPr>
            <p:spPr bwMode="auto">
              <a:xfrm>
                <a:off x="466" y="789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7" name="Rectangle 869"/>
              <p:cNvSpPr>
                <a:spLocks noChangeArrowheads="1"/>
              </p:cNvSpPr>
              <p:nvPr/>
            </p:nvSpPr>
            <p:spPr bwMode="auto">
              <a:xfrm>
                <a:off x="807" y="700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870"/>
              <p:cNvSpPr>
                <a:spLocks noChangeArrowheads="1"/>
              </p:cNvSpPr>
              <p:nvPr/>
            </p:nvSpPr>
            <p:spPr bwMode="auto">
              <a:xfrm>
                <a:off x="1554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9" name="Rectangle 871"/>
              <p:cNvSpPr>
                <a:spLocks noChangeArrowheads="1"/>
              </p:cNvSpPr>
              <p:nvPr/>
            </p:nvSpPr>
            <p:spPr bwMode="auto">
              <a:xfrm>
                <a:off x="1895" y="700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Rectangle 872"/>
              <p:cNvSpPr>
                <a:spLocks noChangeArrowheads="1"/>
              </p:cNvSpPr>
              <p:nvPr/>
            </p:nvSpPr>
            <p:spPr bwMode="auto">
              <a:xfrm>
                <a:off x="1953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1" name="Rectangle 873"/>
              <p:cNvSpPr>
                <a:spLocks noChangeArrowheads="1"/>
              </p:cNvSpPr>
              <p:nvPr/>
            </p:nvSpPr>
            <p:spPr bwMode="auto">
              <a:xfrm>
                <a:off x="2360" y="700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2" name="Rectangle 874"/>
              <p:cNvSpPr>
                <a:spLocks noChangeArrowheads="1"/>
              </p:cNvSpPr>
              <p:nvPr/>
            </p:nvSpPr>
            <p:spPr bwMode="auto">
              <a:xfrm>
                <a:off x="2418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Rectangle 875"/>
              <p:cNvSpPr>
                <a:spLocks noChangeArrowheads="1"/>
              </p:cNvSpPr>
              <p:nvPr/>
            </p:nvSpPr>
            <p:spPr bwMode="auto">
              <a:xfrm>
                <a:off x="2883" y="700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4" name="Rectangle 876"/>
              <p:cNvSpPr>
                <a:spLocks noChangeArrowheads="1"/>
              </p:cNvSpPr>
              <p:nvPr/>
            </p:nvSpPr>
            <p:spPr bwMode="auto">
              <a:xfrm>
                <a:off x="3315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Rectangle 877"/>
              <p:cNvSpPr>
                <a:spLocks noChangeArrowheads="1"/>
              </p:cNvSpPr>
              <p:nvPr/>
            </p:nvSpPr>
            <p:spPr bwMode="auto">
              <a:xfrm>
                <a:off x="3806" y="700"/>
                <a:ext cx="27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Rectangle 878"/>
              <p:cNvSpPr>
                <a:spLocks noChangeArrowheads="1"/>
              </p:cNvSpPr>
              <p:nvPr/>
            </p:nvSpPr>
            <p:spPr bwMode="auto">
              <a:xfrm>
                <a:off x="4005" y="70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Rectangle 879"/>
              <p:cNvSpPr>
                <a:spLocks noChangeArrowheads="1"/>
              </p:cNvSpPr>
              <p:nvPr/>
            </p:nvSpPr>
            <p:spPr bwMode="auto">
              <a:xfrm>
                <a:off x="4445" y="789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37:23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8" name="Rectangle 880"/>
              <p:cNvSpPr>
                <a:spLocks noChangeArrowheads="1"/>
              </p:cNvSpPr>
              <p:nvPr/>
            </p:nvSpPr>
            <p:spPr bwMode="auto">
              <a:xfrm>
                <a:off x="4711" y="789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9" name="Rectangle 881"/>
              <p:cNvSpPr>
                <a:spLocks noChangeArrowheads="1"/>
              </p:cNvSpPr>
              <p:nvPr/>
            </p:nvSpPr>
            <p:spPr bwMode="auto">
              <a:xfrm>
                <a:off x="4927" y="789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0" name="Rectangle 882"/>
              <p:cNvSpPr>
                <a:spLocks noChangeArrowheads="1"/>
              </p:cNvSpPr>
              <p:nvPr/>
            </p:nvSpPr>
            <p:spPr bwMode="auto">
              <a:xfrm>
                <a:off x="5426" y="789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1" name="Rectangle 883"/>
              <p:cNvSpPr>
                <a:spLocks noChangeArrowheads="1"/>
              </p:cNvSpPr>
              <p:nvPr/>
            </p:nvSpPr>
            <p:spPr bwMode="auto">
              <a:xfrm>
                <a:off x="225" y="684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Rectangle 884"/>
              <p:cNvSpPr>
                <a:spLocks noChangeArrowheads="1"/>
              </p:cNvSpPr>
              <p:nvPr/>
            </p:nvSpPr>
            <p:spPr bwMode="auto">
              <a:xfrm>
                <a:off x="640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Rectangle 885"/>
              <p:cNvSpPr>
                <a:spLocks noChangeArrowheads="1"/>
              </p:cNvSpPr>
              <p:nvPr/>
            </p:nvSpPr>
            <p:spPr bwMode="auto">
              <a:xfrm>
                <a:off x="649" y="684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Rectangle 886"/>
              <p:cNvSpPr>
                <a:spLocks noChangeArrowheads="1"/>
              </p:cNvSpPr>
              <p:nvPr/>
            </p:nvSpPr>
            <p:spPr bwMode="auto">
              <a:xfrm>
                <a:off x="1720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Rectangle 887"/>
              <p:cNvSpPr>
                <a:spLocks noChangeArrowheads="1"/>
              </p:cNvSpPr>
              <p:nvPr/>
            </p:nvSpPr>
            <p:spPr bwMode="auto">
              <a:xfrm>
                <a:off x="1729" y="684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Rectangle 888"/>
              <p:cNvSpPr>
                <a:spLocks noChangeArrowheads="1"/>
              </p:cNvSpPr>
              <p:nvPr/>
            </p:nvSpPr>
            <p:spPr bwMode="auto">
              <a:xfrm>
                <a:off x="2127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Rectangle 889"/>
              <p:cNvSpPr>
                <a:spLocks noChangeArrowheads="1"/>
              </p:cNvSpPr>
              <p:nvPr/>
            </p:nvSpPr>
            <p:spPr bwMode="auto">
              <a:xfrm>
                <a:off x="2136" y="684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Rectangle 890"/>
              <p:cNvSpPr>
                <a:spLocks noChangeArrowheads="1"/>
              </p:cNvSpPr>
              <p:nvPr/>
            </p:nvSpPr>
            <p:spPr bwMode="auto">
              <a:xfrm>
                <a:off x="2659" y="6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Rectangle 891"/>
              <p:cNvSpPr>
                <a:spLocks noChangeArrowheads="1"/>
              </p:cNvSpPr>
              <p:nvPr/>
            </p:nvSpPr>
            <p:spPr bwMode="auto">
              <a:xfrm>
                <a:off x="2667" y="684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Rectangle 892"/>
              <p:cNvSpPr>
                <a:spLocks noChangeArrowheads="1"/>
              </p:cNvSpPr>
              <p:nvPr/>
            </p:nvSpPr>
            <p:spPr bwMode="auto">
              <a:xfrm>
                <a:off x="3531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Rectangle 893"/>
              <p:cNvSpPr>
                <a:spLocks noChangeArrowheads="1"/>
              </p:cNvSpPr>
              <p:nvPr/>
            </p:nvSpPr>
            <p:spPr bwMode="auto">
              <a:xfrm>
                <a:off x="3540" y="684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Rectangle 894"/>
              <p:cNvSpPr>
                <a:spLocks noChangeArrowheads="1"/>
              </p:cNvSpPr>
              <p:nvPr/>
            </p:nvSpPr>
            <p:spPr bwMode="auto">
              <a:xfrm>
                <a:off x="4287" y="68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Rectangle 895"/>
              <p:cNvSpPr>
                <a:spLocks noChangeArrowheads="1"/>
              </p:cNvSpPr>
              <p:nvPr/>
            </p:nvSpPr>
            <p:spPr bwMode="auto">
              <a:xfrm>
                <a:off x="4296" y="684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Rectangle 896"/>
              <p:cNvSpPr>
                <a:spLocks noChangeArrowheads="1"/>
              </p:cNvSpPr>
              <p:nvPr/>
            </p:nvSpPr>
            <p:spPr bwMode="auto">
              <a:xfrm>
                <a:off x="4869" y="6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Rectangle 897"/>
              <p:cNvSpPr>
                <a:spLocks noChangeArrowheads="1"/>
              </p:cNvSpPr>
              <p:nvPr/>
            </p:nvSpPr>
            <p:spPr bwMode="auto">
              <a:xfrm>
                <a:off x="4877" y="684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Rectangle 898"/>
              <p:cNvSpPr>
                <a:spLocks noChangeArrowheads="1"/>
              </p:cNvSpPr>
              <p:nvPr/>
            </p:nvSpPr>
            <p:spPr bwMode="auto">
              <a:xfrm>
                <a:off x="640" y="692"/>
                <a:ext cx="9" cy="17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Rectangle 899"/>
              <p:cNvSpPr>
                <a:spLocks noChangeArrowheads="1"/>
              </p:cNvSpPr>
              <p:nvPr/>
            </p:nvSpPr>
            <p:spPr bwMode="auto">
              <a:xfrm>
                <a:off x="807" y="885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8" name="Rectangle 900"/>
              <p:cNvSpPr>
                <a:spLocks noChangeArrowheads="1"/>
              </p:cNvSpPr>
              <p:nvPr/>
            </p:nvSpPr>
            <p:spPr bwMode="auto">
              <a:xfrm>
                <a:off x="1554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9" name="Rectangle 901"/>
              <p:cNvSpPr>
                <a:spLocks noChangeArrowheads="1"/>
              </p:cNvSpPr>
              <p:nvPr/>
            </p:nvSpPr>
            <p:spPr bwMode="auto">
              <a:xfrm>
                <a:off x="1895" y="88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0" name="Rectangle 902"/>
              <p:cNvSpPr>
                <a:spLocks noChangeArrowheads="1"/>
              </p:cNvSpPr>
              <p:nvPr/>
            </p:nvSpPr>
            <p:spPr bwMode="auto">
              <a:xfrm>
                <a:off x="1953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1" name="Rectangle 903"/>
              <p:cNvSpPr>
                <a:spLocks noChangeArrowheads="1"/>
              </p:cNvSpPr>
              <p:nvPr/>
            </p:nvSpPr>
            <p:spPr bwMode="auto">
              <a:xfrm>
                <a:off x="2360" y="88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2" name="Rectangle 904"/>
              <p:cNvSpPr>
                <a:spLocks noChangeArrowheads="1"/>
              </p:cNvSpPr>
              <p:nvPr/>
            </p:nvSpPr>
            <p:spPr bwMode="auto">
              <a:xfrm>
                <a:off x="2418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" name="Rectangle 905"/>
              <p:cNvSpPr>
                <a:spLocks noChangeArrowheads="1"/>
              </p:cNvSpPr>
              <p:nvPr/>
            </p:nvSpPr>
            <p:spPr bwMode="auto">
              <a:xfrm>
                <a:off x="3000" y="885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4" name="Rectangle 906"/>
              <p:cNvSpPr>
                <a:spLocks noChangeArrowheads="1"/>
              </p:cNvSpPr>
              <p:nvPr/>
            </p:nvSpPr>
            <p:spPr bwMode="auto">
              <a:xfrm>
                <a:off x="3191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5" name="Rectangle 907"/>
              <p:cNvSpPr>
                <a:spLocks noChangeArrowheads="1"/>
              </p:cNvSpPr>
              <p:nvPr/>
            </p:nvSpPr>
            <p:spPr bwMode="auto">
              <a:xfrm>
                <a:off x="3706" y="885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" name="Rectangle 908"/>
              <p:cNvSpPr>
                <a:spLocks noChangeArrowheads="1"/>
              </p:cNvSpPr>
              <p:nvPr/>
            </p:nvSpPr>
            <p:spPr bwMode="auto">
              <a:xfrm>
                <a:off x="4105" y="88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" name="Rectangle 909"/>
              <p:cNvSpPr>
                <a:spLocks noChangeArrowheads="1"/>
              </p:cNvSpPr>
              <p:nvPr/>
            </p:nvSpPr>
            <p:spPr bwMode="auto">
              <a:xfrm>
                <a:off x="640" y="86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Rectangle 910"/>
              <p:cNvSpPr>
                <a:spLocks noChangeArrowheads="1"/>
              </p:cNvSpPr>
              <p:nvPr/>
            </p:nvSpPr>
            <p:spPr bwMode="auto">
              <a:xfrm>
                <a:off x="640" y="877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Rectangle 911"/>
              <p:cNvSpPr>
                <a:spLocks noChangeArrowheads="1"/>
              </p:cNvSpPr>
              <p:nvPr/>
            </p:nvSpPr>
            <p:spPr bwMode="auto">
              <a:xfrm>
                <a:off x="408" y="106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" name="Rectangle 912"/>
              <p:cNvSpPr>
                <a:spLocks noChangeArrowheads="1"/>
              </p:cNvSpPr>
              <p:nvPr/>
            </p:nvSpPr>
            <p:spPr bwMode="auto">
              <a:xfrm>
                <a:off x="466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1" name="Rectangle 913"/>
              <p:cNvSpPr>
                <a:spLocks noChangeArrowheads="1"/>
              </p:cNvSpPr>
              <p:nvPr/>
            </p:nvSpPr>
            <p:spPr bwMode="auto">
              <a:xfrm>
                <a:off x="807" y="1061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2" name="Rectangle 914"/>
              <p:cNvSpPr>
                <a:spLocks noChangeArrowheads="1"/>
              </p:cNvSpPr>
              <p:nvPr/>
            </p:nvSpPr>
            <p:spPr bwMode="auto">
              <a:xfrm>
                <a:off x="1554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3" name="Rectangle 915"/>
              <p:cNvSpPr>
                <a:spLocks noChangeArrowheads="1"/>
              </p:cNvSpPr>
              <p:nvPr/>
            </p:nvSpPr>
            <p:spPr bwMode="auto">
              <a:xfrm>
                <a:off x="1895" y="106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4" name="Rectangle 916"/>
              <p:cNvSpPr>
                <a:spLocks noChangeArrowheads="1"/>
              </p:cNvSpPr>
              <p:nvPr/>
            </p:nvSpPr>
            <p:spPr bwMode="auto">
              <a:xfrm>
                <a:off x="1953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5" name="Rectangle 917"/>
              <p:cNvSpPr>
                <a:spLocks noChangeArrowheads="1"/>
              </p:cNvSpPr>
              <p:nvPr/>
            </p:nvSpPr>
            <p:spPr bwMode="auto">
              <a:xfrm>
                <a:off x="2360" y="106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Rectangle 918"/>
              <p:cNvSpPr>
                <a:spLocks noChangeArrowheads="1"/>
              </p:cNvSpPr>
              <p:nvPr/>
            </p:nvSpPr>
            <p:spPr bwMode="auto">
              <a:xfrm>
                <a:off x="2418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7" name="Rectangle 919"/>
              <p:cNvSpPr>
                <a:spLocks noChangeArrowheads="1"/>
              </p:cNvSpPr>
              <p:nvPr/>
            </p:nvSpPr>
            <p:spPr bwMode="auto">
              <a:xfrm>
                <a:off x="2883" y="1061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8" name="Rectangle 920"/>
              <p:cNvSpPr>
                <a:spLocks noChangeArrowheads="1"/>
              </p:cNvSpPr>
              <p:nvPr/>
            </p:nvSpPr>
            <p:spPr bwMode="auto">
              <a:xfrm>
                <a:off x="3315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9" name="Rectangle 921"/>
              <p:cNvSpPr>
                <a:spLocks noChangeArrowheads="1"/>
              </p:cNvSpPr>
              <p:nvPr/>
            </p:nvSpPr>
            <p:spPr bwMode="auto">
              <a:xfrm>
                <a:off x="3706" y="1061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3500mb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Rectangle 922"/>
              <p:cNvSpPr>
                <a:spLocks noChangeArrowheads="1"/>
              </p:cNvSpPr>
              <p:nvPr/>
            </p:nvSpPr>
            <p:spPr bwMode="auto">
              <a:xfrm>
                <a:off x="4105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1" name="Rectangle 923"/>
              <p:cNvSpPr>
                <a:spLocks noChangeArrowheads="1"/>
              </p:cNvSpPr>
              <p:nvPr/>
            </p:nvSpPr>
            <p:spPr bwMode="auto">
              <a:xfrm>
                <a:off x="4445" y="1061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38:46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2" name="Rectangle 924"/>
              <p:cNvSpPr>
                <a:spLocks noChangeArrowheads="1"/>
              </p:cNvSpPr>
              <p:nvPr/>
            </p:nvSpPr>
            <p:spPr bwMode="auto">
              <a:xfrm>
                <a:off x="4711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" name="Rectangle 925"/>
              <p:cNvSpPr>
                <a:spLocks noChangeArrowheads="1"/>
              </p:cNvSpPr>
              <p:nvPr/>
            </p:nvSpPr>
            <p:spPr bwMode="auto">
              <a:xfrm>
                <a:off x="4927" y="1061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" name="Rectangle 926"/>
              <p:cNvSpPr>
                <a:spLocks noChangeArrowheads="1"/>
              </p:cNvSpPr>
              <p:nvPr/>
            </p:nvSpPr>
            <p:spPr bwMode="auto">
              <a:xfrm>
                <a:off x="5426" y="106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Rectangle 927"/>
              <p:cNvSpPr>
                <a:spLocks noChangeArrowheads="1"/>
              </p:cNvSpPr>
              <p:nvPr/>
            </p:nvSpPr>
            <p:spPr bwMode="auto">
              <a:xfrm>
                <a:off x="225" y="1045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928"/>
              <p:cNvSpPr>
                <a:spLocks noChangeArrowheads="1"/>
              </p:cNvSpPr>
              <p:nvPr/>
            </p:nvSpPr>
            <p:spPr bwMode="auto">
              <a:xfrm>
                <a:off x="640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929"/>
              <p:cNvSpPr>
                <a:spLocks noChangeArrowheads="1"/>
              </p:cNvSpPr>
              <p:nvPr/>
            </p:nvSpPr>
            <p:spPr bwMode="auto">
              <a:xfrm>
                <a:off x="649" y="1045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Rectangle 930"/>
              <p:cNvSpPr>
                <a:spLocks noChangeArrowheads="1"/>
              </p:cNvSpPr>
              <p:nvPr/>
            </p:nvSpPr>
            <p:spPr bwMode="auto">
              <a:xfrm>
                <a:off x="1720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931"/>
              <p:cNvSpPr>
                <a:spLocks noChangeArrowheads="1"/>
              </p:cNvSpPr>
              <p:nvPr/>
            </p:nvSpPr>
            <p:spPr bwMode="auto">
              <a:xfrm>
                <a:off x="1729" y="1045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932"/>
              <p:cNvSpPr>
                <a:spLocks noChangeArrowheads="1"/>
              </p:cNvSpPr>
              <p:nvPr/>
            </p:nvSpPr>
            <p:spPr bwMode="auto">
              <a:xfrm>
                <a:off x="2127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Rectangle 933"/>
              <p:cNvSpPr>
                <a:spLocks noChangeArrowheads="1"/>
              </p:cNvSpPr>
              <p:nvPr/>
            </p:nvSpPr>
            <p:spPr bwMode="auto">
              <a:xfrm>
                <a:off x="2136" y="1045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934"/>
              <p:cNvSpPr>
                <a:spLocks noChangeArrowheads="1"/>
              </p:cNvSpPr>
              <p:nvPr/>
            </p:nvSpPr>
            <p:spPr bwMode="auto">
              <a:xfrm>
                <a:off x="2659" y="104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935"/>
              <p:cNvSpPr>
                <a:spLocks noChangeArrowheads="1"/>
              </p:cNvSpPr>
              <p:nvPr/>
            </p:nvSpPr>
            <p:spPr bwMode="auto">
              <a:xfrm>
                <a:off x="2667" y="1045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Rectangle 936"/>
              <p:cNvSpPr>
                <a:spLocks noChangeArrowheads="1"/>
              </p:cNvSpPr>
              <p:nvPr/>
            </p:nvSpPr>
            <p:spPr bwMode="auto">
              <a:xfrm>
                <a:off x="3531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937"/>
              <p:cNvSpPr>
                <a:spLocks noChangeArrowheads="1"/>
              </p:cNvSpPr>
              <p:nvPr/>
            </p:nvSpPr>
            <p:spPr bwMode="auto">
              <a:xfrm>
                <a:off x="3540" y="1045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938"/>
              <p:cNvSpPr>
                <a:spLocks noChangeArrowheads="1"/>
              </p:cNvSpPr>
              <p:nvPr/>
            </p:nvSpPr>
            <p:spPr bwMode="auto">
              <a:xfrm>
                <a:off x="4287" y="104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Rectangle 939"/>
              <p:cNvSpPr>
                <a:spLocks noChangeArrowheads="1"/>
              </p:cNvSpPr>
              <p:nvPr/>
            </p:nvSpPr>
            <p:spPr bwMode="auto">
              <a:xfrm>
                <a:off x="4296" y="1045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940"/>
              <p:cNvSpPr>
                <a:spLocks noChangeArrowheads="1"/>
              </p:cNvSpPr>
              <p:nvPr/>
            </p:nvSpPr>
            <p:spPr bwMode="auto">
              <a:xfrm>
                <a:off x="4869" y="104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941"/>
              <p:cNvSpPr>
                <a:spLocks noChangeArrowheads="1"/>
              </p:cNvSpPr>
              <p:nvPr/>
            </p:nvSpPr>
            <p:spPr bwMode="auto">
              <a:xfrm>
                <a:off x="4877" y="1045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Rectangle 942"/>
              <p:cNvSpPr>
                <a:spLocks noChangeArrowheads="1"/>
              </p:cNvSpPr>
              <p:nvPr/>
            </p:nvSpPr>
            <p:spPr bwMode="auto">
              <a:xfrm>
                <a:off x="640" y="1053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943"/>
              <p:cNvSpPr>
                <a:spLocks noChangeArrowheads="1"/>
              </p:cNvSpPr>
              <p:nvPr/>
            </p:nvSpPr>
            <p:spPr bwMode="auto">
              <a:xfrm>
                <a:off x="408" y="1237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Rectangle 944"/>
              <p:cNvSpPr>
                <a:spLocks noChangeArrowheads="1"/>
              </p:cNvSpPr>
              <p:nvPr/>
            </p:nvSpPr>
            <p:spPr bwMode="auto">
              <a:xfrm>
                <a:off x="466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Rectangle 945"/>
              <p:cNvSpPr>
                <a:spLocks noChangeArrowheads="1"/>
              </p:cNvSpPr>
              <p:nvPr/>
            </p:nvSpPr>
            <p:spPr bwMode="auto">
              <a:xfrm>
                <a:off x="807" y="1237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Rectangle 946"/>
              <p:cNvSpPr>
                <a:spLocks noChangeArrowheads="1"/>
              </p:cNvSpPr>
              <p:nvPr/>
            </p:nvSpPr>
            <p:spPr bwMode="auto">
              <a:xfrm>
                <a:off x="1554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5" name="Rectangle 947"/>
              <p:cNvSpPr>
                <a:spLocks noChangeArrowheads="1"/>
              </p:cNvSpPr>
              <p:nvPr/>
            </p:nvSpPr>
            <p:spPr bwMode="auto">
              <a:xfrm>
                <a:off x="1895" y="1237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Rectangle 948"/>
              <p:cNvSpPr>
                <a:spLocks noChangeArrowheads="1"/>
              </p:cNvSpPr>
              <p:nvPr/>
            </p:nvSpPr>
            <p:spPr bwMode="auto">
              <a:xfrm>
                <a:off x="1953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Rectangle 949"/>
              <p:cNvSpPr>
                <a:spLocks noChangeArrowheads="1"/>
              </p:cNvSpPr>
              <p:nvPr/>
            </p:nvSpPr>
            <p:spPr bwMode="auto">
              <a:xfrm>
                <a:off x="2360" y="1237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Rectangle 950"/>
              <p:cNvSpPr>
                <a:spLocks noChangeArrowheads="1"/>
              </p:cNvSpPr>
              <p:nvPr/>
            </p:nvSpPr>
            <p:spPr bwMode="auto">
              <a:xfrm>
                <a:off x="2418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Rectangle 951"/>
              <p:cNvSpPr>
                <a:spLocks noChangeArrowheads="1"/>
              </p:cNvSpPr>
              <p:nvPr/>
            </p:nvSpPr>
            <p:spPr bwMode="auto">
              <a:xfrm>
                <a:off x="2883" y="1237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Rectangle 952"/>
              <p:cNvSpPr>
                <a:spLocks noChangeArrowheads="1"/>
              </p:cNvSpPr>
              <p:nvPr/>
            </p:nvSpPr>
            <p:spPr bwMode="auto">
              <a:xfrm>
                <a:off x="3315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1" name="Rectangle 953"/>
              <p:cNvSpPr>
                <a:spLocks noChangeArrowheads="1"/>
              </p:cNvSpPr>
              <p:nvPr/>
            </p:nvSpPr>
            <p:spPr bwMode="auto">
              <a:xfrm>
                <a:off x="3806" y="1237"/>
                <a:ext cx="27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2" name="Rectangle 954"/>
              <p:cNvSpPr>
                <a:spLocks noChangeArrowheads="1"/>
              </p:cNvSpPr>
              <p:nvPr/>
            </p:nvSpPr>
            <p:spPr bwMode="auto">
              <a:xfrm>
                <a:off x="4005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3" name="Rectangle 955"/>
              <p:cNvSpPr>
                <a:spLocks noChangeArrowheads="1"/>
              </p:cNvSpPr>
              <p:nvPr/>
            </p:nvSpPr>
            <p:spPr bwMode="auto">
              <a:xfrm>
                <a:off x="4445" y="1237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38:54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4" name="Rectangle 956"/>
              <p:cNvSpPr>
                <a:spLocks noChangeArrowheads="1"/>
              </p:cNvSpPr>
              <p:nvPr/>
            </p:nvSpPr>
            <p:spPr bwMode="auto">
              <a:xfrm>
                <a:off x="4711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5" name="Rectangle 957"/>
              <p:cNvSpPr>
                <a:spLocks noChangeArrowheads="1"/>
              </p:cNvSpPr>
              <p:nvPr/>
            </p:nvSpPr>
            <p:spPr bwMode="auto">
              <a:xfrm>
                <a:off x="4927" y="1237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6" name="Rectangle 958"/>
              <p:cNvSpPr>
                <a:spLocks noChangeArrowheads="1"/>
              </p:cNvSpPr>
              <p:nvPr/>
            </p:nvSpPr>
            <p:spPr bwMode="auto">
              <a:xfrm>
                <a:off x="5426" y="1237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87" name="Rectangle 959"/>
              <p:cNvSpPr>
                <a:spLocks noChangeArrowheads="1"/>
              </p:cNvSpPr>
              <p:nvPr/>
            </p:nvSpPr>
            <p:spPr bwMode="auto">
              <a:xfrm>
                <a:off x="225" y="1221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Rectangle 960"/>
              <p:cNvSpPr>
                <a:spLocks noChangeArrowheads="1"/>
              </p:cNvSpPr>
              <p:nvPr/>
            </p:nvSpPr>
            <p:spPr bwMode="auto">
              <a:xfrm>
                <a:off x="640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Rectangle 961"/>
              <p:cNvSpPr>
                <a:spLocks noChangeArrowheads="1"/>
              </p:cNvSpPr>
              <p:nvPr/>
            </p:nvSpPr>
            <p:spPr bwMode="auto">
              <a:xfrm>
                <a:off x="649" y="1221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Rectangle 962"/>
              <p:cNvSpPr>
                <a:spLocks noChangeArrowheads="1"/>
              </p:cNvSpPr>
              <p:nvPr/>
            </p:nvSpPr>
            <p:spPr bwMode="auto">
              <a:xfrm>
                <a:off x="1720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Rectangle 963"/>
              <p:cNvSpPr>
                <a:spLocks noChangeArrowheads="1"/>
              </p:cNvSpPr>
              <p:nvPr/>
            </p:nvSpPr>
            <p:spPr bwMode="auto">
              <a:xfrm>
                <a:off x="1729" y="1221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Rectangle 964"/>
              <p:cNvSpPr>
                <a:spLocks noChangeArrowheads="1"/>
              </p:cNvSpPr>
              <p:nvPr/>
            </p:nvSpPr>
            <p:spPr bwMode="auto">
              <a:xfrm>
                <a:off x="2127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Rectangle 965"/>
              <p:cNvSpPr>
                <a:spLocks noChangeArrowheads="1"/>
              </p:cNvSpPr>
              <p:nvPr/>
            </p:nvSpPr>
            <p:spPr bwMode="auto">
              <a:xfrm>
                <a:off x="2136" y="1221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Rectangle 966"/>
              <p:cNvSpPr>
                <a:spLocks noChangeArrowheads="1"/>
              </p:cNvSpPr>
              <p:nvPr/>
            </p:nvSpPr>
            <p:spPr bwMode="auto">
              <a:xfrm>
                <a:off x="2659" y="122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Rectangle 967"/>
              <p:cNvSpPr>
                <a:spLocks noChangeArrowheads="1"/>
              </p:cNvSpPr>
              <p:nvPr/>
            </p:nvSpPr>
            <p:spPr bwMode="auto">
              <a:xfrm>
                <a:off x="2667" y="1221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Rectangle 968"/>
              <p:cNvSpPr>
                <a:spLocks noChangeArrowheads="1"/>
              </p:cNvSpPr>
              <p:nvPr/>
            </p:nvSpPr>
            <p:spPr bwMode="auto">
              <a:xfrm>
                <a:off x="3531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Rectangle 969"/>
              <p:cNvSpPr>
                <a:spLocks noChangeArrowheads="1"/>
              </p:cNvSpPr>
              <p:nvPr/>
            </p:nvSpPr>
            <p:spPr bwMode="auto">
              <a:xfrm>
                <a:off x="3540" y="1221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Rectangle 970"/>
              <p:cNvSpPr>
                <a:spLocks noChangeArrowheads="1"/>
              </p:cNvSpPr>
              <p:nvPr/>
            </p:nvSpPr>
            <p:spPr bwMode="auto">
              <a:xfrm>
                <a:off x="4287" y="122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Rectangle 971"/>
              <p:cNvSpPr>
                <a:spLocks noChangeArrowheads="1"/>
              </p:cNvSpPr>
              <p:nvPr/>
            </p:nvSpPr>
            <p:spPr bwMode="auto">
              <a:xfrm>
                <a:off x="4296" y="1221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Rectangle 972"/>
              <p:cNvSpPr>
                <a:spLocks noChangeArrowheads="1"/>
              </p:cNvSpPr>
              <p:nvPr/>
            </p:nvSpPr>
            <p:spPr bwMode="auto">
              <a:xfrm>
                <a:off x="4869" y="1221"/>
                <a:ext cx="6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Rectangle 973"/>
              <p:cNvSpPr>
                <a:spLocks noChangeArrowheads="1"/>
              </p:cNvSpPr>
              <p:nvPr/>
            </p:nvSpPr>
            <p:spPr bwMode="auto">
              <a:xfrm>
                <a:off x="640" y="1229"/>
                <a:ext cx="9" cy="17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Rectangle 974"/>
              <p:cNvSpPr>
                <a:spLocks noChangeArrowheads="1"/>
              </p:cNvSpPr>
              <p:nvPr/>
            </p:nvSpPr>
            <p:spPr bwMode="auto">
              <a:xfrm>
                <a:off x="408" y="1422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3" name="Rectangle 975"/>
              <p:cNvSpPr>
                <a:spLocks noChangeArrowheads="1"/>
              </p:cNvSpPr>
              <p:nvPr/>
            </p:nvSpPr>
            <p:spPr bwMode="auto">
              <a:xfrm>
                <a:off x="466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4" name="Rectangle 976"/>
              <p:cNvSpPr>
                <a:spLocks noChangeArrowheads="1"/>
              </p:cNvSpPr>
              <p:nvPr/>
            </p:nvSpPr>
            <p:spPr bwMode="auto">
              <a:xfrm>
                <a:off x="807" y="1422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5" name="Rectangle 977"/>
              <p:cNvSpPr>
                <a:spLocks noChangeArrowheads="1"/>
              </p:cNvSpPr>
              <p:nvPr/>
            </p:nvSpPr>
            <p:spPr bwMode="auto">
              <a:xfrm>
                <a:off x="1554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6" name="Rectangle 978"/>
              <p:cNvSpPr>
                <a:spLocks noChangeArrowheads="1"/>
              </p:cNvSpPr>
              <p:nvPr/>
            </p:nvSpPr>
            <p:spPr bwMode="auto">
              <a:xfrm>
                <a:off x="1895" y="1422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7" name="Rectangle 979"/>
              <p:cNvSpPr>
                <a:spLocks noChangeArrowheads="1"/>
              </p:cNvSpPr>
              <p:nvPr/>
            </p:nvSpPr>
            <p:spPr bwMode="auto">
              <a:xfrm>
                <a:off x="1953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8" name="Rectangle 980"/>
              <p:cNvSpPr>
                <a:spLocks noChangeArrowheads="1"/>
              </p:cNvSpPr>
              <p:nvPr/>
            </p:nvSpPr>
            <p:spPr bwMode="auto">
              <a:xfrm>
                <a:off x="2360" y="1422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9" name="Rectangle 981"/>
              <p:cNvSpPr>
                <a:spLocks noChangeArrowheads="1"/>
              </p:cNvSpPr>
              <p:nvPr/>
            </p:nvSpPr>
            <p:spPr bwMode="auto">
              <a:xfrm>
                <a:off x="2418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0" name="Rectangle 982"/>
              <p:cNvSpPr>
                <a:spLocks noChangeArrowheads="1"/>
              </p:cNvSpPr>
              <p:nvPr/>
            </p:nvSpPr>
            <p:spPr bwMode="auto">
              <a:xfrm>
                <a:off x="2983" y="1422"/>
                <a:ext cx="29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HDD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1" name="Rectangle 983"/>
              <p:cNvSpPr>
                <a:spLocks noChangeArrowheads="1"/>
              </p:cNvSpPr>
              <p:nvPr/>
            </p:nvSpPr>
            <p:spPr bwMode="auto">
              <a:xfrm>
                <a:off x="3207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2" name="Rectangle 984"/>
              <p:cNvSpPr>
                <a:spLocks noChangeArrowheads="1"/>
              </p:cNvSpPr>
              <p:nvPr/>
            </p:nvSpPr>
            <p:spPr bwMode="auto">
              <a:xfrm>
                <a:off x="3772" y="1422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32Gb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3" name="Rectangle 985"/>
              <p:cNvSpPr>
                <a:spLocks noChangeArrowheads="1"/>
              </p:cNvSpPr>
              <p:nvPr/>
            </p:nvSpPr>
            <p:spPr bwMode="auto">
              <a:xfrm>
                <a:off x="4030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4" name="Rectangle 986"/>
              <p:cNvSpPr>
                <a:spLocks noChangeArrowheads="1"/>
              </p:cNvSpPr>
              <p:nvPr/>
            </p:nvSpPr>
            <p:spPr bwMode="auto">
              <a:xfrm>
                <a:off x="4445" y="1422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39:43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5" name="Rectangle 987"/>
              <p:cNvSpPr>
                <a:spLocks noChangeArrowheads="1"/>
              </p:cNvSpPr>
              <p:nvPr/>
            </p:nvSpPr>
            <p:spPr bwMode="auto">
              <a:xfrm>
                <a:off x="4711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6" name="Rectangle 988"/>
              <p:cNvSpPr>
                <a:spLocks noChangeArrowheads="1"/>
              </p:cNvSpPr>
              <p:nvPr/>
            </p:nvSpPr>
            <p:spPr bwMode="auto">
              <a:xfrm>
                <a:off x="4927" y="1422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7" name="Rectangle 989"/>
              <p:cNvSpPr>
                <a:spLocks noChangeArrowheads="1"/>
              </p:cNvSpPr>
              <p:nvPr/>
            </p:nvSpPr>
            <p:spPr bwMode="auto">
              <a:xfrm>
                <a:off x="5426" y="142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8" name="Rectangle 990"/>
              <p:cNvSpPr>
                <a:spLocks noChangeArrowheads="1"/>
              </p:cNvSpPr>
              <p:nvPr/>
            </p:nvSpPr>
            <p:spPr bwMode="auto">
              <a:xfrm>
                <a:off x="225" y="1405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Rectangle 991"/>
              <p:cNvSpPr>
                <a:spLocks noChangeArrowheads="1"/>
              </p:cNvSpPr>
              <p:nvPr/>
            </p:nvSpPr>
            <p:spPr bwMode="auto">
              <a:xfrm>
                <a:off x="640" y="14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Rectangle 992"/>
              <p:cNvSpPr>
                <a:spLocks noChangeArrowheads="1"/>
              </p:cNvSpPr>
              <p:nvPr/>
            </p:nvSpPr>
            <p:spPr bwMode="auto">
              <a:xfrm>
                <a:off x="649" y="1405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993"/>
              <p:cNvSpPr>
                <a:spLocks noChangeArrowheads="1"/>
              </p:cNvSpPr>
              <p:nvPr/>
            </p:nvSpPr>
            <p:spPr bwMode="auto">
              <a:xfrm>
                <a:off x="1720" y="1405"/>
                <a:ext cx="4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Rectangle 994"/>
              <p:cNvSpPr>
                <a:spLocks noChangeArrowheads="1"/>
              </p:cNvSpPr>
              <p:nvPr/>
            </p:nvSpPr>
            <p:spPr bwMode="auto">
              <a:xfrm>
                <a:off x="2127" y="14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Rectangle 995"/>
              <p:cNvSpPr>
                <a:spLocks noChangeArrowheads="1"/>
              </p:cNvSpPr>
              <p:nvPr/>
            </p:nvSpPr>
            <p:spPr bwMode="auto">
              <a:xfrm>
                <a:off x="2136" y="1405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Rectangle 996"/>
              <p:cNvSpPr>
                <a:spLocks noChangeArrowheads="1"/>
              </p:cNvSpPr>
              <p:nvPr/>
            </p:nvSpPr>
            <p:spPr bwMode="auto">
              <a:xfrm>
                <a:off x="2659" y="140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5" name="Group 1198"/>
            <p:cNvGrpSpPr>
              <a:grpSpLocks/>
            </p:cNvGrpSpPr>
            <p:nvPr/>
          </p:nvGrpSpPr>
          <p:grpSpPr bwMode="auto">
            <a:xfrm>
              <a:off x="225" y="1405"/>
              <a:ext cx="5292" cy="1619"/>
              <a:chOff x="225" y="1405"/>
              <a:chExt cx="5292" cy="1619"/>
            </a:xfrm>
          </p:grpSpPr>
          <p:sp>
            <p:nvSpPr>
              <p:cNvPr id="825" name="Rectangle 998"/>
              <p:cNvSpPr>
                <a:spLocks noChangeArrowheads="1"/>
              </p:cNvSpPr>
              <p:nvPr/>
            </p:nvSpPr>
            <p:spPr bwMode="auto">
              <a:xfrm>
                <a:off x="2667" y="1405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Rectangle 999"/>
              <p:cNvSpPr>
                <a:spLocks noChangeArrowheads="1"/>
              </p:cNvSpPr>
              <p:nvPr/>
            </p:nvSpPr>
            <p:spPr bwMode="auto">
              <a:xfrm>
                <a:off x="3531" y="14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Rectangle 1000"/>
              <p:cNvSpPr>
                <a:spLocks noChangeArrowheads="1"/>
              </p:cNvSpPr>
              <p:nvPr/>
            </p:nvSpPr>
            <p:spPr bwMode="auto">
              <a:xfrm>
                <a:off x="3540" y="1405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Rectangle 1001"/>
              <p:cNvSpPr>
                <a:spLocks noChangeArrowheads="1"/>
              </p:cNvSpPr>
              <p:nvPr/>
            </p:nvSpPr>
            <p:spPr bwMode="auto">
              <a:xfrm>
                <a:off x="4287" y="14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Rectangle 1002"/>
              <p:cNvSpPr>
                <a:spLocks noChangeArrowheads="1"/>
              </p:cNvSpPr>
              <p:nvPr/>
            </p:nvSpPr>
            <p:spPr bwMode="auto">
              <a:xfrm>
                <a:off x="4296" y="1405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Rectangle 1003"/>
              <p:cNvSpPr>
                <a:spLocks noChangeArrowheads="1"/>
              </p:cNvSpPr>
              <p:nvPr/>
            </p:nvSpPr>
            <p:spPr bwMode="auto">
              <a:xfrm>
                <a:off x="4869" y="140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Rectangle 1004"/>
              <p:cNvSpPr>
                <a:spLocks noChangeArrowheads="1"/>
              </p:cNvSpPr>
              <p:nvPr/>
            </p:nvSpPr>
            <p:spPr bwMode="auto">
              <a:xfrm>
                <a:off x="4877" y="1405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Rectangle 1005"/>
              <p:cNvSpPr>
                <a:spLocks noChangeArrowheads="1"/>
              </p:cNvSpPr>
              <p:nvPr/>
            </p:nvSpPr>
            <p:spPr bwMode="auto">
              <a:xfrm>
                <a:off x="640" y="1413"/>
                <a:ext cx="9" cy="1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Rectangle 1006"/>
              <p:cNvSpPr>
                <a:spLocks noChangeArrowheads="1"/>
              </p:cNvSpPr>
              <p:nvPr/>
            </p:nvSpPr>
            <p:spPr bwMode="auto">
              <a:xfrm>
                <a:off x="408" y="159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4" name="Rectangle 1007"/>
              <p:cNvSpPr>
                <a:spLocks noChangeArrowheads="1"/>
              </p:cNvSpPr>
              <p:nvPr/>
            </p:nvSpPr>
            <p:spPr bwMode="auto">
              <a:xfrm>
                <a:off x="466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5" name="Rectangle 1008"/>
              <p:cNvSpPr>
                <a:spLocks noChangeArrowheads="1"/>
              </p:cNvSpPr>
              <p:nvPr/>
            </p:nvSpPr>
            <p:spPr bwMode="auto">
              <a:xfrm>
                <a:off x="807" y="1598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6" name="Rectangle 1009"/>
              <p:cNvSpPr>
                <a:spLocks noChangeArrowheads="1"/>
              </p:cNvSpPr>
              <p:nvPr/>
            </p:nvSpPr>
            <p:spPr bwMode="auto">
              <a:xfrm>
                <a:off x="1554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7" name="Rectangle 1010"/>
              <p:cNvSpPr>
                <a:spLocks noChangeArrowheads="1"/>
              </p:cNvSpPr>
              <p:nvPr/>
            </p:nvSpPr>
            <p:spPr bwMode="auto">
              <a:xfrm>
                <a:off x="1895" y="159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8" name="Rectangle 1011"/>
              <p:cNvSpPr>
                <a:spLocks noChangeArrowheads="1"/>
              </p:cNvSpPr>
              <p:nvPr/>
            </p:nvSpPr>
            <p:spPr bwMode="auto">
              <a:xfrm>
                <a:off x="1953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9" name="Rectangle 1012"/>
              <p:cNvSpPr>
                <a:spLocks noChangeArrowheads="1"/>
              </p:cNvSpPr>
              <p:nvPr/>
            </p:nvSpPr>
            <p:spPr bwMode="auto">
              <a:xfrm>
                <a:off x="2360" y="159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0" name="Rectangle 1013"/>
              <p:cNvSpPr>
                <a:spLocks noChangeArrowheads="1"/>
              </p:cNvSpPr>
              <p:nvPr/>
            </p:nvSpPr>
            <p:spPr bwMode="auto">
              <a:xfrm>
                <a:off x="2418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1" name="Rectangle 1014"/>
              <p:cNvSpPr>
                <a:spLocks noChangeArrowheads="1"/>
              </p:cNvSpPr>
              <p:nvPr/>
            </p:nvSpPr>
            <p:spPr bwMode="auto">
              <a:xfrm>
                <a:off x="3000" y="1598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2" name="Rectangle 1015"/>
              <p:cNvSpPr>
                <a:spLocks noChangeArrowheads="1"/>
              </p:cNvSpPr>
              <p:nvPr/>
            </p:nvSpPr>
            <p:spPr bwMode="auto">
              <a:xfrm>
                <a:off x="3191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3" name="Rectangle 1016"/>
              <p:cNvSpPr>
                <a:spLocks noChangeArrowheads="1"/>
              </p:cNvSpPr>
              <p:nvPr/>
            </p:nvSpPr>
            <p:spPr bwMode="auto">
              <a:xfrm>
                <a:off x="3772" y="1598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32Gb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4" name="Rectangle 1017"/>
              <p:cNvSpPr>
                <a:spLocks noChangeArrowheads="1"/>
              </p:cNvSpPr>
              <p:nvPr/>
            </p:nvSpPr>
            <p:spPr bwMode="auto">
              <a:xfrm>
                <a:off x="4030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5" name="Rectangle 1018"/>
              <p:cNvSpPr>
                <a:spLocks noChangeArrowheads="1"/>
              </p:cNvSpPr>
              <p:nvPr/>
            </p:nvSpPr>
            <p:spPr bwMode="auto">
              <a:xfrm>
                <a:off x="4445" y="1598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40:22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6" name="Rectangle 1019"/>
              <p:cNvSpPr>
                <a:spLocks noChangeArrowheads="1"/>
              </p:cNvSpPr>
              <p:nvPr/>
            </p:nvSpPr>
            <p:spPr bwMode="auto">
              <a:xfrm>
                <a:off x="4711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7" name="Rectangle 1020"/>
              <p:cNvSpPr>
                <a:spLocks noChangeArrowheads="1"/>
              </p:cNvSpPr>
              <p:nvPr/>
            </p:nvSpPr>
            <p:spPr bwMode="auto">
              <a:xfrm>
                <a:off x="4927" y="1598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8" name="Rectangle 1021"/>
              <p:cNvSpPr>
                <a:spLocks noChangeArrowheads="1"/>
              </p:cNvSpPr>
              <p:nvPr/>
            </p:nvSpPr>
            <p:spPr bwMode="auto">
              <a:xfrm>
                <a:off x="5426" y="159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9" name="Rectangle 1022"/>
              <p:cNvSpPr>
                <a:spLocks noChangeArrowheads="1"/>
              </p:cNvSpPr>
              <p:nvPr/>
            </p:nvSpPr>
            <p:spPr bwMode="auto">
              <a:xfrm>
                <a:off x="225" y="1582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Rectangle 1023"/>
              <p:cNvSpPr>
                <a:spLocks noChangeArrowheads="1"/>
              </p:cNvSpPr>
              <p:nvPr/>
            </p:nvSpPr>
            <p:spPr bwMode="auto">
              <a:xfrm>
                <a:off x="640" y="158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Rectangle 1024"/>
              <p:cNvSpPr>
                <a:spLocks noChangeArrowheads="1"/>
              </p:cNvSpPr>
              <p:nvPr/>
            </p:nvSpPr>
            <p:spPr bwMode="auto">
              <a:xfrm>
                <a:off x="649" y="1582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Rectangle 1025"/>
              <p:cNvSpPr>
                <a:spLocks noChangeArrowheads="1"/>
              </p:cNvSpPr>
              <p:nvPr/>
            </p:nvSpPr>
            <p:spPr bwMode="auto">
              <a:xfrm>
                <a:off x="1720" y="1582"/>
                <a:ext cx="4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Rectangle 1026"/>
              <p:cNvSpPr>
                <a:spLocks noChangeArrowheads="1"/>
              </p:cNvSpPr>
              <p:nvPr/>
            </p:nvSpPr>
            <p:spPr bwMode="auto">
              <a:xfrm>
                <a:off x="2127" y="158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Rectangle 1027"/>
              <p:cNvSpPr>
                <a:spLocks noChangeArrowheads="1"/>
              </p:cNvSpPr>
              <p:nvPr/>
            </p:nvSpPr>
            <p:spPr bwMode="auto">
              <a:xfrm>
                <a:off x="2136" y="1582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Rectangle 1028"/>
              <p:cNvSpPr>
                <a:spLocks noChangeArrowheads="1"/>
              </p:cNvSpPr>
              <p:nvPr/>
            </p:nvSpPr>
            <p:spPr bwMode="auto">
              <a:xfrm>
                <a:off x="2659" y="15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Rectangle 1029"/>
              <p:cNvSpPr>
                <a:spLocks noChangeArrowheads="1"/>
              </p:cNvSpPr>
              <p:nvPr/>
            </p:nvSpPr>
            <p:spPr bwMode="auto">
              <a:xfrm>
                <a:off x="2667" y="1582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Rectangle 1030"/>
              <p:cNvSpPr>
                <a:spLocks noChangeArrowheads="1"/>
              </p:cNvSpPr>
              <p:nvPr/>
            </p:nvSpPr>
            <p:spPr bwMode="auto">
              <a:xfrm>
                <a:off x="3531" y="158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Rectangle 1031"/>
              <p:cNvSpPr>
                <a:spLocks noChangeArrowheads="1"/>
              </p:cNvSpPr>
              <p:nvPr/>
            </p:nvSpPr>
            <p:spPr bwMode="auto">
              <a:xfrm>
                <a:off x="3540" y="1582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Rectangle 1032"/>
              <p:cNvSpPr>
                <a:spLocks noChangeArrowheads="1"/>
              </p:cNvSpPr>
              <p:nvPr/>
            </p:nvSpPr>
            <p:spPr bwMode="auto">
              <a:xfrm>
                <a:off x="4287" y="158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Rectangle 1033"/>
              <p:cNvSpPr>
                <a:spLocks noChangeArrowheads="1"/>
              </p:cNvSpPr>
              <p:nvPr/>
            </p:nvSpPr>
            <p:spPr bwMode="auto">
              <a:xfrm>
                <a:off x="4296" y="1582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Rectangle 1034"/>
              <p:cNvSpPr>
                <a:spLocks noChangeArrowheads="1"/>
              </p:cNvSpPr>
              <p:nvPr/>
            </p:nvSpPr>
            <p:spPr bwMode="auto">
              <a:xfrm>
                <a:off x="4869" y="15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Rectangle 1035"/>
              <p:cNvSpPr>
                <a:spLocks noChangeArrowheads="1"/>
              </p:cNvSpPr>
              <p:nvPr/>
            </p:nvSpPr>
            <p:spPr bwMode="auto">
              <a:xfrm>
                <a:off x="4877" y="1582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Rectangle 1036"/>
              <p:cNvSpPr>
                <a:spLocks noChangeArrowheads="1"/>
              </p:cNvSpPr>
              <p:nvPr/>
            </p:nvSpPr>
            <p:spPr bwMode="auto">
              <a:xfrm>
                <a:off x="640" y="1590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Rectangle 1037"/>
              <p:cNvSpPr>
                <a:spLocks noChangeArrowheads="1"/>
              </p:cNvSpPr>
              <p:nvPr/>
            </p:nvSpPr>
            <p:spPr bwMode="auto">
              <a:xfrm>
                <a:off x="408" y="1862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5" name="Rectangle 1038"/>
              <p:cNvSpPr>
                <a:spLocks noChangeArrowheads="1"/>
              </p:cNvSpPr>
              <p:nvPr/>
            </p:nvSpPr>
            <p:spPr bwMode="auto">
              <a:xfrm>
                <a:off x="466" y="186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6" name="Rectangle 1039"/>
              <p:cNvSpPr>
                <a:spLocks noChangeArrowheads="1"/>
              </p:cNvSpPr>
              <p:nvPr/>
            </p:nvSpPr>
            <p:spPr bwMode="auto">
              <a:xfrm>
                <a:off x="807" y="1774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7" name="Rectangle 1040"/>
              <p:cNvSpPr>
                <a:spLocks noChangeArrowheads="1"/>
              </p:cNvSpPr>
              <p:nvPr/>
            </p:nvSpPr>
            <p:spPr bwMode="auto">
              <a:xfrm>
                <a:off x="1554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8" name="Rectangle 1041"/>
              <p:cNvSpPr>
                <a:spLocks noChangeArrowheads="1"/>
              </p:cNvSpPr>
              <p:nvPr/>
            </p:nvSpPr>
            <p:spPr bwMode="auto">
              <a:xfrm>
                <a:off x="1895" y="1774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9" name="Rectangle 1042"/>
              <p:cNvSpPr>
                <a:spLocks noChangeArrowheads="1"/>
              </p:cNvSpPr>
              <p:nvPr/>
            </p:nvSpPr>
            <p:spPr bwMode="auto">
              <a:xfrm>
                <a:off x="1953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0" name="Rectangle 1043"/>
              <p:cNvSpPr>
                <a:spLocks noChangeArrowheads="1"/>
              </p:cNvSpPr>
              <p:nvPr/>
            </p:nvSpPr>
            <p:spPr bwMode="auto">
              <a:xfrm>
                <a:off x="2360" y="1774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1" name="Rectangle 1044"/>
              <p:cNvSpPr>
                <a:spLocks noChangeArrowheads="1"/>
              </p:cNvSpPr>
              <p:nvPr/>
            </p:nvSpPr>
            <p:spPr bwMode="auto">
              <a:xfrm>
                <a:off x="2418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2" name="Rectangle 1045"/>
              <p:cNvSpPr>
                <a:spLocks noChangeArrowheads="1"/>
              </p:cNvSpPr>
              <p:nvPr/>
            </p:nvSpPr>
            <p:spPr bwMode="auto">
              <a:xfrm>
                <a:off x="3000" y="1774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3" name="Rectangle 1046"/>
              <p:cNvSpPr>
                <a:spLocks noChangeArrowheads="1"/>
              </p:cNvSpPr>
              <p:nvPr/>
            </p:nvSpPr>
            <p:spPr bwMode="auto">
              <a:xfrm>
                <a:off x="3191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4" name="Rectangle 1047"/>
              <p:cNvSpPr>
                <a:spLocks noChangeArrowheads="1"/>
              </p:cNvSpPr>
              <p:nvPr/>
            </p:nvSpPr>
            <p:spPr bwMode="auto">
              <a:xfrm>
                <a:off x="3772" y="1774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32Gb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5" name="Rectangle 1048"/>
              <p:cNvSpPr>
                <a:spLocks noChangeArrowheads="1"/>
              </p:cNvSpPr>
              <p:nvPr/>
            </p:nvSpPr>
            <p:spPr bwMode="auto">
              <a:xfrm>
                <a:off x="4030" y="1774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6" name="Rectangle 1049"/>
              <p:cNvSpPr>
                <a:spLocks noChangeArrowheads="1"/>
              </p:cNvSpPr>
              <p:nvPr/>
            </p:nvSpPr>
            <p:spPr bwMode="auto">
              <a:xfrm>
                <a:off x="4445" y="1862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36:46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7" name="Rectangle 1050"/>
              <p:cNvSpPr>
                <a:spLocks noChangeArrowheads="1"/>
              </p:cNvSpPr>
              <p:nvPr/>
            </p:nvSpPr>
            <p:spPr bwMode="auto">
              <a:xfrm>
                <a:off x="4711" y="186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8" name="Rectangle 1051"/>
              <p:cNvSpPr>
                <a:spLocks noChangeArrowheads="1"/>
              </p:cNvSpPr>
              <p:nvPr/>
            </p:nvSpPr>
            <p:spPr bwMode="auto">
              <a:xfrm>
                <a:off x="4927" y="1862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9" name="Rectangle 1052"/>
              <p:cNvSpPr>
                <a:spLocks noChangeArrowheads="1"/>
              </p:cNvSpPr>
              <p:nvPr/>
            </p:nvSpPr>
            <p:spPr bwMode="auto">
              <a:xfrm>
                <a:off x="5426" y="1862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0" name="Rectangle 1053"/>
              <p:cNvSpPr>
                <a:spLocks noChangeArrowheads="1"/>
              </p:cNvSpPr>
              <p:nvPr/>
            </p:nvSpPr>
            <p:spPr bwMode="auto">
              <a:xfrm>
                <a:off x="225" y="1758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Rectangle 1054"/>
              <p:cNvSpPr>
                <a:spLocks noChangeArrowheads="1"/>
              </p:cNvSpPr>
              <p:nvPr/>
            </p:nvSpPr>
            <p:spPr bwMode="auto">
              <a:xfrm>
                <a:off x="640" y="175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Rectangle 1055"/>
              <p:cNvSpPr>
                <a:spLocks noChangeArrowheads="1"/>
              </p:cNvSpPr>
              <p:nvPr/>
            </p:nvSpPr>
            <p:spPr bwMode="auto">
              <a:xfrm>
                <a:off x="649" y="1758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Rectangle 1056"/>
              <p:cNvSpPr>
                <a:spLocks noChangeArrowheads="1"/>
              </p:cNvSpPr>
              <p:nvPr/>
            </p:nvSpPr>
            <p:spPr bwMode="auto">
              <a:xfrm>
                <a:off x="1720" y="1758"/>
                <a:ext cx="4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Rectangle 1057"/>
              <p:cNvSpPr>
                <a:spLocks noChangeArrowheads="1"/>
              </p:cNvSpPr>
              <p:nvPr/>
            </p:nvSpPr>
            <p:spPr bwMode="auto">
              <a:xfrm>
                <a:off x="2127" y="175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Rectangle 1058"/>
              <p:cNvSpPr>
                <a:spLocks noChangeArrowheads="1"/>
              </p:cNvSpPr>
              <p:nvPr/>
            </p:nvSpPr>
            <p:spPr bwMode="auto">
              <a:xfrm>
                <a:off x="2136" y="1758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Rectangle 1059"/>
              <p:cNvSpPr>
                <a:spLocks noChangeArrowheads="1"/>
              </p:cNvSpPr>
              <p:nvPr/>
            </p:nvSpPr>
            <p:spPr bwMode="auto">
              <a:xfrm>
                <a:off x="2659" y="175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Rectangle 1060"/>
              <p:cNvSpPr>
                <a:spLocks noChangeArrowheads="1"/>
              </p:cNvSpPr>
              <p:nvPr/>
            </p:nvSpPr>
            <p:spPr bwMode="auto">
              <a:xfrm>
                <a:off x="2667" y="1758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Rectangle 1061"/>
              <p:cNvSpPr>
                <a:spLocks noChangeArrowheads="1"/>
              </p:cNvSpPr>
              <p:nvPr/>
            </p:nvSpPr>
            <p:spPr bwMode="auto">
              <a:xfrm>
                <a:off x="3531" y="175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Rectangle 1062"/>
              <p:cNvSpPr>
                <a:spLocks noChangeArrowheads="1"/>
              </p:cNvSpPr>
              <p:nvPr/>
            </p:nvSpPr>
            <p:spPr bwMode="auto">
              <a:xfrm>
                <a:off x="3540" y="1758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Rectangle 1063"/>
              <p:cNvSpPr>
                <a:spLocks noChangeArrowheads="1"/>
              </p:cNvSpPr>
              <p:nvPr/>
            </p:nvSpPr>
            <p:spPr bwMode="auto">
              <a:xfrm>
                <a:off x="4287" y="175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Rectangle 1064"/>
              <p:cNvSpPr>
                <a:spLocks noChangeArrowheads="1"/>
              </p:cNvSpPr>
              <p:nvPr/>
            </p:nvSpPr>
            <p:spPr bwMode="auto">
              <a:xfrm>
                <a:off x="4296" y="1758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Rectangle 1065"/>
              <p:cNvSpPr>
                <a:spLocks noChangeArrowheads="1"/>
              </p:cNvSpPr>
              <p:nvPr/>
            </p:nvSpPr>
            <p:spPr bwMode="auto">
              <a:xfrm>
                <a:off x="4869" y="175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Rectangle 1066"/>
              <p:cNvSpPr>
                <a:spLocks noChangeArrowheads="1"/>
              </p:cNvSpPr>
              <p:nvPr/>
            </p:nvSpPr>
            <p:spPr bwMode="auto">
              <a:xfrm>
                <a:off x="4877" y="1758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Rectangle 1067"/>
              <p:cNvSpPr>
                <a:spLocks noChangeArrowheads="1"/>
              </p:cNvSpPr>
              <p:nvPr/>
            </p:nvSpPr>
            <p:spPr bwMode="auto">
              <a:xfrm>
                <a:off x="640" y="1766"/>
                <a:ext cx="9" cy="17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1068"/>
              <p:cNvSpPr>
                <a:spLocks noChangeArrowheads="1"/>
              </p:cNvSpPr>
              <p:nvPr/>
            </p:nvSpPr>
            <p:spPr bwMode="auto">
              <a:xfrm>
                <a:off x="807" y="1958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6" name="Rectangle 1069"/>
              <p:cNvSpPr>
                <a:spLocks noChangeArrowheads="1"/>
              </p:cNvSpPr>
              <p:nvPr/>
            </p:nvSpPr>
            <p:spPr bwMode="auto">
              <a:xfrm>
                <a:off x="1554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7" name="Rectangle 1070"/>
              <p:cNvSpPr>
                <a:spLocks noChangeArrowheads="1"/>
              </p:cNvSpPr>
              <p:nvPr/>
            </p:nvSpPr>
            <p:spPr bwMode="auto">
              <a:xfrm>
                <a:off x="1895" y="195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8" name="Rectangle 1071"/>
              <p:cNvSpPr>
                <a:spLocks noChangeArrowheads="1"/>
              </p:cNvSpPr>
              <p:nvPr/>
            </p:nvSpPr>
            <p:spPr bwMode="auto">
              <a:xfrm>
                <a:off x="1953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9" name="Rectangle 1072"/>
              <p:cNvSpPr>
                <a:spLocks noChangeArrowheads="1"/>
              </p:cNvSpPr>
              <p:nvPr/>
            </p:nvSpPr>
            <p:spPr bwMode="auto">
              <a:xfrm>
                <a:off x="2360" y="195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0" name="Rectangle 1073"/>
              <p:cNvSpPr>
                <a:spLocks noChangeArrowheads="1"/>
              </p:cNvSpPr>
              <p:nvPr/>
            </p:nvSpPr>
            <p:spPr bwMode="auto">
              <a:xfrm>
                <a:off x="2418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1" name="Rectangle 1074"/>
              <p:cNvSpPr>
                <a:spLocks noChangeArrowheads="1"/>
              </p:cNvSpPr>
              <p:nvPr/>
            </p:nvSpPr>
            <p:spPr bwMode="auto">
              <a:xfrm>
                <a:off x="3000" y="1958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2" name="Rectangle 1075"/>
              <p:cNvSpPr>
                <a:spLocks noChangeArrowheads="1"/>
              </p:cNvSpPr>
              <p:nvPr/>
            </p:nvSpPr>
            <p:spPr bwMode="auto">
              <a:xfrm>
                <a:off x="3191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3" name="Rectangle 1076"/>
              <p:cNvSpPr>
                <a:spLocks noChangeArrowheads="1"/>
              </p:cNvSpPr>
              <p:nvPr/>
            </p:nvSpPr>
            <p:spPr bwMode="auto">
              <a:xfrm>
                <a:off x="3706" y="1958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4" name="Rectangle 1077"/>
              <p:cNvSpPr>
                <a:spLocks noChangeArrowheads="1"/>
              </p:cNvSpPr>
              <p:nvPr/>
            </p:nvSpPr>
            <p:spPr bwMode="auto">
              <a:xfrm>
                <a:off x="4105" y="195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5" name="Rectangle 1078"/>
              <p:cNvSpPr>
                <a:spLocks noChangeArrowheads="1"/>
              </p:cNvSpPr>
              <p:nvPr/>
            </p:nvSpPr>
            <p:spPr bwMode="auto">
              <a:xfrm>
                <a:off x="640" y="194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Rectangle 1079"/>
              <p:cNvSpPr>
                <a:spLocks noChangeArrowheads="1"/>
              </p:cNvSpPr>
              <p:nvPr/>
            </p:nvSpPr>
            <p:spPr bwMode="auto">
              <a:xfrm>
                <a:off x="640" y="1950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Rectangle 1080"/>
              <p:cNvSpPr>
                <a:spLocks noChangeArrowheads="1"/>
              </p:cNvSpPr>
              <p:nvPr/>
            </p:nvSpPr>
            <p:spPr bwMode="auto">
              <a:xfrm>
                <a:off x="408" y="2223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8" name="Rectangle 1081"/>
              <p:cNvSpPr>
                <a:spLocks noChangeArrowheads="1"/>
              </p:cNvSpPr>
              <p:nvPr/>
            </p:nvSpPr>
            <p:spPr bwMode="auto">
              <a:xfrm>
                <a:off x="466" y="2223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9" name="Rectangle 1082"/>
              <p:cNvSpPr>
                <a:spLocks noChangeArrowheads="1"/>
              </p:cNvSpPr>
              <p:nvPr/>
            </p:nvSpPr>
            <p:spPr bwMode="auto">
              <a:xfrm>
                <a:off x="765" y="2135"/>
                <a:ext cx="89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EPAM Cloud VM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0" name="Rectangle 1083"/>
              <p:cNvSpPr>
                <a:spLocks noChangeArrowheads="1"/>
              </p:cNvSpPr>
              <p:nvPr/>
            </p:nvSpPr>
            <p:spPr bwMode="auto">
              <a:xfrm>
                <a:off x="1587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1" name="Rectangle 1084"/>
              <p:cNvSpPr>
                <a:spLocks noChangeArrowheads="1"/>
              </p:cNvSpPr>
              <p:nvPr/>
            </p:nvSpPr>
            <p:spPr bwMode="auto">
              <a:xfrm>
                <a:off x="1895" y="213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2" name="Rectangle 1085"/>
              <p:cNvSpPr>
                <a:spLocks noChangeArrowheads="1"/>
              </p:cNvSpPr>
              <p:nvPr/>
            </p:nvSpPr>
            <p:spPr bwMode="auto">
              <a:xfrm>
                <a:off x="1953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3" name="Rectangle 1086"/>
              <p:cNvSpPr>
                <a:spLocks noChangeArrowheads="1"/>
              </p:cNvSpPr>
              <p:nvPr/>
            </p:nvSpPr>
            <p:spPr bwMode="auto">
              <a:xfrm>
                <a:off x="2360" y="213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4" name="Rectangle 1087"/>
              <p:cNvSpPr>
                <a:spLocks noChangeArrowheads="1"/>
              </p:cNvSpPr>
              <p:nvPr/>
            </p:nvSpPr>
            <p:spPr bwMode="auto">
              <a:xfrm>
                <a:off x="2418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5" name="Rectangle 1088"/>
              <p:cNvSpPr>
                <a:spLocks noChangeArrowheads="1"/>
              </p:cNvSpPr>
              <p:nvPr/>
            </p:nvSpPr>
            <p:spPr bwMode="auto">
              <a:xfrm>
                <a:off x="2983" y="2135"/>
                <a:ext cx="29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HDD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6" name="Rectangle 1089"/>
              <p:cNvSpPr>
                <a:spLocks noChangeArrowheads="1"/>
              </p:cNvSpPr>
              <p:nvPr/>
            </p:nvSpPr>
            <p:spPr bwMode="auto">
              <a:xfrm>
                <a:off x="3207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7" name="Rectangle 1090"/>
              <p:cNvSpPr>
                <a:spLocks noChangeArrowheads="1"/>
              </p:cNvSpPr>
              <p:nvPr/>
            </p:nvSpPr>
            <p:spPr bwMode="auto">
              <a:xfrm>
                <a:off x="3772" y="2135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15Gb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8" name="Rectangle 1091"/>
              <p:cNvSpPr>
                <a:spLocks noChangeArrowheads="1"/>
              </p:cNvSpPr>
              <p:nvPr/>
            </p:nvSpPr>
            <p:spPr bwMode="auto">
              <a:xfrm>
                <a:off x="4030" y="213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9" name="Rectangle 1092"/>
              <p:cNvSpPr>
                <a:spLocks noChangeArrowheads="1"/>
              </p:cNvSpPr>
              <p:nvPr/>
            </p:nvSpPr>
            <p:spPr bwMode="auto">
              <a:xfrm>
                <a:off x="4445" y="2223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42:29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0" name="Rectangle 1093"/>
              <p:cNvSpPr>
                <a:spLocks noChangeArrowheads="1"/>
              </p:cNvSpPr>
              <p:nvPr/>
            </p:nvSpPr>
            <p:spPr bwMode="auto">
              <a:xfrm>
                <a:off x="4711" y="2223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1" name="Rectangle 1094"/>
              <p:cNvSpPr>
                <a:spLocks noChangeArrowheads="1"/>
              </p:cNvSpPr>
              <p:nvPr/>
            </p:nvSpPr>
            <p:spPr bwMode="auto">
              <a:xfrm>
                <a:off x="4927" y="2223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2" name="Rectangle 1095"/>
              <p:cNvSpPr>
                <a:spLocks noChangeArrowheads="1"/>
              </p:cNvSpPr>
              <p:nvPr/>
            </p:nvSpPr>
            <p:spPr bwMode="auto">
              <a:xfrm>
                <a:off x="5426" y="2223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3" name="Rectangle 1096"/>
              <p:cNvSpPr>
                <a:spLocks noChangeArrowheads="1"/>
              </p:cNvSpPr>
              <p:nvPr/>
            </p:nvSpPr>
            <p:spPr bwMode="auto">
              <a:xfrm>
                <a:off x="225" y="2118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Rectangle 1097"/>
              <p:cNvSpPr>
                <a:spLocks noChangeArrowheads="1"/>
              </p:cNvSpPr>
              <p:nvPr/>
            </p:nvSpPr>
            <p:spPr bwMode="auto">
              <a:xfrm>
                <a:off x="640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Rectangle 1098"/>
              <p:cNvSpPr>
                <a:spLocks noChangeArrowheads="1"/>
              </p:cNvSpPr>
              <p:nvPr/>
            </p:nvSpPr>
            <p:spPr bwMode="auto">
              <a:xfrm>
                <a:off x="649" y="2118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1099"/>
              <p:cNvSpPr>
                <a:spLocks noChangeArrowheads="1"/>
              </p:cNvSpPr>
              <p:nvPr/>
            </p:nvSpPr>
            <p:spPr bwMode="auto">
              <a:xfrm>
                <a:off x="1720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Rectangle 1100"/>
              <p:cNvSpPr>
                <a:spLocks noChangeArrowheads="1"/>
              </p:cNvSpPr>
              <p:nvPr/>
            </p:nvSpPr>
            <p:spPr bwMode="auto">
              <a:xfrm>
                <a:off x="1729" y="2118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Rectangle 1101"/>
              <p:cNvSpPr>
                <a:spLocks noChangeArrowheads="1"/>
              </p:cNvSpPr>
              <p:nvPr/>
            </p:nvSpPr>
            <p:spPr bwMode="auto">
              <a:xfrm>
                <a:off x="2127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1102"/>
              <p:cNvSpPr>
                <a:spLocks noChangeArrowheads="1"/>
              </p:cNvSpPr>
              <p:nvPr/>
            </p:nvSpPr>
            <p:spPr bwMode="auto">
              <a:xfrm>
                <a:off x="2136" y="2118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Rectangle 1103"/>
              <p:cNvSpPr>
                <a:spLocks noChangeArrowheads="1"/>
              </p:cNvSpPr>
              <p:nvPr/>
            </p:nvSpPr>
            <p:spPr bwMode="auto">
              <a:xfrm>
                <a:off x="2659" y="211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Rectangle 1104"/>
              <p:cNvSpPr>
                <a:spLocks noChangeArrowheads="1"/>
              </p:cNvSpPr>
              <p:nvPr/>
            </p:nvSpPr>
            <p:spPr bwMode="auto">
              <a:xfrm>
                <a:off x="2667" y="2118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Rectangle 1105"/>
              <p:cNvSpPr>
                <a:spLocks noChangeArrowheads="1"/>
              </p:cNvSpPr>
              <p:nvPr/>
            </p:nvSpPr>
            <p:spPr bwMode="auto">
              <a:xfrm>
                <a:off x="3531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Rectangle 1106"/>
              <p:cNvSpPr>
                <a:spLocks noChangeArrowheads="1"/>
              </p:cNvSpPr>
              <p:nvPr/>
            </p:nvSpPr>
            <p:spPr bwMode="auto">
              <a:xfrm>
                <a:off x="3540" y="2118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Rectangle 1107"/>
              <p:cNvSpPr>
                <a:spLocks noChangeArrowheads="1"/>
              </p:cNvSpPr>
              <p:nvPr/>
            </p:nvSpPr>
            <p:spPr bwMode="auto">
              <a:xfrm>
                <a:off x="4287" y="211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Rectangle 1108"/>
              <p:cNvSpPr>
                <a:spLocks noChangeArrowheads="1"/>
              </p:cNvSpPr>
              <p:nvPr/>
            </p:nvSpPr>
            <p:spPr bwMode="auto">
              <a:xfrm>
                <a:off x="4296" y="2118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Rectangle 1109"/>
              <p:cNvSpPr>
                <a:spLocks noChangeArrowheads="1"/>
              </p:cNvSpPr>
              <p:nvPr/>
            </p:nvSpPr>
            <p:spPr bwMode="auto">
              <a:xfrm>
                <a:off x="4869" y="211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Rectangle 1110"/>
              <p:cNvSpPr>
                <a:spLocks noChangeArrowheads="1"/>
              </p:cNvSpPr>
              <p:nvPr/>
            </p:nvSpPr>
            <p:spPr bwMode="auto">
              <a:xfrm>
                <a:off x="4877" y="2118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Rectangle 1111"/>
              <p:cNvSpPr>
                <a:spLocks noChangeArrowheads="1"/>
              </p:cNvSpPr>
              <p:nvPr/>
            </p:nvSpPr>
            <p:spPr bwMode="auto">
              <a:xfrm>
                <a:off x="640" y="2126"/>
                <a:ext cx="9" cy="1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Rectangle 1112"/>
              <p:cNvSpPr>
                <a:spLocks noChangeArrowheads="1"/>
              </p:cNvSpPr>
              <p:nvPr/>
            </p:nvSpPr>
            <p:spPr bwMode="auto">
              <a:xfrm>
                <a:off x="807" y="2311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0" name="Rectangle 1113"/>
              <p:cNvSpPr>
                <a:spLocks noChangeArrowheads="1"/>
              </p:cNvSpPr>
              <p:nvPr/>
            </p:nvSpPr>
            <p:spPr bwMode="auto">
              <a:xfrm>
                <a:off x="1554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1" name="Rectangle 1114"/>
              <p:cNvSpPr>
                <a:spLocks noChangeArrowheads="1"/>
              </p:cNvSpPr>
              <p:nvPr/>
            </p:nvSpPr>
            <p:spPr bwMode="auto">
              <a:xfrm>
                <a:off x="1895" y="231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2" name="Rectangle 1115"/>
              <p:cNvSpPr>
                <a:spLocks noChangeArrowheads="1"/>
              </p:cNvSpPr>
              <p:nvPr/>
            </p:nvSpPr>
            <p:spPr bwMode="auto">
              <a:xfrm>
                <a:off x="1953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3" name="Rectangle 1116"/>
              <p:cNvSpPr>
                <a:spLocks noChangeArrowheads="1"/>
              </p:cNvSpPr>
              <p:nvPr/>
            </p:nvSpPr>
            <p:spPr bwMode="auto">
              <a:xfrm>
                <a:off x="2360" y="231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4" name="Rectangle 1117"/>
              <p:cNvSpPr>
                <a:spLocks noChangeArrowheads="1"/>
              </p:cNvSpPr>
              <p:nvPr/>
            </p:nvSpPr>
            <p:spPr bwMode="auto">
              <a:xfrm>
                <a:off x="2418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5" name="Rectangle 1118"/>
              <p:cNvSpPr>
                <a:spLocks noChangeArrowheads="1"/>
              </p:cNvSpPr>
              <p:nvPr/>
            </p:nvSpPr>
            <p:spPr bwMode="auto">
              <a:xfrm>
                <a:off x="3000" y="2311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6" name="Rectangle 1119"/>
              <p:cNvSpPr>
                <a:spLocks noChangeArrowheads="1"/>
              </p:cNvSpPr>
              <p:nvPr/>
            </p:nvSpPr>
            <p:spPr bwMode="auto">
              <a:xfrm>
                <a:off x="3191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7" name="Rectangle 1120"/>
              <p:cNvSpPr>
                <a:spLocks noChangeArrowheads="1"/>
              </p:cNvSpPr>
              <p:nvPr/>
            </p:nvSpPr>
            <p:spPr bwMode="auto">
              <a:xfrm>
                <a:off x="3706" y="2311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8" name="Rectangle 1121"/>
              <p:cNvSpPr>
                <a:spLocks noChangeArrowheads="1"/>
              </p:cNvSpPr>
              <p:nvPr/>
            </p:nvSpPr>
            <p:spPr bwMode="auto">
              <a:xfrm>
                <a:off x="4105" y="231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9" name="Rectangle 1122"/>
              <p:cNvSpPr>
                <a:spLocks noChangeArrowheads="1"/>
              </p:cNvSpPr>
              <p:nvPr/>
            </p:nvSpPr>
            <p:spPr bwMode="auto">
              <a:xfrm>
                <a:off x="640" y="229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Rectangle 1123"/>
              <p:cNvSpPr>
                <a:spLocks noChangeArrowheads="1"/>
              </p:cNvSpPr>
              <p:nvPr/>
            </p:nvSpPr>
            <p:spPr bwMode="auto">
              <a:xfrm>
                <a:off x="640" y="2303"/>
                <a:ext cx="9" cy="17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Rectangle 1124"/>
              <p:cNvSpPr>
                <a:spLocks noChangeArrowheads="1"/>
              </p:cNvSpPr>
              <p:nvPr/>
            </p:nvSpPr>
            <p:spPr bwMode="auto">
              <a:xfrm>
                <a:off x="408" y="249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9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2" name="Rectangle 1125"/>
              <p:cNvSpPr>
                <a:spLocks noChangeArrowheads="1"/>
              </p:cNvSpPr>
              <p:nvPr/>
            </p:nvSpPr>
            <p:spPr bwMode="auto">
              <a:xfrm>
                <a:off x="466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3" name="Rectangle 1126"/>
              <p:cNvSpPr>
                <a:spLocks noChangeArrowheads="1"/>
              </p:cNvSpPr>
              <p:nvPr/>
            </p:nvSpPr>
            <p:spPr bwMode="auto">
              <a:xfrm>
                <a:off x="765" y="2495"/>
                <a:ext cx="89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EPAM Cloud VM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4" name="Rectangle 1127"/>
              <p:cNvSpPr>
                <a:spLocks noChangeArrowheads="1"/>
              </p:cNvSpPr>
              <p:nvPr/>
            </p:nvSpPr>
            <p:spPr bwMode="auto">
              <a:xfrm>
                <a:off x="1587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5" name="Rectangle 1128"/>
              <p:cNvSpPr>
                <a:spLocks noChangeArrowheads="1"/>
              </p:cNvSpPr>
              <p:nvPr/>
            </p:nvSpPr>
            <p:spPr bwMode="auto">
              <a:xfrm>
                <a:off x="1895" y="249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6" name="Rectangle 1129"/>
              <p:cNvSpPr>
                <a:spLocks noChangeArrowheads="1"/>
              </p:cNvSpPr>
              <p:nvPr/>
            </p:nvSpPr>
            <p:spPr bwMode="auto">
              <a:xfrm>
                <a:off x="1953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7" name="Rectangle 1130"/>
              <p:cNvSpPr>
                <a:spLocks noChangeArrowheads="1"/>
              </p:cNvSpPr>
              <p:nvPr/>
            </p:nvSpPr>
            <p:spPr bwMode="auto">
              <a:xfrm>
                <a:off x="2360" y="2495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8" name="Rectangle 1131"/>
              <p:cNvSpPr>
                <a:spLocks noChangeArrowheads="1"/>
              </p:cNvSpPr>
              <p:nvPr/>
            </p:nvSpPr>
            <p:spPr bwMode="auto">
              <a:xfrm>
                <a:off x="2418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9" name="Rectangle 1132"/>
              <p:cNvSpPr>
                <a:spLocks noChangeArrowheads="1"/>
              </p:cNvSpPr>
              <p:nvPr/>
            </p:nvSpPr>
            <p:spPr bwMode="auto">
              <a:xfrm>
                <a:off x="2983" y="2495"/>
                <a:ext cx="29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HDD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0" name="Rectangle 1133"/>
              <p:cNvSpPr>
                <a:spLocks noChangeArrowheads="1"/>
              </p:cNvSpPr>
              <p:nvPr/>
            </p:nvSpPr>
            <p:spPr bwMode="auto">
              <a:xfrm>
                <a:off x="3207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1" name="Rectangle 1134"/>
              <p:cNvSpPr>
                <a:spLocks noChangeArrowheads="1"/>
              </p:cNvSpPr>
              <p:nvPr/>
            </p:nvSpPr>
            <p:spPr bwMode="auto">
              <a:xfrm>
                <a:off x="3772" y="2495"/>
                <a:ext cx="34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15Gb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2" name="Rectangle 1135"/>
              <p:cNvSpPr>
                <a:spLocks noChangeArrowheads="1"/>
              </p:cNvSpPr>
              <p:nvPr/>
            </p:nvSpPr>
            <p:spPr bwMode="auto">
              <a:xfrm>
                <a:off x="4030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3" name="Rectangle 1136"/>
              <p:cNvSpPr>
                <a:spLocks noChangeArrowheads="1"/>
              </p:cNvSpPr>
              <p:nvPr/>
            </p:nvSpPr>
            <p:spPr bwMode="auto">
              <a:xfrm>
                <a:off x="4395" y="2495"/>
                <a:ext cx="4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1:04:17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4" name="Rectangle 1137"/>
              <p:cNvSpPr>
                <a:spLocks noChangeArrowheads="1"/>
              </p:cNvSpPr>
              <p:nvPr/>
            </p:nvSpPr>
            <p:spPr bwMode="auto">
              <a:xfrm>
                <a:off x="4753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5" name="Rectangle 1138"/>
              <p:cNvSpPr>
                <a:spLocks noChangeArrowheads="1"/>
              </p:cNvSpPr>
              <p:nvPr/>
            </p:nvSpPr>
            <p:spPr bwMode="auto">
              <a:xfrm>
                <a:off x="4927" y="2495"/>
                <a:ext cx="565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100 mbps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6" name="Rectangle 1139"/>
              <p:cNvSpPr>
                <a:spLocks noChangeArrowheads="1"/>
              </p:cNvSpPr>
              <p:nvPr/>
            </p:nvSpPr>
            <p:spPr bwMode="auto">
              <a:xfrm>
                <a:off x="5426" y="2495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7" name="Rectangle 1140"/>
              <p:cNvSpPr>
                <a:spLocks noChangeArrowheads="1"/>
              </p:cNvSpPr>
              <p:nvPr/>
            </p:nvSpPr>
            <p:spPr bwMode="auto">
              <a:xfrm>
                <a:off x="225" y="2479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Rectangle 1141"/>
              <p:cNvSpPr>
                <a:spLocks noChangeArrowheads="1"/>
              </p:cNvSpPr>
              <p:nvPr/>
            </p:nvSpPr>
            <p:spPr bwMode="auto">
              <a:xfrm>
                <a:off x="640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Rectangle 1142"/>
              <p:cNvSpPr>
                <a:spLocks noChangeArrowheads="1"/>
              </p:cNvSpPr>
              <p:nvPr/>
            </p:nvSpPr>
            <p:spPr bwMode="auto">
              <a:xfrm>
                <a:off x="649" y="2479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Rectangle 1143"/>
              <p:cNvSpPr>
                <a:spLocks noChangeArrowheads="1"/>
              </p:cNvSpPr>
              <p:nvPr/>
            </p:nvSpPr>
            <p:spPr bwMode="auto">
              <a:xfrm>
                <a:off x="1720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Rectangle 1144"/>
              <p:cNvSpPr>
                <a:spLocks noChangeArrowheads="1"/>
              </p:cNvSpPr>
              <p:nvPr/>
            </p:nvSpPr>
            <p:spPr bwMode="auto">
              <a:xfrm>
                <a:off x="1729" y="2479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Rectangle 1145"/>
              <p:cNvSpPr>
                <a:spLocks noChangeArrowheads="1"/>
              </p:cNvSpPr>
              <p:nvPr/>
            </p:nvSpPr>
            <p:spPr bwMode="auto">
              <a:xfrm>
                <a:off x="2127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Rectangle 1146"/>
              <p:cNvSpPr>
                <a:spLocks noChangeArrowheads="1"/>
              </p:cNvSpPr>
              <p:nvPr/>
            </p:nvSpPr>
            <p:spPr bwMode="auto">
              <a:xfrm>
                <a:off x="2136" y="2479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Rectangle 1147"/>
              <p:cNvSpPr>
                <a:spLocks noChangeArrowheads="1"/>
              </p:cNvSpPr>
              <p:nvPr/>
            </p:nvSpPr>
            <p:spPr bwMode="auto">
              <a:xfrm>
                <a:off x="2659" y="24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Rectangle 1148"/>
              <p:cNvSpPr>
                <a:spLocks noChangeArrowheads="1"/>
              </p:cNvSpPr>
              <p:nvPr/>
            </p:nvSpPr>
            <p:spPr bwMode="auto">
              <a:xfrm>
                <a:off x="2667" y="2479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Rectangle 1149"/>
              <p:cNvSpPr>
                <a:spLocks noChangeArrowheads="1"/>
              </p:cNvSpPr>
              <p:nvPr/>
            </p:nvSpPr>
            <p:spPr bwMode="auto">
              <a:xfrm>
                <a:off x="3531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Rectangle 1150"/>
              <p:cNvSpPr>
                <a:spLocks noChangeArrowheads="1"/>
              </p:cNvSpPr>
              <p:nvPr/>
            </p:nvSpPr>
            <p:spPr bwMode="auto">
              <a:xfrm>
                <a:off x="3540" y="2479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Rectangle 1151"/>
              <p:cNvSpPr>
                <a:spLocks noChangeArrowheads="1"/>
              </p:cNvSpPr>
              <p:nvPr/>
            </p:nvSpPr>
            <p:spPr bwMode="auto">
              <a:xfrm>
                <a:off x="4287" y="247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Rectangle 1152"/>
              <p:cNvSpPr>
                <a:spLocks noChangeArrowheads="1"/>
              </p:cNvSpPr>
              <p:nvPr/>
            </p:nvSpPr>
            <p:spPr bwMode="auto">
              <a:xfrm>
                <a:off x="4296" y="2479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Rectangle 1153"/>
              <p:cNvSpPr>
                <a:spLocks noChangeArrowheads="1"/>
              </p:cNvSpPr>
              <p:nvPr/>
            </p:nvSpPr>
            <p:spPr bwMode="auto">
              <a:xfrm>
                <a:off x="4869" y="24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Rectangle 1154"/>
              <p:cNvSpPr>
                <a:spLocks noChangeArrowheads="1"/>
              </p:cNvSpPr>
              <p:nvPr/>
            </p:nvSpPr>
            <p:spPr bwMode="auto">
              <a:xfrm>
                <a:off x="4877" y="2479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Rectangle 1155"/>
              <p:cNvSpPr>
                <a:spLocks noChangeArrowheads="1"/>
              </p:cNvSpPr>
              <p:nvPr/>
            </p:nvSpPr>
            <p:spPr bwMode="auto">
              <a:xfrm>
                <a:off x="640" y="2487"/>
                <a:ext cx="9" cy="16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Rectangle 1156"/>
              <p:cNvSpPr>
                <a:spLocks noChangeArrowheads="1"/>
              </p:cNvSpPr>
              <p:nvPr/>
            </p:nvSpPr>
            <p:spPr bwMode="auto">
              <a:xfrm>
                <a:off x="375" y="2760"/>
                <a:ext cx="1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10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4" name="Rectangle 1157"/>
              <p:cNvSpPr>
                <a:spLocks noChangeArrowheads="1"/>
              </p:cNvSpPr>
              <p:nvPr/>
            </p:nvSpPr>
            <p:spPr bwMode="auto">
              <a:xfrm>
                <a:off x="491" y="276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5" name="Rectangle 1158"/>
              <p:cNvSpPr>
                <a:spLocks noChangeArrowheads="1"/>
              </p:cNvSpPr>
              <p:nvPr/>
            </p:nvSpPr>
            <p:spPr bwMode="auto">
              <a:xfrm>
                <a:off x="807" y="2671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I5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6" name="Rectangle 1159"/>
              <p:cNvSpPr>
                <a:spLocks noChangeArrowheads="1"/>
              </p:cNvSpPr>
              <p:nvPr/>
            </p:nvSpPr>
            <p:spPr bwMode="auto">
              <a:xfrm>
                <a:off x="1554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7" name="Rectangle 1160"/>
              <p:cNvSpPr>
                <a:spLocks noChangeArrowheads="1"/>
              </p:cNvSpPr>
              <p:nvPr/>
            </p:nvSpPr>
            <p:spPr bwMode="auto">
              <a:xfrm>
                <a:off x="1895" y="267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8" name="Rectangle 1161"/>
              <p:cNvSpPr>
                <a:spLocks noChangeArrowheads="1"/>
              </p:cNvSpPr>
              <p:nvPr/>
            </p:nvSpPr>
            <p:spPr bwMode="auto">
              <a:xfrm>
                <a:off x="1953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89" name="Rectangle 1162"/>
              <p:cNvSpPr>
                <a:spLocks noChangeArrowheads="1"/>
              </p:cNvSpPr>
              <p:nvPr/>
            </p:nvSpPr>
            <p:spPr bwMode="auto">
              <a:xfrm>
                <a:off x="2360" y="2671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0" name="Rectangle 1163"/>
              <p:cNvSpPr>
                <a:spLocks noChangeArrowheads="1"/>
              </p:cNvSpPr>
              <p:nvPr/>
            </p:nvSpPr>
            <p:spPr bwMode="auto">
              <a:xfrm>
                <a:off x="2418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1" name="Rectangle 1164"/>
              <p:cNvSpPr>
                <a:spLocks noChangeArrowheads="1"/>
              </p:cNvSpPr>
              <p:nvPr/>
            </p:nvSpPr>
            <p:spPr bwMode="auto">
              <a:xfrm>
                <a:off x="2883" y="2671"/>
                <a:ext cx="49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Ramdisk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2" name="Rectangle 1165"/>
              <p:cNvSpPr>
                <a:spLocks noChangeArrowheads="1"/>
              </p:cNvSpPr>
              <p:nvPr/>
            </p:nvSpPr>
            <p:spPr bwMode="auto">
              <a:xfrm>
                <a:off x="3315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3" name="Rectangle 1166"/>
              <p:cNvSpPr>
                <a:spLocks noChangeArrowheads="1"/>
              </p:cNvSpPr>
              <p:nvPr/>
            </p:nvSpPr>
            <p:spPr bwMode="auto">
              <a:xfrm>
                <a:off x="3806" y="2671"/>
                <a:ext cx="274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8Gb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4" name="Rectangle 1167"/>
              <p:cNvSpPr>
                <a:spLocks noChangeArrowheads="1"/>
              </p:cNvSpPr>
              <p:nvPr/>
            </p:nvSpPr>
            <p:spPr bwMode="auto">
              <a:xfrm>
                <a:off x="4005" y="2671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5" name="Rectangle 1168"/>
              <p:cNvSpPr>
                <a:spLocks noChangeArrowheads="1"/>
              </p:cNvSpPr>
              <p:nvPr/>
            </p:nvSpPr>
            <p:spPr bwMode="auto">
              <a:xfrm>
                <a:off x="4445" y="2760"/>
                <a:ext cx="349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28:06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6" name="Rectangle 1169"/>
              <p:cNvSpPr>
                <a:spLocks noChangeArrowheads="1"/>
              </p:cNvSpPr>
              <p:nvPr/>
            </p:nvSpPr>
            <p:spPr bwMode="auto">
              <a:xfrm>
                <a:off x="4711" y="276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7" name="Rectangle 1170"/>
              <p:cNvSpPr>
                <a:spLocks noChangeArrowheads="1"/>
              </p:cNvSpPr>
              <p:nvPr/>
            </p:nvSpPr>
            <p:spPr bwMode="auto">
              <a:xfrm>
                <a:off x="5002" y="2760"/>
                <a:ext cx="40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gigabit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8" name="Rectangle 1171"/>
              <p:cNvSpPr>
                <a:spLocks noChangeArrowheads="1"/>
              </p:cNvSpPr>
              <p:nvPr/>
            </p:nvSpPr>
            <p:spPr bwMode="auto">
              <a:xfrm>
                <a:off x="5351" y="2760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9" name="Rectangle 1172"/>
              <p:cNvSpPr>
                <a:spLocks noChangeArrowheads="1"/>
              </p:cNvSpPr>
              <p:nvPr/>
            </p:nvSpPr>
            <p:spPr bwMode="auto">
              <a:xfrm>
                <a:off x="225" y="2655"/>
                <a:ext cx="4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Rectangle 1173"/>
              <p:cNvSpPr>
                <a:spLocks noChangeArrowheads="1"/>
              </p:cNvSpPr>
              <p:nvPr/>
            </p:nvSpPr>
            <p:spPr bwMode="auto">
              <a:xfrm>
                <a:off x="640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Rectangle 1174"/>
              <p:cNvSpPr>
                <a:spLocks noChangeArrowheads="1"/>
              </p:cNvSpPr>
              <p:nvPr/>
            </p:nvSpPr>
            <p:spPr bwMode="auto">
              <a:xfrm>
                <a:off x="649" y="2655"/>
                <a:ext cx="107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Rectangle 1175"/>
              <p:cNvSpPr>
                <a:spLocks noChangeArrowheads="1"/>
              </p:cNvSpPr>
              <p:nvPr/>
            </p:nvSpPr>
            <p:spPr bwMode="auto">
              <a:xfrm>
                <a:off x="1720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Rectangle 1176"/>
              <p:cNvSpPr>
                <a:spLocks noChangeArrowheads="1"/>
              </p:cNvSpPr>
              <p:nvPr/>
            </p:nvSpPr>
            <p:spPr bwMode="auto">
              <a:xfrm>
                <a:off x="1729" y="2655"/>
                <a:ext cx="3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Rectangle 1177"/>
              <p:cNvSpPr>
                <a:spLocks noChangeArrowheads="1"/>
              </p:cNvSpPr>
              <p:nvPr/>
            </p:nvSpPr>
            <p:spPr bwMode="auto">
              <a:xfrm>
                <a:off x="2127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Rectangle 1178"/>
              <p:cNvSpPr>
                <a:spLocks noChangeArrowheads="1"/>
              </p:cNvSpPr>
              <p:nvPr/>
            </p:nvSpPr>
            <p:spPr bwMode="auto">
              <a:xfrm>
                <a:off x="2136" y="2655"/>
                <a:ext cx="5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Rectangle 1179"/>
              <p:cNvSpPr>
                <a:spLocks noChangeArrowheads="1"/>
              </p:cNvSpPr>
              <p:nvPr/>
            </p:nvSpPr>
            <p:spPr bwMode="auto">
              <a:xfrm>
                <a:off x="2659" y="26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Rectangle 1180"/>
              <p:cNvSpPr>
                <a:spLocks noChangeArrowheads="1"/>
              </p:cNvSpPr>
              <p:nvPr/>
            </p:nvSpPr>
            <p:spPr bwMode="auto">
              <a:xfrm>
                <a:off x="2667" y="2655"/>
                <a:ext cx="8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Rectangle 1181"/>
              <p:cNvSpPr>
                <a:spLocks noChangeArrowheads="1"/>
              </p:cNvSpPr>
              <p:nvPr/>
            </p:nvSpPr>
            <p:spPr bwMode="auto">
              <a:xfrm>
                <a:off x="3531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1182"/>
              <p:cNvSpPr>
                <a:spLocks noChangeArrowheads="1"/>
              </p:cNvSpPr>
              <p:nvPr/>
            </p:nvSpPr>
            <p:spPr bwMode="auto">
              <a:xfrm>
                <a:off x="3540" y="2655"/>
                <a:ext cx="7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Rectangle 1183"/>
              <p:cNvSpPr>
                <a:spLocks noChangeArrowheads="1"/>
              </p:cNvSpPr>
              <p:nvPr/>
            </p:nvSpPr>
            <p:spPr bwMode="auto">
              <a:xfrm>
                <a:off x="4287" y="265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Rectangle 1184"/>
              <p:cNvSpPr>
                <a:spLocks noChangeArrowheads="1"/>
              </p:cNvSpPr>
              <p:nvPr/>
            </p:nvSpPr>
            <p:spPr bwMode="auto">
              <a:xfrm>
                <a:off x="4296" y="2655"/>
                <a:ext cx="57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Rectangle 1185"/>
              <p:cNvSpPr>
                <a:spLocks noChangeArrowheads="1"/>
              </p:cNvSpPr>
              <p:nvPr/>
            </p:nvSpPr>
            <p:spPr bwMode="auto">
              <a:xfrm>
                <a:off x="4869" y="26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Rectangle 1186"/>
              <p:cNvSpPr>
                <a:spLocks noChangeArrowheads="1"/>
              </p:cNvSpPr>
              <p:nvPr/>
            </p:nvSpPr>
            <p:spPr bwMode="auto">
              <a:xfrm>
                <a:off x="4877" y="2655"/>
                <a:ext cx="60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Rectangle 1187"/>
              <p:cNvSpPr>
                <a:spLocks noChangeArrowheads="1"/>
              </p:cNvSpPr>
              <p:nvPr/>
            </p:nvSpPr>
            <p:spPr bwMode="auto">
              <a:xfrm>
                <a:off x="640" y="2663"/>
                <a:ext cx="9" cy="1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Rectangle 1188"/>
              <p:cNvSpPr>
                <a:spLocks noChangeArrowheads="1"/>
              </p:cNvSpPr>
              <p:nvPr/>
            </p:nvSpPr>
            <p:spPr bwMode="auto">
              <a:xfrm>
                <a:off x="807" y="2848"/>
                <a:ext cx="82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I7 Workstation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6" name="Rectangle 1189"/>
              <p:cNvSpPr>
                <a:spLocks noChangeArrowheads="1"/>
              </p:cNvSpPr>
              <p:nvPr/>
            </p:nvSpPr>
            <p:spPr bwMode="auto">
              <a:xfrm>
                <a:off x="1554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7" name="Rectangle 1190"/>
              <p:cNvSpPr>
                <a:spLocks noChangeArrowheads="1"/>
              </p:cNvSpPr>
              <p:nvPr/>
            </p:nvSpPr>
            <p:spPr bwMode="auto">
              <a:xfrm>
                <a:off x="1895" y="284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8" name="Rectangle 1191"/>
              <p:cNvSpPr>
                <a:spLocks noChangeArrowheads="1"/>
              </p:cNvSpPr>
              <p:nvPr/>
            </p:nvSpPr>
            <p:spPr bwMode="auto">
              <a:xfrm>
                <a:off x="1953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9" name="Rectangle 1192"/>
              <p:cNvSpPr>
                <a:spLocks noChangeArrowheads="1"/>
              </p:cNvSpPr>
              <p:nvPr/>
            </p:nvSpPr>
            <p:spPr bwMode="auto">
              <a:xfrm>
                <a:off x="2360" y="2848"/>
                <a:ext cx="133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0" name="Rectangle 1193"/>
              <p:cNvSpPr>
                <a:spLocks noChangeArrowheads="1"/>
              </p:cNvSpPr>
              <p:nvPr/>
            </p:nvSpPr>
            <p:spPr bwMode="auto">
              <a:xfrm>
                <a:off x="2418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1" name="Rectangle 1194"/>
              <p:cNvSpPr>
                <a:spLocks noChangeArrowheads="1"/>
              </p:cNvSpPr>
              <p:nvPr/>
            </p:nvSpPr>
            <p:spPr bwMode="auto">
              <a:xfrm>
                <a:off x="3000" y="2848"/>
                <a:ext cx="25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SSD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2" name="Rectangle 1195"/>
              <p:cNvSpPr>
                <a:spLocks noChangeArrowheads="1"/>
              </p:cNvSpPr>
              <p:nvPr/>
            </p:nvSpPr>
            <p:spPr bwMode="auto">
              <a:xfrm>
                <a:off x="3191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3" name="Rectangle 1196"/>
              <p:cNvSpPr>
                <a:spLocks noChangeArrowheads="1"/>
              </p:cNvSpPr>
              <p:nvPr/>
            </p:nvSpPr>
            <p:spPr bwMode="auto">
              <a:xfrm>
                <a:off x="3706" y="2848"/>
                <a:ext cx="48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4096mb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1197"/>
              <p:cNvSpPr>
                <a:spLocks noChangeArrowheads="1"/>
              </p:cNvSpPr>
              <p:nvPr/>
            </p:nvSpPr>
            <p:spPr bwMode="auto">
              <a:xfrm>
                <a:off x="4105" y="2848"/>
                <a:ext cx="91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06" name="Rectangle 1199"/>
            <p:cNvSpPr>
              <a:spLocks noChangeArrowheads="1"/>
            </p:cNvSpPr>
            <p:nvPr/>
          </p:nvSpPr>
          <p:spPr bwMode="auto">
            <a:xfrm>
              <a:off x="640" y="283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Rectangle 1200"/>
            <p:cNvSpPr>
              <a:spLocks noChangeArrowheads="1"/>
            </p:cNvSpPr>
            <p:nvPr/>
          </p:nvSpPr>
          <p:spPr bwMode="auto">
            <a:xfrm>
              <a:off x="225" y="3016"/>
              <a:ext cx="4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Rectangle 1201"/>
            <p:cNvSpPr>
              <a:spLocks noChangeArrowheads="1"/>
            </p:cNvSpPr>
            <p:nvPr/>
          </p:nvSpPr>
          <p:spPr bwMode="auto">
            <a:xfrm>
              <a:off x="640" y="2840"/>
              <a:ext cx="9" cy="1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Rectangle 1202"/>
            <p:cNvSpPr>
              <a:spLocks noChangeArrowheads="1"/>
            </p:cNvSpPr>
            <p:nvPr/>
          </p:nvSpPr>
          <p:spPr bwMode="auto">
            <a:xfrm>
              <a:off x="640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Rectangle 1203"/>
            <p:cNvSpPr>
              <a:spLocks noChangeArrowheads="1"/>
            </p:cNvSpPr>
            <p:nvPr/>
          </p:nvSpPr>
          <p:spPr bwMode="auto">
            <a:xfrm>
              <a:off x="640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Rectangle 1204"/>
            <p:cNvSpPr>
              <a:spLocks noChangeArrowheads="1"/>
            </p:cNvSpPr>
            <p:nvPr/>
          </p:nvSpPr>
          <p:spPr bwMode="auto">
            <a:xfrm>
              <a:off x="649" y="3016"/>
              <a:ext cx="107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Rectangle 1205"/>
            <p:cNvSpPr>
              <a:spLocks noChangeArrowheads="1"/>
            </p:cNvSpPr>
            <p:nvPr/>
          </p:nvSpPr>
          <p:spPr bwMode="auto">
            <a:xfrm>
              <a:off x="1720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Rectangle 1206"/>
            <p:cNvSpPr>
              <a:spLocks noChangeArrowheads="1"/>
            </p:cNvSpPr>
            <p:nvPr/>
          </p:nvSpPr>
          <p:spPr bwMode="auto">
            <a:xfrm>
              <a:off x="1729" y="3016"/>
              <a:ext cx="3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Rectangle 1207"/>
            <p:cNvSpPr>
              <a:spLocks noChangeArrowheads="1"/>
            </p:cNvSpPr>
            <p:nvPr/>
          </p:nvSpPr>
          <p:spPr bwMode="auto">
            <a:xfrm>
              <a:off x="2127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Rectangle 1208"/>
            <p:cNvSpPr>
              <a:spLocks noChangeArrowheads="1"/>
            </p:cNvSpPr>
            <p:nvPr/>
          </p:nvSpPr>
          <p:spPr bwMode="auto">
            <a:xfrm>
              <a:off x="2136" y="3016"/>
              <a:ext cx="52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Rectangle 1209"/>
            <p:cNvSpPr>
              <a:spLocks noChangeArrowheads="1"/>
            </p:cNvSpPr>
            <p:nvPr/>
          </p:nvSpPr>
          <p:spPr bwMode="auto">
            <a:xfrm>
              <a:off x="2659" y="301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Rectangle 1210"/>
            <p:cNvSpPr>
              <a:spLocks noChangeArrowheads="1"/>
            </p:cNvSpPr>
            <p:nvPr/>
          </p:nvSpPr>
          <p:spPr bwMode="auto">
            <a:xfrm>
              <a:off x="2667" y="3016"/>
              <a:ext cx="86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Rectangle 1211"/>
            <p:cNvSpPr>
              <a:spLocks noChangeArrowheads="1"/>
            </p:cNvSpPr>
            <p:nvPr/>
          </p:nvSpPr>
          <p:spPr bwMode="auto">
            <a:xfrm>
              <a:off x="3531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Rectangle 1212"/>
            <p:cNvSpPr>
              <a:spLocks noChangeArrowheads="1"/>
            </p:cNvSpPr>
            <p:nvPr/>
          </p:nvSpPr>
          <p:spPr bwMode="auto">
            <a:xfrm>
              <a:off x="3540" y="3016"/>
              <a:ext cx="74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Rectangle 1213"/>
            <p:cNvSpPr>
              <a:spLocks noChangeArrowheads="1"/>
            </p:cNvSpPr>
            <p:nvPr/>
          </p:nvSpPr>
          <p:spPr bwMode="auto">
            <a:xfrm>
              <a:off x="4287" y="3016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Rectangle 1214"/>
            <p:cNvSpPr>
              <a:spLocks noChangeArrowheads="1"/>
            </p:cNvSpPr>
            <p:nvPr/>
          </p:nvSpPr>
          <p:spPr bwMode="auto">
            <a:xfrm>
              <a:off x="4296" y="3016"/>
              <a:ext cx="57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Rectangle 1215"/>
            <p:cNvSpPr>
              <a:spLocks noChangeArrowheads="1"/>
            </p:cNvSpPr>
            <p:nvPr/>
          </p:nvSpPr>
          <p:spPr bwMode="auto">
            <a:xfrm>
              <a:off x="4869" y="301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Rectangle 1216"/>
            <p:cNvSpPr>
              <a:spLocks noChangeArrowheads="1"/>
            </p:cNvSpPr>
            <p:nvPr/>
          </p:nvSpPr>
          <p:spPr bwMode="auto">
            <a:xfrm>
              <a:off x="4877" y="3016"/>
              <a:ext cx="60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Rectangle 1217"/>
            <p:cNvSpPr>
              <a:spLocks noChangeArrowheads="1"/>
            </p:cNvSpPr>
            <p:nvPr/>
          </p:nvSpPr>
          <p:spPr bwMode="auto">
            <a:xfrm>
              <a:off x="225" y="3016"/>
              <a:ext cx="9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0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course materials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6906" y="512386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http://www.beautifulbuilds.com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14400"/>
            <a:ext cx="2839212" cy="3999422"/>
          </a:xfrm>
        </p:spPr>
      </p:pic>
    </p:spTree>
    <p:extLst>
      <p:ext uri="{BB962C8B-B14F-4D97-AF65-F5344CB8AC3E}">
        <p14:creationId xmlns:p14="http://schemas.microsoft.com/office/powerpoint/2010/main" val="11798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Speed</a:t>
            </a:r>
          </a:p>
          <a:p>
            <a:r>
              <a:rPr lang="en-US" dirty="0" smtClean="0"/>
              <a:t>51% speed increase (from 52-60+ to 26minutes)</a:t>
            </a:r>
          </a:p>
          <a:p>
            <a:r>
              <a:rPr lang="en-US" dirty="0" smtClean="0"/>
              <a:t>Still had some long linking times (1-2mins), linking always happens on the build initiator</a:t>
            </a:r>
          </a:p>
          <a:p>
            <a:pPr marL="0" indent="0">
              <a:buNone/>
            </a:pPr>
            <a:r>
              <a:rPr lang="en-US" b="1" dirty="0" smtClean="0"/>
              <a:t>Bottlenecks</a:t>
            </a:r>
          </a:p>
          <a:p>
            <a:r>
              <a:rPr lang="en-US" dirty="0" smtClean="0"/>
              <a:t>Network connection (100mbps wasn’t enough, gigabit recommended)</a:t>
            </a:r>
          </a:p>
          <a:p>
            <a:r>
              <a:rPr lang="en-US" dirty="0" smtClean="0"/>
              <a:t>Surprisingly, HDD vs SSD didn’t make a huge difference</a:t>
            </a:r>
          </a:p>
          <a:p>
            <a:pPr marL="0" indent="0">
              <a:buNone/>
            </a:pPr>
            <a:r>
              <a:rPr lang="en-US" b="1" dirty="0" smtClean="0"/>
              <a:t>Cost implications</a:t>
            </a:r>
          </a:p>
          <a:p>
            <a:r>
              <a:rPr lang="en-US" dirty="0" smtClean="0"/>
              <a:t>Licensing is a bit tricky</a:t>
            </a:r>
          </a:p>
          <a:p>
            <a:r>
              <a:rPr lang="en-US" dirty="0" smtClean="0"/>
              <a:t>An agent with 8 cores costs about 700USD</a:t>
            </a:r>
          </a:p>
          <a:p>
            <a:pPr marL="0" indent="0">
              <a:buNone/>
            </a:pPr>
            <a:r>
              <a:rPr lang="en-US" b="1" dirty="0" smtClean="0"/>
              <a:t>Usability</a:t>
            </a:r>
          </a:p>
          <a:p>
            <a:r>
              <a:rPr lang="en-US" dirty="0" smtClean="0"/>
              <a:t>Nothing to complain about, </a:t>
            </a:r>
            <a:r>
              <a:rPr lang="en-US" smtClean="0"/>
              <a:t>did </a:t>
            </a:r>
            <a:r>
              <a:rPr lang="en-US" smtClean="0"/>
              <a:t>its </a:t>
            </a:r>
            <a:r>
              <a:rPr lang="en-US" dirty="0" smtClean="0"/>
              <a:t>job perfectly and transparently</a:t>
            </a:r>
          </a:p>
          <a:p>
            <a:r>
              <a:rPr lang="en-US" dirty="0" smtClean="0"/>
              <a:t>Didn’t cripple the build agents, other developers could work while a build was in progress on their PCs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64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326289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Incredibuild</a:t>
            </a:r>
            <a:r>
              <a:rPr lang="en-US" dirty="0" smtClean="0"/>
              <a:t>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124200" y="2057400"/>
            <a:ext cx="4876800" cy="1574828"/>
          </a:xfrm>
        </p:spPr>
        <p:txBody>
          <a:bodyPr/>
          <a:lstStyle/>
          <a:p>
            <a:r>
              <a:rPr lang="hu-HU" altLang="en-US" dirty="0" smtClean="0">
                <a:latin typeface="Helvetica LT Std" charset="0"/>
              </a:rPr>
              <a:t>Questions</a:t>
            </a:r>
            <a:r>
              <a:rPr lang="en-US" altLang="en-US" dirty="0" smtClean="0">
                <a:latin typeface="Helvetica LT St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31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2175669"/>
            <a:ext cx="6096000" cy="12223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r>
              <a:rPr lang="en-US" smtClean="0">
                <a:latin typeface="Helvetica LT Std" pitchFamily="34" charset="0"/>
              </a:rPr>
              <a:t>for Your attention!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94935" y="3375390"/>
            <a:ext cx="5749925" cy="135096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latin typeface="Helvetica LT Std" pitchFamily="34" charset="0"/>
              </a:rPr>
              <a:t>EPAM Systems — Build automation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Helvetica LT Std" pitchFamily="34" charset="0"/>
              </a:rPr>
              <a:t>By </a:t>
            </a:r>
            <a:r>
              <a:rPr lang="en-US" sz="1600" dirty="0" err="1">
                <a:latin typeface="Helvetica LT Std" pitchFamily="34" charset="0"/>
              </a:rPr>
              <a:t>Tamas</a:t>
            </a:r>
            <a:r>
              <a:rPr lang="en-US" sz="1600" dirty="0">
                <a:latin typeface="Helvetica LT Std" pitchFamily="34" charset="0"/>
              </a:rPr>
              <a:t> Santa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i="1" dirty="0">
                <a:latin typeface="Helvetica LT Std" pitchFamily="34" charset="0"/>
              </a:rPr>
              <a:t>Software Engineer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What do we know about builds?</a:t>
            </a:r>
          </a:p>
        </p:txBody>
      </p:sp>
    </p:spTree>
    <p:extLst>
      <p:ext uri="{BB962C8B-B14F-4D97-AF65-F5344CB8AC3E}">
        <p14:creationId xmlns:p14="http://schemas.microsoft.com/office/powerpoint/2010/main" val="28294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Common build 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Goals:</a:t>
            </a:r>
            <a:endParaRPr lang="en-US" b="1" dirty="0"/>
          </a:p>
          <a:p>
            <a:r>
              <a:rPr lang="en-US" dirty="0"/>
              <a:t>Every developer should be able to run a full build of </a:t>
            </a:r>
            <a:r>
              <a:rPr lang="en-US" dirty="0" smtClean="0"/>
              <a:t>any part of the software locally.</a:t>
            </a:r>
            <a:endParaRPr lang="en-US" dirty="0"/>
          </a:p>
          <a:p>
            <a:r>
              <a:rPr lang="en-US" dirty="0"/>
              <a:t>The build process shouldn’t require </a:t>
            </a:r>
            <a:r>
              <a:rPr lang="en-US" dirty="0" smtClean="0"/>
              <a:t>any specific </a:t>
            </a:r>
            <a:r>
              <a:rPr lang="en-US" dirty="0"/>
              <a:t>application, or </a:t>
            </a:r>
            <a:r>
              <a:rPr lang="en-US" dirty="0" smtClean="0"/>
              <a:t>application version </a:t>
            </a:r>
            <a:r>
              <a:rPr lang="en-US" dirty="0"/>
              <a:t>(other than the </a:t>
            </a:r>
            <a:r>
              <a:rPr lang="en-US" dirty="0" err="1"/>
              <a:t>.Net</a:t>
            </a:r>
            <a:r>
              <a:rPr lang="en-US" dirty="0"/>
              <a:t> framework) installed on the computer running the build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component should have their own repository, with their own build-chain</a:t>
            </a:r>
          </a:p>
          <a:p>
            <a:r>
              <a:rPr lang="en-US" dirty="0"/>
              <a:t>The build process should run the unit tests.</a:t>
            </a:r>
          </a:p>
          <a:p>
            <a:pPr marL="0" indent="0">
              <a:buNone/>
            </a:pPr>
            <a:r>
              <a:rPr lang="en-US" b="1" dirty="0" smtClean="0"/>
              <a:t>Solutions:</a:t>
            </a:r>
            <a:endParaRPr lang="en-US" b="1" dirty="0"/>
          </a:p>
          <a:p>
            <a:r>
              <a:rPr lang="en-US" dirty="0" smtClean="0"/>
              <a:t>Use Build scripts</a:t>
            </a:r>
            <a:endParaRPr lang="en-US" dirty="0"/>
          </a:p>
          <a:p>
            <a:r>
              <a:rPr lang="en-US" dirty="0" smtClean="0"/>
              <a:t>Package the tools with </a:t>
            </a:r>
            <a:r>
              <a:rPr lang="en-US" dirty="0"/>
              <a:t>the rest of the build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NuGet</a:t>
            </a:r>
            <a:r>
              <a:rPr lang="en-US" dirty="0" smtClean="0"/>
              <a:t> packages to keep the source and build scripts up-to-date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NUnit</a:t>
            </a:r>
            <a:r>
              <a:rPr lang="en-US" dirty="0" smtClean="0"/>
              <a:t> console runner and </a:t>
            </a:r>
            <a:r>
              <a:rPr lang="en-US" dirty="0" err="1" smtClean="0"/>
              <a:t>OpenCover</a:t>
            </a:r>
            <a:r>
              <a:rPr lang="en-US" dirty="0" smtClean="0"/>
              <a:t> to generate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Build Scripts and Tools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Build Script</a:t>
            </a:r>
          </a:p>
          <a:p>
            <a:r>
              <a:rPr lang="en-US" dirty="0"/>
              <a:t>compiling computer source code into binary code</a:t>
            </a:r>
          </a:p>
          <a:p>
            <a:r>
              <a:rPr lang="en-US" dirty="0"/>
              <a:t>packaging binary code</a:t>
            </a:r>
          </a:p>
          <a:p>
            <a:r>
              <a:rPr lang="en-US" dirty="0"/>
              <a:t>running automated tests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MSBuild</a:t>
            </a:r>
            <a:endParaRPr lang="en-US" b="1" dirty="0" smtClean="0"/>
          </a:p>
          <a:p>
            <a:r>
              <a:rPr lang="en-US" dirty="0" smtClean="0"/>
              <a:t>Microsoft’s build platform for managed code</a:t>
            </a:r>
          </a:p>
          <a:p>
            <a:r>
              <a:rPr lang="en-US" dirty="0" smtClean="0"/>
              <a:t>Runs without Visual Studio – ideal for automation</a:t>
            </a:r>
          </a:p>
          <a:p>
            <a:r>
              <a:rPr lang="en-US" dirty="0" smtClean="0"/>
              <a:t>Acts </a:t>
            </a:r>
            <a:r>
              <a:rPr lang="en-US" dirty="0"/>
              <a:t>on </a:t>
            </a:r>
            <a:r>
              <a:rPr lang="en-US" dirty="0" err="1"/>
              <a:t>MSBuild</a:t>
            </a:r>
            <a:r>
              <a:rPr lang="en-US" dirty="0"/>
              <a:t> project </a:t>
            </a:r>
            <a:r>
              <a:rPr lang="en-US" dirty="0" smtClean="0"/>
              <a:t>files (.</a:t>
            </a:r>
            <a:r>
              <a:rPr lang="en-US" dirty="0" err="1" smtClean="0"/>
              <a:t>csproj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Uses XML for scripting (similar syntax to Apache’s Ant)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MSBuild</a:t>
            </a:r>
            <a:r>
              <a:rPr lang="en-US" sz="3200" dirty="0"/>
              <a:t> </a:t>
            </a:r>
            <a:r>
              <a:rPr lang="en-US" sz="3200" dirty="0" smtClean="0"/>
              <a:t>essentials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Target</a:t>
            </a:r>
          </a:p>
          <a:p>
            <a:r>
              <a:rPr lang="en-US" dirty="0"/>
              <a:t>A Target contains a set of tasks for </a:t>
            </a:r>
            <a:r>
              <a:rPr lang="en-US" dirty="0" err="1"/>
              <a:t>MSBuild</a:t>
            </a:r>
            <a:r>
              <a:rPr lang="en-US" dirty="0"/>
              <a:t> to execute. </a:t>
            </a:r>
            <a:endParaRPr lang="en-US" dirty="0" smtClean="0"/>
          </a:p>
          <a:p>
            <a:r>
              <a:rPr lang="en-US" dirty="0"/>
              <a:t>A Target is typically an action executed on a file, set of files or directory.</a:t>
            </a:r>
            <a:endParaRPr lang="en-US" dirty="0" smtClean="0"/>
          </a:p>
          <a:p>
            <a:r>
              <a:rPr lang="en-US" dirty="0" smtClean="0"/>
              <a:t>A project may </a:t>
            </a:r>
            <a:r>
              <a:rPr lang="en-US" dirty="0"/>
              <a:t>contain several Target entries, each executed sequentially (and conditionally). </a:t>
            </a:r>
            <a:endParaRPr lang="en-US" dirty="0" smtClean="0"/>
          </a:p>
          <a:p>
            <a:r>
              <a:rPr lang="en-US" dirty="0" smtClean="0"/>
              <a:t>Condition</a:t>
            </a:r>
            <a:r>
              <a:rPr lang="en-US" dirty="0"/>
              <a:t>, </a:t>
            </a:r>
            <a:r>
              <a:rPr lang="en-US" dirty="0" err="1"/>
              <a:t>BeforeTargets</a:t>
            </a:r>
            <a:r>
              <a:rPr lang="en-US" dirty="0"/>
              <a:t>, </a:t>
            </a:r>
            <a:r>
              <a:rPr lang="en-US" dirty="0" err="1"/>
              <a:t>AfterTargets</a:t>
            </a:r>
            <a:r>
              <a:rPr lang="en-US" dirty="0"/>
              <a:t>, &amp; </a:t>
            </a:r>
            <a:r>
              <a:rPr lang="en-US" dirty="0" err="1"/>
              <a:t>DependsOnTargets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Task</a:t>
            </a:r>
          </a:p>
          <a:p>
            <a:r>
              <a:rPr lang="en-US" dirty="0"/>
              <a:t>A Task is a command which is executed in order to complete a </a:t>
            </a:r>
            <a:r>
              <a:rPr lang="en-US" dirty="0" smtClean="0"/>
              <a:t>Target.</a:t>
            </a:r>
          </a:p>
          <a:p>
            <a:r>
              <a:rPr lang="en-US" dirty="0" smtClean="0"/>
              <a:t>They </a:t>
            </a:r>
            <a:r>
              <a:rPr lang="en-US" dirty="0"/>
              <a:t>are typically implemented in a .NET assembly as a class which inherits from the Task class or implements the </a:t>
            </a:r>
            <a:r>
              <a:rPr lang="en-US" dirty="0" err="1"/>
              <a:t>ITask</a:t>
            </a:r>
            <a:r>
              <a:rPr lang="en-US" dirty="0"/>
              <a:t> interface. </a:t>
            </a:r>
            <a:endParaRPr lang="en-US" dirty="0" smtClean="0"/>
          </a:p>
          <a:p>
            <a:r>
              <a:rPr lang="en-US" dirty="0" smtClean="0"/>
              <a:t>For instance copying </a:t>
            </a:r>
            <a:r>
              <a:rPr lang="en-US" dirty="0"/>
              <a:t>files, creating directories, or parsing XML.</a:t>
            </a:r>
          </a:p>
          <a:p>
            <a:pPr marL="0" indent="0">
              <a:buNone/>
            </a:pPr>
            <a:r>
              <a:rPr lang="en-US" b="1" dirty="0"/>
              <a:t>Properties and Items</a:t>
            </a:r>
          </a:p>
          <a:p>
            <a:r>
              <a:rPr lang="en-US" dirty="0" smtClean="0"/>
              <a:t>Properties </a:t>
            </a:r>
            <a:r>
              <a:rPr lang="en-US" dirty="0"/>
              <a:t>specify static values, whereas Items are usually used to define sets of files or folders on which to perform Tasks.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800" y="3262896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look at the contents of a .</a:t>
            </a:r>
            <a:r>
              <a:rPr lang="en-US" dirty="0" err="1" smtClean="0"/>
              <a:t>csproj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NuGet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is the package manager for the Microsoft development platform including .NET. (</a:t>
            </a:r>
            <a:r>
              <a:rPr lang="en-US" dirty="0" smtClean="0">
                <a:hlinkClick r:id="rId3"/>
              </a:rPr>
              <a:t>nuget.org</a:t>
            </a:r>
            <a:r>
              <a:rPr lang="en-US" dirty="0" smtClean="0"/>
              <a:t>)</a:t>
            </a:r>
          </a:p>
          <a:p>
            <a:r>
              <a:rPr lang="en-US" dirty="0"/>
              <a:t>Everything necessary to install a library or tool is bundled into a package (a .</a:t>
            </a:r>
            <a:r>
              <a:rPr lang="en-US" dirty="0" err="1"/>
              <a:t>nupkg</a:t>
            </a:r>
            <a:r>
              <a:rPr lang="en-US" dirty="0"/>
              <a:t> file</a:t>
            </a:r>
            <a:r>
              <a:rPr lang="en-US" dirty="0" smtClean="0"/>
              <a:t>).</a:t>
            </a:r>
          </a:p>
          <a:p>
            <a:r>
              <a:rPr lang="en-US" dirty="0"/>
              <a:t>A package </a:t>
            </a:r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to copy to your project </a:t>
            </a:r>
            <a:endParaRPr lang="en-US" dirty="0" smtClean="0"/>
          </a:p>
          <a:p>
            <a:pPr lvl="1"/>
            <a:r>
              <a:rPr lang="en-US" dirty="0" smtClean="0"/>
              <a:t>manifest </a:t>
            </a:r>
            <a:r>
              <a:rPr lang="en-US" dirty="0"/>
              <a:t>file that describes the contents of the package and what needs to be done to add or remove the library. </a:t>
            </a:r>
            <a:endParaRPr lang="en-US" dirty="0" smtClean="0"/>
          </a:p>
          <a:p>
            <a:r>
              <a:rPr lang="en-US" dirty="0"/>
              <a:t>When you install a package, </a:t>
            </a:r>
            <a:r>
              <a:rPr lang="en-US" dirty="0" err="1"/>
              <a:t>NuGet</a:t>
            </a:r>
            <a:r>
              <a:rPr lang="en-US" dirty="0"/>
              <a:t> copies files to your solution and automatically makes whatever changes are needed, such as adding references and changing your </a:t>
            </a:r>
            <a:r>
              <a:rPr lang="en-US" dirty="0" err="1"/>
              <a:t>app.config</a:t>
            </a:r>
            <a:r>
              <a:rPr lang="en-US" dirty="0"/>
              <a:t> or </a:t>
            </a:r>
            <a:r>
              <a:rPr lang="en-US" dirty="0" err="1"/>
              <a:t>web.config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used from console, but has great Visual Studio support</a:t>
            </a:r>
          </a:p>
          <a:p>
            <a:r>
              <a:rPr lang="en-US" dirty="0" smtClean="0"/>
              <a:t>Easiest way to keep your references up-to-date (or break everything with one easy update)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327186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look at the contents of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EB75D5-C806-4261-A678-C908D537A081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17231</TotalTime>
  <Words>1372</Words>
  <Application>Microsoft Office PowerPoint</Application>
  <PresentationFormat>On-screen Show (4:3)</PresentationFormat>
  <Paragraphs>456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 LT Std</vt:lpstr>
      <vt:lpstr>HelveticaLTStd-Roman</vt:lpstr>
      <vt:lpstr>Wingdings</vt:lpstr>
      <vt:lpstr>Presentation_Template_Aug_2008_blue_line_automated</vt:lpstr>
      <vt:lpstr>Build automation</vt:lpstr>
      <vt:lpstr>Suggested course materials</vt:lpstr>
      <vt:lpstr>What do we know about builds?</vt:lpstr>
      <vt:lpstr>Common build process</vt:lpstr>
      <vt:lpstr>Build Scripts and Tools</vt:lpstr>
      <vt:lpstr>MSBuild essentials</vt:lpstr>
      <vt:lpstr>Demo</vt:lpstr>
      <vt:lpstr>NuGet</vt:lpstr>
      <vt:lpstr>Demo</vt:lpstr>
      <vt:lpstr>Why automate builds</vt:lpstr>
      <vt:lpstr>Requirement of a build system</vt:lpstr>
      <vt:lpstr>Build Types</vt:lpstr>
      <vt:lpstr>Continuous Deployment pipeline</vt:lpstr>
      <vt:lpstr>Project deliverables</vt:lpstr>
      <vt:lpstr>Distributed Build Systems</vt:lpstr>
      <vt:lpstr>What does it do?</vt:lpstr>
      <vt:lpstr>Distributed build architecture</vt:lpstr>
      <vt:lpstr>Case Study: Incredibuild</vt:lpstr>
      <vt:lpstr>PowerPoint Presentation</vt:lpstr>
      <vt:lpstr>Conclusion</vt:lpstr>
      <vt:lpstr>Demo</vt:lpstr>
      <vt:lpstr>Questions?</vt:lpstr>
      <vt:lpstr>Thanks for Your attention!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Sánta Tamás</cp:lastModifiedBy>
  <cp:revision>876</cp:revision>
  <dcterms:created xsi:type="dcterms:W3CDTF">2008-09-08T12:48:20Z</dcterms:created>
  <dcterms:modified xsi:type="dcterms:W3CDTF">2014-09-25T21:11:32Z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