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28"/>
  </p:notesMasterIdLst>
  <p:sldIdLst>
    <p:sldId id="309" r:id="rId5"/>
    <p:sldId id="363" r:id="rId6"/>
    <p:sldId id="368" r:id="rId7"/>
    <p:sldId id="370" r:id="rId8"/>
    <p:sldId id="371" r:id="rId9"/>
    <p:sldId id="372" r:id="rId10"/>
    <p:sldId id="375" r:id="rId11"/>
    <p:sldId id="376" r:id="rId12"/>
    <p:sldId id="377" r:id="rId13"/>
    <p:sldId id="364" r:id="rId14"/>
    <p:sldId id="365" r:id="rId15"/>
    <p:sldId id="366" r:id="rId16"/>
    <p:sldId id="369" r:id="rId17"/>
    <p:sldId id="367" r:id="rId18"/>
    <p:sldId id="350" r:id="rId19"/>
    <p:sldId id="379" r:id="rId20"/>
    <p:sldId id="378" r:id="rId21"/>
    <p:sldId id="380" r:id="rId22"/>
    <p:sldId id="381" r:id="rId23"/>
    <p:sldId id="383" r:id="rId24"/>
    <p:sldId id="384" r:id="rId25"/>
    <p:sldId id="374" r:id="rId26"/>
    <p:sldId id="312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9">
          <p15:clr>
            <a:srgbClr val="A4A3A4"/>
          </p15:clr>
        </p15:guide>
        <p15:guide id="2" pos="340">
          <p15:clr>
            <a:srgbClr val="A4A3A4"/>
          </p15:clr>
        </p15:guide>
        <p15:guide id="3" pos="19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78"/>
    <a:srgbClr val="21438F"/>
    <a:srgbClr val="275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61680" autoAdjust="0"/>
  </p:normalViewPr>
  <p:slideViewPr>
    <p:cSldViewPr>
      <p:cViewPr varScale="1">
        <p:scale>
          <a:sx n="72" d="100"/>
          <a:sy n="72" d="100"/>
        </p:scale>
        <p:origin x="1680" y="54"/>
      </p:cViewPr>
      <p:guideLst>
        <p:guide orient="horz" pos="4269"/>
        <p:guide pos="340"/>
        <p:guide pos="19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5D9A5F-1667-4885-9FFC-2DB40C771D98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1D8340-D6CD-4D3D-A8DA-0D7DAD617613}">
      <dgm:prSet phldrT="[Text]"/>
      <dgm:spPr/>
      <dgm:t>
        <a:bodyPr/>
        <a:lstStyle/>
        <a:p>
          <a:r>
            <a:rPr lang="en-US" dirty="0" smtClean="0"/>
            <a:t>Continuous</a:t>
          </a:r>
          <a:endParaRPr lang="en-US" dirty="0"/>
        </a:p>
      </dgm:t>
    </dgm:pt>
    <dgm:pt modelId="{2FE874B2-0E15-4D5B-BBBE-FE17F5BD2E01}" type="parTrans" cxnId="{35A8ADDE-3AED-4894-920E-F997DB78B447}">
      <dgm:prSet/>
      <dgm:spPr/>
      <dgm:t>
        <a:bodyPr/>
        <a:lstStyle/>
        <a:p>
          <a:endParaRPr lang="en-US"/>
        </a:p>
      </dgm:t>
    </dgm:pt>
    <dgm:pt modelId="{8EC9676D-B939-4A00-828C-4DC035B6BCF9}" type="sibTrans" cxnId="{35A8ADDE-3AED-4894-920E-F997DB78B447}">
      <dgm:prSet/>
      <dgm:spPr/>
      <dgm:t>
        <a:bodyPr/>
        <a:lstStyle/>
        <a:p>
          <a:endParaRPr lang="en-US"/>
        </a:p>
      </dgm:t>
    </dgm:pt>
    <dgm:pt modelId="{14E4ABBC-B28B-4760-81AA-5910D8D3B096}">
      <dgm:prSet phldrT="[Text]"/>
      <dgm:spPr/>
      <dgm:t>
        <a:bodyPr/>
        <a:lstStyle/>
        <a:p>
          <a:r>
            <a:rPr lang="en-US" dirty="0" smtClean="0"/>
            <a:t>Daily</a:t>
          </a:r>
          <a:endParaRPr lang="en-US" dirty="0"/>
        </a:p>
      </dgm:t>
    </dgm:pt>
    <dgm:pt modelId="{7F73BDC6-6D49-41EC-ABE5-8127FFBBF059}" type="parTrans" cxnId="{369B6C47-EF06-4C85-8504-33C4D2B1E13A}">
      <dgm:prSet/>
      <dgm:spPr/>
      <dgm:t>
        <a:bodyPr/>
        <a:lstStyle/>
        <a:p>
          <a:endParaRPr lang="en-US"/>
        </a:p>
      </dgm:t>
    </dgm:pt>
    <dgm:pt modelId="{AEB16326-8469-405C-B2AA-6405C5638280}" type="sibTrans" cxnId="{369B6C47-EF06-4C85-8504-33C4D2B1E13A}">
      <dgm:prSet/>
      <dgm:spPr/>
      <dgm:t>
        <a:bodyPr/>
        <a:lstStyle/>
        <a:p>
          <a:endParaRPr lang="en-US"/>
        </a:p>
      </dgm:t>
    </dgm:pt>
    <dgm:pt modelId="{3C7C7ED9-64A8-48F5-8BF2-0554D124FD51}">
      <dgm:prSet phldrT="[Text]"/>
      <dgm:spPr/>
      <dgm:t>
        <a:bodyPr/>
        <a:lstStyle/>
        <a:p>
          <a:r>
            <a:rPr lang="en-US" dirty="0" smtClean="0"/>
            <a:t>Incremental</a:t>
          </a:r>
          <a:endParaRPr lang="en-US" dirty="0"/>
        </a:p>
      </dgm:t>
    </dgm:pt>
    <dgm:pt modelId="{C5C68CFE-E72F-444D-90AD-07CB766ED5B3}" type="parTrans" cxnId="{77201C95-9D15-4B34-A7B0-FE8702649B6E}">
      <dgm:prSet/>
      <dgm:spPr/>
      <dgm:t>
        <a:bodyPr/>
        <a:lstStyle/>
        <a:p>
          <a:endParaRPr lang="en-US"/>
        </a:p>
      </dgm:t>
    </dgm:pt>
    <dgm:pt modelId="{053B37F5-CB77-49C3-A4BD-EC3E5DE603B6}" type="sibTrans" cxnId="{77201C95-9D15-4B34-A7B0-FE8702649B6E}">
      <dgm:prSet/>
      <dgm:spPr/>
      <dgm:t>
        <a:bodyPr/>
        <a:lstStyle/>
        <a:p>
          <a:endParaRPr lang="en-US"/>
        </a:p>
      </dgm:t>
    </dgm:pt>
    <dgm:pt modelId="{BF30E57F-5AA1-4024-A75F-149E81276D01}">
      <dgm:prSet phldrT="[Text]"/>
      <dgm:spPr/>
      <dgm:t>
        <a:bodyPr/>
        <a:lstStyle/>
        <a:p>
          <a:r>
            <a:rPr lang="en-US" dirty="0" smtClean="0"/>
            <a:t>Clean</a:t>
          </a:r>
          <a:endParaRPr lang="en-US" dirty="0"/>
        </a:p>
      </dgm:t>
    </dgm:pt>
    <dgm:pt modelId="{56A3F635-CA70-4189-8E75-F30C9942101F}" type="parTrans" cxnId="{B8F17EDC-F3D8-4F7F-AF8E-EAB534324994}">
      <dgm:prSet/>
      <dgm:spPr/>
      <dgm:t>
        <a:bodyPr/>
        <a:lstStyle/>
        <a:p>
          <a:endParaRPr lang="en-US"/>
        </a:p>
      </dgm:t>
    </dgm:pt>
    <dgm:pt modelId="{01D4AB26-6B81-4D3F-8431-4F0D01E8D389}" type="sibTrans" cxnId="{B8F17EDC-F3D8-4F7F-AF8E-EAB534324994}">
      <dgm:prSet/>
      <dgm:spPr/>
      <dgm:t>
        <a:bodyPr/>
        <a:lstStyle/>
        <a:p>
          <a:endParaRPr lang="en-US"/>
        </a:p>
      </dgm:t>
    </dgm:pt>
    <dgm:pt modelId="{9AD876D0-1664-4B53-8B20-649C37A44612}" type="pres">
      <dgm:prSet presAssocID="{735D9A5F-1667-4885-9FFC-2DB40C771D98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55B162-7AF2-4C36-AD1C-E80B6E632737}" type="pres">
      <dgm:prSet presAssocID="{735D9A5F-1667-4885-9FFC-2DB40C771D98}" presName="axisShape" presStyleLbl="bgShp" presStyleIdx="0" presStyleCnt="1"/>
      <dgm:spPr/>
    </dgm:pt>
    <dgm:pt modelId="{9078A0AC-AED7-49DD-A516-EAFE0E549DDD}" type="pres">
      <dgm:prSet presAssocID="{735D9A5F-1667-4885-9FFC-2DB40C771D98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9E4DCD-EF1E-4B11-BA23-30AE652F9208}" type="pres">
      <dgm:prSet presAssocID="{735D9A5F-1667-4885-9FFC-2DB40C771D98}" presName="rect2" presStyleLbl="node1" presStyleIdx="1" presStyleCnt="4" custLinFactNeighborX="720" custLinFactNeighborY="-10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54CBE-ED2F-47D4-ACB6-5FC364E6FDBF}" type="pres">
      <dgm:prSet presAssocID="{735D9A5F-1667-4885-9FFC-2DB40C771D98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167C8-4177-4269-9D92-53C2FD0E9B87}" type="pres">
      <dgm:prSet presAssocID="{735D9A5F-1667-4885-9FFC-2DB40C771D98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8B6CBD-2B8F-4F25-9CD9-13D8A25AC884}" type="presOf" srcId="{BF30E57F-5AA1-4024-A75F-149E81276D01}" destId="{782167C8-4177-4269-9D92-53C2FD0E9B87}" srcOrd="0" destOrd="0" presId="urn:microsoft.com/office/officeart/2005/8/layout/matrix2"/>
    <dgm:cxn modelId="{E5B93706-60D8-440A-B876-FC7629D74178}" type="presOf" srcId="{14E4ABBC-B28B-4760-81AA-5910D8D3B096}" destId="{1D9E4DCD-EF1E-4B11-BA23-30AE652F9208}" srcOrd="0" destOrd="0" presId="urn:microsoft.com/office/officeart/2005/8/layout/matrix2"/>
    <dgm:cxn modelId="{35A8ADDE-3AED-4894-920E-F997DB78B447}" srcId="{735D9A5F-1667-4885-9FFC-2DB40C771D98}" destId="{B21D8340-D6CD-4D3D-A8DA-0D7DAD617613}" srcOrd="0" destOrd="0" parTransId="{2FE874B2-0E15-4D5B-BBBE-FE17F5BD2E01}" sibTransId="{8EC9676D-B939-4A00-828C-4DC035B6BCF9}"/>
    <dgm:cxn modelId="{48378B99-3353-49B2-B691-5AD6D1D71987}" type="presOf" srcId="{B21D8340-D6CD-4D3D-A8DA-0D7DAD617613}" destId="{9078A0AC-AED7-49DD-A516-EAFE0E549DDD}" srcOrd="0" destOrd="0" presId="urn:microsoft.com/office/officeart/2005/8/layout/matrix2"/>
    <dgm:cxn modelId="{1095DC36-B29A-41CB-964F-18F6F304CA09}" type="presOf" srcId="{735D9A5F-1667-4885-9FFC-2DB40C771D98}" destId="{9AD876D0-1664-4B53-8B20-649C37A44612}" srcOrd="0" destOrd="0" presId="urn:microsoft.com/office/officeart/2005/8/layout/matrix2"/>
    <dgm:cxn modelId="{B8F17EDC-F3D8-4F7F-AF8E-EAB534324994}" srcId="{735D9A5F-1667-4885-9FFC-2DB40C771D98}" destId="{BF30E57F-5AA1-4024-A75F-149E81276D01}" srcOrd="3" destOrd="0" parTransId="{56A3F635-CA70-4189-8E75-F30C9942101F}" sibTransId="{01D4AB26-6B81-4D3F-8431-4F0D01E8D389}"/>
    <dgm:cxn modelId="{369B6C47-EF06-4C85-8504-33C4D2B1E13A}" srcId="{735D9A5F-1667-4885-9FFC-2DB40C771D98}" destId="{14E4ABBC-B28B-4760-81AA-5910D8D3B096}" srcOrd="1" destOrd="0" parTransId="{7F73BDC6-6D49-41EC-ABE5-8127FFBBF059}" sibTransId="{AEB16326-8469-405C-B2AA-6405C5638280}"/>
    <dgm:cxn modelId="{29BCF1EC-5D64-4F56-B9F0-D4111BF4F427}" type="presOf" srcId="{3C7C7ED9-64A8-48F5-8BF2-0554D124FD51}" destId="{50754CBE-ED2F-47D4-ACB6-5FC364E6FDBF}" srcOrd="0" destOrd="0" presId="urn:microsoft.com/office/officeart/2005/8/layout/matrix2"/>
    <dgm:cxn modelId="{77201C95-9D15-4B34-A7B0-FE8702649B6E}" srcId="{735D9A5F-1667-4885-9FFC-2DB40C771D98}" destId="{3C7C7ED9-64A8-48F5-8BF2-0554D124FD51}" srcOrd="2" destOrd="0" parTransId="{C5C68CFE-E72F-444D-90AD-07CB766ED5B3}" sibTransId="{053B37F5-CB77-49C3-A4BD-EC3E5DE603B6}"/>
    <dgm:cxn modelId="{FFAD751A-BAFB-4954-B5D7-7BEA68B4A3B1}" type="presParOf" srcId="{9AD876D0-1664-4B53-8B20-649C37A44612}" destId="{FD55B162-7AF2-4C36-AD1C-E80B6E632737}" srcOrd="0" destOrd="0" presId="urn:microsoft.com/office/officeart/2005/8/layout/matrix2"/>
    <dgm:cxn modelId="{24DEE962-469D-4D64-9B7F-5B62ED6239D7}" type="presParOf" srcId="{9AD876D0-1664-4B53-8B20-649C37A44612}" destId="{9078A0AC-AED7-49DD-A516-EAFE0E549DDD}" srcOrd="1" destOrd="0" presId="urn:microsoft.com/office/officeart/2005/8/layout/matrix2"/>
    <dgm:cxn modelId="{92804F0C-634D-4617-932B-61E70DAF4573}" type="presParOf" srcId="{9AD876D0-1664-4B53-8B20-649C37A44612}" destId="{1D9E4DCD-EF1E-4B11-BA23-30AE652F9208}" srcOrd="2" destOrd="0" presId="urn:microsoft.com/office/officeart/2005/8/layout/matrix2"/>
    <dgm:cxn modelId="{F679755C-63D9-4AEF-94E5-531375F1B23C}" type="presParOf" srcId="{9AD876D0-1664-4B53-8B20-649C37A44612}" destId="{50754CBE-ED2F-47D4-ACB6-5FC364E6FDBF}" srcOrd="3" destOrd="0" presId="urn:microsoft.com/office/officeart/2005/8/layout/matrix2"/>
    <dgm:cxn modelId="{56B4CAED-27B3-422D-A5B4-6B641F7809BD}" type="presParOf" srcId="{9AD876D0-1664-4B53-8B20-649C37A44612}" destId="{782167C8-4177-4269-9D92-53C2FD0E9B87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382444-DAFA-42C1-8E7F-FC093C351DF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84C216-9D8F-4AE6-832D-EE6F0A83F1C1}">
      <dgm:prSet phldrT="[Text]"/>
      <dgm:spPr/>
      <dgm:t>
        <a:bodyPr/>
        <a:lstStyle/>
        <a:p>
          <a:r>
            <a:rPr lang="en-US" dirty="0" smtClean="0"/>
            <a:t>Code</a:t>
          </a:r>
          <a:endParaRPr lang="en-US" dirty="0"/>
        </a:p>
      </dgm:t>
    </dgm:pt>
    <dgm:pt modelId="{30C2C6CD-BDDF-42D5-9671-C732745D76E4}" type="parTrans" cxnId="{BD7DFC3E-F8E0-4507-B5FB-43F19F860292}">
      <dgm:prSet/>
      <dgm:spPr/>
      <dgm:t>
        <a:bodyPr/>
        <a:lstStyle/>
        <a:p>
          <a:endParaRPr lang="en-US"/>
        </a:p>
      </dgm:t>
    </dgm:pt>
    <dgm:pt modelId="{E32A4634-B836-4416-9797-2C591AEEF72B}" type="sibTrans" cxnId="{BD7DFC3E-F8E0-4507-B5FB-43F19F860292}">
      <dgm:prSet/>
      <dgm:spPr/>
      <dgm:t>
        <a:bodyPr/>
        <a:lstStyle/>
        <a:p>
          <a:endParaRPr lang="en-US"/>
        </a:p>
      </dgm:t>
    </dgm:pt>
    <dgm:pt modelId="{523542C3-5160-488C-83D9-B14C3CC7652B}">
      <dgm:prSet phldrT="[Text]"/>
      <dgm:spPr/>
      <dgm:t>
        <a:bodyPr/>
        <a:lstStyle/>
        <a:p>
          <a:r>
            <a:rPr lang="en-US" dirty="0" smtClean="0"/>
            <a:t>Build</a:t>
          </a:r>
          <a:endParaRPr lang="en-US" dirty="0"/>
        </a:p>
      </dgm:t>
    </dgm:pt>
    <dgm:pt modelId="{6D625A46-01AE-4531-A409-F0AEBD0CC4A8}" type="parTrans" cxnId="{550AF302-B13B-4C59-BAA3-0B66B8343DA1}">
      <dgm:prSet/>
      <dgm:spPr/>
      <dgm:t>
        <a:bodyPr/>
        <a:lstStyle/>
        <a:p>
          <a:endParaRPr lang="en-US"/>
        </a:p>
      </dgm:t>
    </dgm:pt>
    <dgm:pt modelId="{F712374B-1BD7-4E15-91BA-A61FF85158DD}" type="sibTrans" cxnId="{550AF302-B13B-4C59-BAA3-0B66B8343DA1}">
      <dgm:prSet/>
      <dgm:spPr/>
      <dgm:t>
        <a:bodyPr/>
        <a:lstStyle/>
        <a:p>
          <a:endParaRPr lang="en-US"/>
        </a:p>
      </dgm:t>
    </dgm:pt>
    <dgm:pt modelId="{6219AE51-E339-41BF-84B7-EB6951005440}">
      <dgm:prSet phldrT="[Text]"/>
      <dgm:spPr/>
      <dgm:t>
        <a:bodyPr/>
        <a:lstStyle/>
        <a:p>
          <a:r>
            <a:rPr lang="en-US" dirty="0" smtClean="0"/>
            <a:t>Package</a:t>
          </a:r>
          <a:endParaRPr lang="en-US" dirty="0"/>
        </a:p>
      </dgm:t>
    </dgm:pt>
    <dgm:pt modelId="{55FFA673-B025-4117-B4C0-2B415679561B}" type="parTrans" cxnId="{C548918C-7ED5-4492-8A22-C88ECF470EE3}">
      <dgm:prSet/>
      <dgm:spPr/>
      <dgm:t>
        <a:bodyPr/>
        <a:lstStyle/>
        <a:p>
          <a:endParaRPr lang="en-US"/>
        </a:p>
      </dgm:t>
    </dgm:pt>
    <dgm:pt modelId="{5C643F39-9A21-4488-944E-E0B0D1C743E3}" type="sibTrans" cxnId="{C548918C-7ED5-4492-8A22-C88ECF470EE3}">
      <dgm:prSet/>
      <dgm:spPr/>
      <dgm:t>
        <a:bodyPr/>
        <a:lstStyle/>
        <a:p>
          <a:endParaRPr lang="en-US"/>
        </a:p>
      </dgm:t>
    </dgm:pt>
    <dgm:pt modelId="{05464E75-A335-4A0E-A22B-E170873B20AB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D555C3A8-ABDC-4C96-A3F6-70558DF76155}" type="parTrans" cxnId="{02DD8E6C-EEB6-4139-BD4C-CA9A48EDBE78}">
      <dgm:prSet/>
      <dgm:spPr/>
      <dgm:t>
        <a:bodyPr/>
        <a:lstStyle/>
        <a:p>
          <a:endParaRPr lang="en-US"/>
        </a:p>
      </dgm:t>
    </dgm:pt>
    <dgm:pt modelId="{FE2D0DE3-595A-4E6B-9583-BF049B5919F4}" type="sibTrans" cxnId="{02DD8E6C-EEB6-4139-BD4C-CA9A48EDBE78}">
      <dgm:prSet/>
      <dgm:spPr/>
      <dgm:t>
        <a:bodyPr/>
        <a:lstStyle/>
        <a:p>
          <a:endParaRPr lang="en-US"/>
        </a:p>
      </dgm:t>
    </dgm:pt>
    <dgm:pt modelId="{92F10553-487F-4453-AE07-5BE6937194DC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Host</a:t>
          </a:r>
          <a:endParaRPr lang="en-US" dirty="0"/>
        </a:p>
      </dgm:t>
    </dgm:pt>
    <dgm:pt modelId="{1011295C-BB71-4E22-BDA9-E890E100B712}" type="parTrans" cxnId="{B29CA6D6-75DE-4533-822F-EFDF078479EC}">
      <dgm:prSet/>
      <dgm:spPr/>
      <dgm:t>
        <a:bodyPr/>
        <a:lstStyle/>
        <a:p>
          <a:endParaRPr lang="en-US"/>
        </a:p>
      </dgm:t>
    </dgm:pt>
    <dgm:pt modelId="{82C37379-30DC-4ECE-9E90-376365AF100D}" type="sibTrans" cxnId="{B29CA6D6-75DE-4533-822F-EFDF078479EC}">
      <dgm:prSet/>
      <dgm:spPr/>
      <dgm:t>
        <a:bodyPr/>
        <a:lstStyle/>
        <a:p>
          <a:endParaRPr lang="en-US"/>
        </a:p>
      </dgm:t>
    </dgm:pt>
    <dgm:pt modelId="{6920B684-BC1D-49DB-B06E-EFEBBA732DBB}" type="pres">
      <dgm:prSet presAssocID="{EC382444-DAFA-42C1-8E7F-FC093C351DF3}" presName="outerComposite" presStyleCnt="0">
        <dgm:presLayoutVars>
          <dgm:chMax val="5"/>
          <dgm:dir/>
          <dgm:resizeHandles val="exact"/>
        </dgm:presLayoutVars>
      </dgm:prSet>
      <dgm:spPr/>
    </dgm:pt>
    <dgm:pt modelId="{D10BA9D4-3C15-43F9-83F9-8E02EF1ACDB2}" type="pres">
      <dgm:prSet presAssocID="{EC382444-DAFA-42C1-8E7F-FC093C351DF3}" presName="dummyMaxCanvas" presStyleCnt="0">
        <dgm:presLayoutVars/>
      </dgm:prSet>
      <dgm:spPr/>
    </dgm:pt>
    <dgm:pt modelId="{3C670652-CFE6-4200-B00F-9910679770BC}" type="pres">
      <dgm:prSet presAssocID="{EC382444-DAFA-42C1-8E7F-FC093C351DF3}" presName="FiveNodes_1" presStyleLbl="node1" presStyleIdx="0" presStyleCnt="5">
        <dgm:presLayoutVars>
          <dgm:bulletEnabled val="1"/>
        </dgm:presLayoutVars>
      </dgm:prSet>
      <dgm:spPr/>
    </dgm:pt>
    <dgm:pt modelId="{CB9CDB23-F1BC-41EA-8391-5AD3F0B01EF8}" type="pres">
      <dgm:prSet presAssocID="{EC382444-DAFA-42C1-8E7F-FC093C351DF3}" presName="FiveNodes_2" presStyleLbl="node1" presStyleIdx="1" presStyleCnt="5">
        <dgm:presLayoutVars>
          <dgm:bulletEnabled val="1"/>
        </dgm:presLayoutVars>
      </dgm:prSet>
      <dgm:spPr/>
    </dgm:pt>
    <dgm:pt modelId="{E16DBA8B-DDDF-49AC-9F25-FD771D18B478}" type="pres">
      <dgm:prSet presAssocID="{EC382444-DAFA-42C1-8E7F-FC093C351DF3}" presName="FiveNodes_3" presStyleLbl="node1" presStyleIdx="2" presStyleCnt="5">
        <dgm:presLayoutVars>
          <dgm:bulletEnabled val="1"/>
        </dgm:presLayoutVars>
      </dgm:prSet>
      <dgm:spPr/>
    </dgm:pt>
    <dgm:pt modelId="{778E8833-34C9-43BD-AB64-9B87CEF56D2D}" type="pres">
      <dgm:prSet presAssocID="{EC382444-DAFA-42C1-8E7F-FC093C351DF3}" presName="FiveNodes_4" presStyleLbl="node1" presStyleIdx="3" presStyleCnt="5">
        <dgm:presLayoutVars>
          <dgm:bulletEnabled val="1"/>
        </dgm:presLayoutVars>
      </dgm:prSet>
      <dgm:spPr/>
    </dgm:pt>
    <dgm:pt modelId="{2247A4F3-E326-406F-8BF3-F3E680157CFB}" type="pres">
      <dgm:prSet presAssocID="{EC382444-DAFA-42C1-8E7F-FC093C351DF3}" presName="FiveNodes_5" presStyleLbl="node1" presStyleIdx="4" presStyleCnt="5">
        <dgm:presLayoutVars>
          <dgm:bulletEnabled val="1"/>
        </dgm:presLayoutVars>
      </dgm:prSet>
      <dgm:spPr/>
    </dgm:pt>
    <dgm:pt modelId="{0D2FF96F-F1EF-4A36-8593-B30CDE429820}" type="pres">
      <dgm:prSet presAssocID="{EC382444-DAFA-42C1-8E7F-FC093C351DF3}" presName="FiveConn_1-2" presStyleLbl="fgAccFollowNode1" presStyleIdx="0" presStyleCnt="4">
        <dgm:presLayoutVars>
          <dgm:bulletEnabled val="1"/>
        </dgm:presLayoutVars>
      </dgm:prSet>
      <dgm:spPr/>
    </dgm:pt>
    <dgm:pt modelId="{0AC592B9-49CE-4E8F-A3C3-E2D690652FA7}" type="pres">
      <dgm:prSet presAssocID="{EC382444-DAFA-42C1-8E7F-FC093C351DF3}" presName="FiveConn_2-3" presStyleLbl="fgAccFollowNode1" presStyleIdx="1" presStyleCnt="4">
        <dgm:presLayoutVars>
          <dgm:bulletEnabled val="1"/>
        </dgm:presLayoutVars>
      </dgm:prSet>
      <dgm:spPr/>
    </dgm:pt>
    <dgm:pt modelId="{8FC6E18F-BD0E-4280-81AE-BB09793302F2}" type="pres">
      <dgm:prSet presAssocID="{EC382444-DAFA-42C1-8E7F-FC093C351DF3}" presName="FiveConn_3-4" presStyleLbl="fgAccFollowNode1" presStyleIdx="2" presStyleCnt="4">
        <dgm:presLayoutVars>
          <dgm:bulletEnabled val="1"/>
        </dgm:presLayoutVars>
      </dgm:prSet>
      <dgm:spPr/>
    </dgm:pt>
    <dgm:pt modelId="{F0A24989-D577-4BF5-B12D-5C9743410325}" type="pres">
      <dgm:prSet presAssocID="{EC382444-DAFA-42C1-8E7F-FC093C351DF3}" presName="FiveConn_4-5" presStyleLbl="fgAccFollowNode1" presStyleIdx="3" presStyleCnt="4">
        <dgm:presLayoutVars>
          <dgm:bulletEnabled val="1"/>
        </dgm:presLayoutVars>
      </dgm:prSet>
      <dgm:spPr/>
    </dgm:pt>
    <dgm:pt modelId="{1984D5F5-3B7B-48A3-8023-C006D149201D}" type="pres">
      <dgm:prSet presAssocID="{EC382444-DAFA-42C1-8E7F-FC093C351DF3}" presName="FiveNodes_1_text" presStyleLbl="node1" presStyleIdx="4" presStyleCnt="5">
        <dgm:presLayoutVars>
          <dgm:bulletEnabled val="1"/>
        </dgm:presLayoutVars>
      </dgm:prSet>
      <dgm:spPr/>
    </dgm:pt>
    <dgm:pt modelId="{0ADB75DA-E58F-4F60-A6BD-FBA45328F6DC}" type="pres">
      <dgm:prSet presAssocID="{EC382444-DAFA-42C1-8E7F-FC093C351DF3}" presName="FiveNodes_2_text" presStyleLbl="node1" presStyleIdx="4" presStyleCnt="5">
        <dgm:presLayoutVars>
          <dgm:bulletEnabled val="1"/>
        </dgm:presLayoutVars>
      </dgm:prSet>
      <dgm:spPr/>
    </dgm:pt>
    <dgm:pt modelId="{523764D5-AE39-4F0D-B288-E8B762CABCD4}" type="pres">
      <dgm:prSet presAssocID="{EC382444-DAFA-42C1-8E7F-FC093C351DF3}" presName="FiveNodes_3_text" presStyleLbl="node1" presStyleIdx="4" presStyleCnt="5">
        <dgm:presLayoutVars>
          <dgm:bulletEnabled val="1"/>
        </dgm:presLayoutVars>
      </dgm:prSet>
      <dgm:spPr/>
    </dgm:pt>
    <dgm:pt modelId="{1A85AD34-A106-47A6-8393-A032CF3A35E9}" type="pres">
      <dgm:prSet presAssocID="{EC382444-DAFA-42C1-8E7F-FC093C351DF3}" presName="FiveNodes_4_text" presStyleLbl="node1" presStyleIdx="4" presStyleCnt="5">
        <dgm:presLayoutVars>
          <dgm:bulletEnabled val="1"/>
        </dgm:presLayoutVars>
      </dgm:prSet>
      <dgm:spPr/>
    </dgm:pt>
    <dgm:pt modelId="{405DE301-99B0-4EE4-9485-F4A94C0CC3A5}" type="pres">
      <dgm:prSet presAssocID="{EC382444-DAFA-42C1-8E7F-FC093C351DF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35CE1A7-10DB-4E40-892B-9FC8917F8475}" type="presOf" srcId="{523542C3-5160-488C-83D9-B14C3CC7652B}" destId="{CB9CDB23-F1BC-41EA-8391-5AD3F0B01EF8}" srcOrd="0" destOrd="0" presId="urn:microsoft.com/office/officeart/2005/8/layout/vProcess5"/>
    <dgm:cxn modelId="{A9B6102C-376B-435E-B135-25EB01E9FCBE}" type="presOf" srcId="{EC382444-DAFA-42C1-8E7F-FC093C351DF3}" destId="{6920B684-BC1D-49DB-B06E-EFEBBA732DBB}" srcOrd="0" destOrd="0" presId="urn:microsoft.com/office/officeart/2005/8/layout/vProcess5"/>
    <dgm:cxn modelId="{550AF302-B13B-4C59-BAA3-0B66B8343DA1}" srcId="{EC382444-DAFA-42C1-8E7F-FC093C351DF3}" destId="{523542C3-5160-488C-83D9-B14C3CC7652B}" srcOrd="1" destOrd="0" parTransId="{6D625A46-01AE-4531-A409-F0AEBD0CC4A8}" sibTransId="{F712374B-1BD7-4E15-91BA-A61FF85158DD}"/>
    <dgm:cxn modelId="{44C42BE3-089B-479F-8E3C-F7B83CD0F9D7}" type="presOf" srcId="{92F10553-487F-4453-AE07-5BE6937194DC}" destId="{405DE301-99B0-4EE4-9485-F4A94C0CC3A5}" srcOrd="1" destOrd="0" presId="urn:microsoft.com/office/officeart/2005/8/layout/vProcess5"/>
    <dgm:cxn modelId="{38115CCF-AFB7-48FD-881B-69038ACA3FF2}" type="presOf" srcId="{05464E75-A335-4A0E-A22B-E170873B20AB}" destId="{778E8833-34C9-43BD-AB64-9B87CEF56D2D}" srcOrd="0" destOrd="0" presId="urn:microsoft.com/office/officeart/2005/8/layout/vProcess5"/>
    <dgm:cxn modelId="{80F7C4F2-E96C-43E5-AD8D-BB1DE38189C7}" type="presOf" srcId="{6219AE51-E339-41BF-84B7-EB6951005440}" destId="{E16DBA8B-DDDF-49AC-9F25-FD771D18B478}" srcOrd="0" destOrd="0" presId="urn:microsoft.com/office/officeart/2005/8/layout/vProcess5"/>
    <dgm:cxn modelId="{BD7DFC3E-F8E0-4507-B5FB-43F19F860292}" srcId="{EC382444-DAFA-42C1-8E7F-FC093C351DF3}" destId="{2C84C216-9D8F-4AE6-832D-EE6F0A83F1C1}" srcOrd="0" destOrd="0" parTransId="{30C2C6CD-BDDF-42D5-9671-C732745D76E4}" sibTransId="{E32A4634-B836-4416-9797-2C591AEEF72B}"/>
    <dgm:cxn modelId="{F663BA1E-40DA-46EC-86F3-2745A9F02290}" type="presOf" srcId="{F712374B-1BD7-4E15-91BA-A61FF85158DD}" destId="{0AC592B9-49CE-4E8F-A3C3-E2D690652FA7}" srcOrd="0" destOrd="0" presId="urn:microsoft.com/office/officeart/2005/8/layout/vProcess5"/>
    <dgm:cxn modelId="{F9804572-5D3B-4795-B084-61281AEAAE40}" type="presOf" srcId="{523542C3-5160-488C-83D9-B14C3CC7652B}" destId="{0ADB75DA-E58F-4F60-A6BD-FBA45328F6DC}" srcOrd="1" destOrd="0" presId="urn:microsoft.com/office/officeart/2005/8/layout/vProcess5"/>
    <dgm:cxn modelId="{6447E5D5-60B7-4C57-9D7A-1927A1110BA0}" type="presOf" srcId="{2C84C216-9D8F-4AE6-832D-EE6F0A83F1C1}" destId="{1984D5F5-3B7B-48A3-8023-C006D149201D}" srcOrd="1" destOrd="0" presId="urn:microsoft.com/office/officeart/2005/8/layout/vProcess5"/>
    <dgm:cxn modelId="{E6F704C2-AD32-4AC1-BC68-4973592C48A7}" type="presOf" srcId="{05464E75-A335-4A0E-A22B-E170873B20AB}" destId="{1A85AD34-A106-47A6-8393-A032CF3A35E9}" srcOrd="1" destOrd="0" presId="urn:microsoft.com/office/officeart/2005/8/layout/vProcess5"/>
    <dgm:cxn modelId="{02DD8E6C-EEB6-4139-BD4C-CA9A48EDBE78}" srcId="{EC382444-DAFA-42C1-8E7F-FC093C351DF3}" destId="{05464E75-A335-4A0E-A22B-E170873B20AB}" srcOrd="3" destOrd="0" parTransId="{D555C3A8-ABDC-4C96-A3F6-70558DF76155}" sibTransId="{FE2D0DE3-595A-4E6B-9583-BF049B5919F4}"/>
    <dgm:cxn modelId="{B29CA6D6-75DE-4533-822F-EFDF078479EC}" srcId="{EC382444-DAFA-42C1-8E7F-FC093C351DF3}" destId="{92F10553-487F-4453-AE07-5BE6937194DC}" srcOrd="4" destOrd="0" parTransId="{1011295C-BB71-4E22-BDA9-E890E100B712}" sibTransId="{82C37379-30DC-4ECE-9E90-376365AF100D}"/>
    <dgm:cxn modelId="{E3C66C65-005C-499F-A6F0-6402C81C698A}" type="presOf" srcId="{5C643F39-9A21-4488-944E-E0B0D1C743E3}" destId="{8FC6E18F-BD0E-4280-81AE-BB09793302F2}" srcOrd="0" destOrd="0" presId="urn:microsoft.com/office/officeart/2005/8/layout/vProcess5"/>
    <dgm:cxn modelId="{0B050C11-FA81-42E2-9766-E3D692C87142}" type="presOf" srcId="{92F10553-487F-4453-AE07-5BE6937194DC}" destId="{2247A4F3-E326-406F-8BF3-F3E680157CFB}" srcOrd="0" destOrd="0" presId="urn:microsoft.com/office/officeart/2005/8/layout/vProcess5"/>
    <dgm:cxn modelId="{27E0F783-EB70-4116-8052-EF428EDD821C}" type="presOf" srcId="{2C84C216-9D8F-4AE6-832D-EE6F0A83F1C1}" destId="{3C670652-CFE6-4200-B00F-9910679770BC}" srcOrd="0" destOrd="0" presId="urn:microsoft.com/office/officeart/2005/8/layout/vProcess5"/>
    <dgm:cxn modelId="{C548918C-7ED5-4492-8A22-C88ECF470EE3}" srcId="{EC382444-DAFA-42C1-8E7F-FC093C351DF3}" destId="{6219AE51-E339-41BF-84B7-EB6951005440}" srcOrd="2" destOrd="0" parTransId="{55FFA673-B025-4117-B4C0-2B415679561B}" sibTransId="{5C643F39-9A21-4488-944E-E0B0D1C743E3}"/>
    <dgm:cxn modelId="{E79AF5EA-65AF-439B-AFFE-F59871796858}" type="presOf" srcId="{FE2D0DE3-595A-4E6B-9583-BF049B5919F4}" destId="{F0A24989-D577-4BF5-B12D-5C9743410325}" srcOrd="0" destOrd="0" presId="urn:microsoft.com/office/officeart/2005/8/layout/vProcess5"/>
    <dgm:cxn modelId="{439E1F38-BD1B-4BFB-A10F-860220FA008E}" type="presOf" srcId="{6219AE51-E339-41BF-84B7-EB6951005440}" destId="{523764D5-AE39-4F0D-B288-E8B762CABCD4}" srcOrd="1" destOrd="0" presId="urn:microsoft.com/office/officeart/2005/8/layout/vProcess5"/>
    <dgm:cxn modelId="{2218E878-233A-4C5F-8515-0343FC5A5B67}" type="presOf" srcId="{E32A4634-B836-4416-9797-2C591AEEF72B}" destId="{0D2FF96F-F1EF-4A36-8593-B30CDE429820}" srcOrd="0" destOrd="0" presId="urn:microsoft.com/office/officeart/2005/8/layout/vProcess5"/>
    <dgm:cxn modelId="{2693539E-26A9-4069-9702-444831E078E6}" type="presParOf" srcId="{6920B684-BC1D-49DB-B06E-EFEBBA732DBB}" destId="{D10BA9D4-3C15-43F9-83F9-8E02EF1ACDB2}" srcOrd="0" destOrd="0" presId="urn:microsoft.com/office/officeart/2005/8/layout/vProcess5"/>
    <dgm:cxn modelId="{21B05CC0-93F3-4FB3-A371-A962D1155778}" type="presParOf" srcId="{6920B684-BC1D-49DB-B06E-EFEBBA732DBB}" destId="{3C670652-CFE6-4200-B00F-9910679770BC}" srcOrd="1" destOrd="0" presId="urn:microsoft.com/office/officeart/2005/8/layout/vProcess5"/>
    <dgm:cxn modelId="{5C51C168-5C7D-4C47-8866-8F666067DB4E}" type="presParOf" srcId="{6920B684-BC1D-49DB-B06E-EFEBBA732DBB}" destId="{CB9CDB23-F1BC-41EA-8391-5AD3F0B01EF8}" srcOrd="2" destOrd="0" presId="urn:microsoft.com/office/officeart/2005/8/layout/vProcess5"/>
    <dgm:cxn modelId="{CC3B4ED5-7D96-43ED-9DCA-E6B8C8D4A569}" type="presParOf" srcId="{6920B684-BC1D-49DB-B06E-EFEBBA732DBB}" destId="{E16DBA8B-DDDF-49AC-9F25-FD771D18B478}" srcOrd="3" destOrd="0" presId="urn:microsoft.com/office/officeart/2005/8/layout/vProcess5"/>
    <dgm:cxn modelId="{EDA0D68A-C431-4C0A-B56D-A6B95027F188}" type="presParOf" srcId="{6920B684-BC1D-49DB-B06E-EFEBBA732DBB}" destId="{778E8833-34C9-43BD-AB64-9B87CEF56D2D}" srcOrd="4" destOrd="0" presId="urn:microsoft.com/office/officeart/2005/8/layout/vProcess5"/>
    <dgm:cxn modelId="{F11D6914-CE59-44D6-A8A8-D6DA0423D445}" type="presParOf" srcId="{6920B684-BC1D-49DB-B06E-EFEBBA732DBB}" destId="{2247A4F3-E326-406F-8BF3-F3E680157CFB}" srcOrd="5" destOrd="0" presId="urn:microsoft.com/office/officeart/2005/8/layout/vProcess5"/>
    <dgm:cxn modelId="{B1FD6F18-440A-41E5-9C87-555E0F6FFEC2}" type="presParOf" srcId="{6920B684-BC1D-49DB-B06E-EFEBBA732DBB}" destId="{0D2FF96F-F1EF-4A36-8593-B30CDE429820}" srcOrd="6" destOrd="0" presId="urn:microsoft.com/office/officeart/2005/8/layout/vProcess5"/>
    <dgm:cxn modelId="{6B66065F-0D70-432C-B71A-660055CBC040}" type="presParOf" srcId="{6920B684-BC1D-49DB-B06E-EFEBBA732DBB}" destId="{0AC592B9-49CE-4E8F-A3C3-E2D690652FA7}" srcOrd="7" destOrd="0" presId="urn:microsoft.com/office/officeart/2005/8/layout/vProcess5"/>
    <dgm:cxn modelId="{3893130F-0397-4045-A59F-57869B3A4CF3}" type="presParOf" srcId="{6920B684-BC1D-49DB-B06E-EFEBBA732DBB}" destId="{8FC6E18F-BD0E-4280-81AE-BB09793302F2}" srcOrd="8" destOrd="0" presId="urn:microsoft.com/office/officeart/2005/8/layout/vProcess5"/>
    <dgm:cxn modelId="{092E17B5-D982-46FB-BEF0-DC47CCF86208}" type="presParOf" srcId="{6920B684-BC1D-49DB-B06E-EFEBBA732DBB}" destId="{F0A24989-D577-4BF5-B12D-5C9743410325}" srcOrd="9" destOrd="0" presId="urn:microsoft.com/office/officeart/2005/8/layout/vProcess5"/>
    <dgm:cxn modelId="{416410EF-4626-4D7F-BA9E-141E41F1B654}" type="presParOf" srcId="{6920B684-BC1D-49DB-B06E-EFEBBA732DBB}" destId="{1984D5F5-3B7B-48A3-8023-C006D149201D}" srcOrd="10" destOrd="0" presId="urn:microsoft.com/office/officeart/2005/8/layout/vProcess5"/>
    <dgm:cxn modelId="{43ADC405-AF0B-4D4F-8237-C54CC5CAA67D}" type="presParOf" srcId="{6920B684-BC1D-49DB-B06E-EFEBBA732DBB}" destId="{0ADB75DA-E58F-4F60-A6BD-FBA45328F6DC}" srcOrd="11" destOrd="0" presId="urn:microsoft.com/office/officeart/2005/8/layout/vProcess5"/>
    <dgm:cxn modelId="{F2022F3F-2D6E-4FC7-87B6-C15A507A0390}" type="presParOf" srcId="{6920B684-BC1D-49DB-B06E-EFEBBA732DBB}" destId="{523764D5-AE39-4F0D-B288-E8B762CABCD4}" srcOrd="12" destOrd="0" presId="urn:microsoft.com/office/officeart/2005/8/layout/vProcess5"/>
    <dgm:cxn modelId="{CF8F26B5-EE0C-428C-A74E-C427F2968C78}" type="presParOf" srcId="{6920B684-BC1D-49DB-B06E-EFEBBA732DBB}" destId="{1A85AD34-A106-47A6-8393-A032CF3A35E9}" srcOrd="13" destOrd="0" presId="urn:microsoft.com/office/officeart/2005/8/layout/vProcess5"/>
    <dgm:cxn modelId="{B43B394B-F558-4D5D-B3B4-20D535C153ED}" type="presParOf" srcId="{6920B684-BC1D-49DB-B06E-EFEBBA732DBB}" destId="{405DE301-99B0-4EE4-9485-F4A94C0CC3A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48557B-C021-487E-A868-D89D11D52D51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2A14DA-FAF7-49CF-A653-4EE6C8D9A42E}">
      <dgm:prSet phldrT="[Text]"/>
      <dgm:spPr/>
      <dgm:t>
        <a:bodyPr/>
        <a:lstStyle/>
        <a:p>
          <a:r>
            <a:rPr lang="en-US" dirty="0" smtClean="0"/>
            <a:t>Coordinator</a:t>
          </a:r>
          <a:endParaRPr lang="en-US" dirty="0"/>
        </a:p>
      </dgm:t>
    </dgm:pt>
    <dgm:pt modelId="{E5C13BA9-4ED8-489F-8BA2-9751B0306D12}" type="parTrans" cxnId="{55B74DE5-BB87-4CA2-89C7-BCAE04D9C2B7}">
      <dgm:prSet/>
      <dgm:spPr/>
      <dgm:t>
        <a:bodyPr/>
        <a:lstStyle/>
        <a:p>
          <a:endParaRPr lang="en-US"/>
        </a:p>
      </dgm:t>
    </dgm:pt>
    <dgm:pt modelId="{4EC15408-221B-4EE2-8712-72E15216D0F2}" type="sibTrans" cxnId="{55B74DE5-BB87-4CA2-89C7-BCAE04D9C2B7}">
      <dgm:prSet/>
      <dgm:spPr/>
      <dgm:t>
        <a:bodyPr/>
        <a:lstStyle/>
        <a:p>
          <a:endParaRPr lang="en-US"/>
        </a:p>
      </dgm:t>
    </dgm:pt>
    <dgm:pt modelId="{32030CDD-3330-42C3-A150-02A75A962112}">
      <dgm:prSet phldrT="[Text]"/>
      <dgm:spPr/>
      <dgm:t>
        <a:bodyPr/>
        <a:lstStyle/>
        <a:p>
          <a:r>
            <a:rPr lang="en-US" dirty="0" smtClean="0"/>
            <a:t>Build agent</a:t>
          </a:r>
          <a:endParaRPr lang="en-US" dirty="0"/>
        </a:p>
      </dgm:t>
    </dgm:pt>
    <dgm:pt modelId="{37FAA9A7-C3CA-4A29-A8BA-9BCE23874589}" type="parTrans" cxnId="{D0DDB2BE-3D1E-4F26-9BEC-FE98D8B3176D}">
      <dgm:prSet/>
      <dgm:spPr/>
      <dgm:t>
        <a:bodyPr/>
        <a:lstStyle/>
        <a:p>
          <a:endParaRPr lang="en-US"/>
        </a:p>
      </dgm:t>
    </dgm:pt>
    <dgm:pt modelId="{7BFA7189-2DFA-44C9-B704-CC4FA1D9E435}" type="sibTrans" cxnId="{D0DDB2BE-3D1E-4F26-9BEC-FE98D8B3176D}">
      <dgm:prSet/>
      <dgm:spPr/>
      <dgm:t>
        <a:bodyPr/>
        <a:lstStyle/>
        <a:p>
          <a:endParaRPr lang="en-US"/>
        </a:p>
      </dgm:t>
    </dgm:pt>
    <dgm:pt modelId="{3C5B6566-2115-4D6E-87F7-146C934F8414}">
      <dgm:prSet phldrT="[Text]"/>
      <dgm:spPr/>
      <dgm:t>
        <a:bodyPr/>
        <a:lstStyle/>
        <a:p>
          <a:r>
            <a:rPr lang="en-US" dirty="0" smtClean="0"/>
            <a:t>Build agent</a:t>
          </a:r>
          <a:endParaRPr lang="en-US" dirty="0"/>
        </a:p>
      </dgm:t>
    </dgm:pt>
    <dgm:pt modelId="{E1AA2088-803A-4BD4-A3BE-64FBC099D425}" type="parTrans" cxnId="{BD504C4B-FFA4-4D0E-984E-BE773D52ED9F}">
      <dgm:prSet/>
      <dgm:spPr/>
      <dgm:t>
        <a:bodyPr/>
        <a:lstStyle/>
        <a:p>
          <a:endParaRPr lang="en-US"/>
        </a:p>
      </dgm:t>
    </dgm:pt>
    <dgm:pt modelId="{BC417886-DFCE-45D3-AC57-E3CD6D26FA9A}" type="sibTrans" cxnId="{BD504C4B-FFA4-4D0E-984E-BE773D52ED9F}">
      <dgm:prSet/>
      <dgm:spPr/>
      <dgm:t>
        <a:bodyPr/>
        <a:lstStyle/>
        <a:p>
          <a:endParaRPr lang="en-US"/>
        </a:p>
      </dgm:t>
    </dgm:pt>
    <dgm:pt modelId="{DF85DC9B-4B58-4443-979B-FC6B3629942F}">
      <dgm:prSet phldrT="[Text]"/>
      <dgm:spPr/>
      <dgm:t>
        <a:bodyPr/>
        <a:lstStyle/>
        <a:p>
          <a:r>
            <a:rPr lang="en-US" dirty="0" smtClean="0"/>
            <a:t>Build agent</a:t>
          </a:r>
          <a:endParaRPr lang="en-US" dirty="0"/>
        </a:p>
      </dgm:t>
    </dgm:pt>
    <dgm:pt modelId="{DB86C250-6658-4E85-AA20-29BB4E54B389}" type="parTrans" cxnId="{51BA23D0-EA45-4284-BB55-A859071BBB59}">
      <dgm:prSet/>
      <dgm:spPr/>
      <dgm:t>
        <a:bodyPr/>
        <a:lstStyle/>
        <a:p>
          <a:endParaRPr lang="en-US"/>
        </a:p>
      </dgm:t>
    </dgm:pt>
    <dgm:pt modelId="{FF7D1005-75EC-4DA0-8628-56293EA99EEE}" type="sibTrans" cxnId="{51BA23D0-EA45-4284-BB55-A859071BBB59}">
      <dgm:prSet/>
      <dgm:spPr/>
      <dgm:t>
        <a:bodyPr/>
        <a:lstStyle/>
        <a:p>
          <a:endParaRPr lang="en-US"/>
        </a:p>
      </dgm:t>
    </dgm:pt>
    <dgm:pt modelId="{73DD78D8-929F-49EA-89F1-E035DCAF187D}" type="pres">
      <dgm:prSet presAssocID="{5E48557B-C021-487E-A868-D89D11D52D5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375C6E7-C367-44E8-B4EF-646443595D99}" type="pres">
      <dgm:prSet presAssocID="{4B2A14DA-FAF7-49CF-A653-4EE6C8D9A42E}" presName="singleCycle" presStyleCnt="0"/>
      <dgm:spPr/>
    </dgm:pt>
    <dgm:pt modelId="{8D07AAE2-A1C1-4075-B2C0-A851355DBF10}" type="pres">
      <dgm:prSet presAssocID="{4B2A14DA-FAF7-49CF-A653-4EE6C8D9A42E}" presName="singleCenter" presStyleLbl="node1" presStyleIdx="0" presStyleCnt="4" custLinFactNeighborX="657" custLinFactNeighborY="-6090">
        <dgm:presLayoutVars>
          <dgm:chMax val="7"/>
          <dgm:chPref val="7"/>
        </dgm:presLayoutVars>
      </dgm:prSet>
      <dgm:spPr/>
    </dgm:pt>
    <dgm:pt modelId="{3921C86B-B9B7-4988-974C-87D32AF70C2D}" type="pres">
      <dgm:prSet presAssocID="{37FAA9A7-C3CA-4A29-A8BA-9BCE23874589}" presName="Name56" presStyleLbl="parChTrans1D2" presStyleIdx="0" presStyleCnt="3"/>
      <dgm:spPr/>
    </dgm:pt>
    <dgm:pt modelId="{9FF706BB-E2DC-4585-BE8E-203BE306E8CD}" type="pres">
      <dgm:prSet presAssocID="{32030CDD-3330-42C3-A150-02A75A962112}" presName="text0" presStyleLbl="node1" presStyleIdx="1" presStyleCnt="4">
        <dgm:presLayoutVars>
          <dgm:bulletEnabled val="1"/>
        </dgm:presLayoutVars>
      </dgm:prSet>
      <dgm:spPr/>
    </dgm:pt>
    <dgm:pt modelId="{25DB1516-5CA9-4EC7-8AE5-8FC5E52FCFC1}" type="pres">
      <dgm:prSet presAssocID="{E1AA2088-803A-4BD4-A3BE-64FBC099D425}" presName="Name56" presStyleLbl="parChTrans1D2" presStyleIdx="1" presStyleCnt="3"/>
      <dgm:spPr/>
    </dgm:pt>
    <dgm:pt modelId="{BB79E58C-CBED-459F-8ADA-B7D7E357D911}" type="pres">
      <dgm:prSet presAssocID="{3C5B6566-2115-4D6E-87F7-146C934F8414}" presName="text0" presStyleLbl="node1" presStyleIdx="2" presStyleCnt="4">
        <dgm:presLayoutVars>
          <dgm:bulletEnabled val="1"/>
        </dgm:presLayoutVars>
      </dgm:prSet>
      <dgm:spPr/>
    </dgm:pt>
    <dgm:pt modelId="{712225D0-233D-446B-8DF8-C798E6B77480}" type="pres">
      <dgm:prSet presAssocID="{DB86C250-6658-4E85-AA20-29BB4E54B389}" presName="Name56" presStyleLbl="parChTrans1D2" presStyleIdx="2" presStyleCnt="3"/>
      <dgm:spPr/>
    </dgm:pt>
    <dgm:pt modelId="{3271E8CC-65D3-4425-996F-DF2DC850688D}" type="pres">
      <dgm:prSet presAssocID="{DF85DC9B-4B58-4443-979B-FC6B3629942F}" presName="text0" presStyleLbl="node1" presStyleIdx="3" presStyleCnt="4">
        <dgm:presLayoutVars>
          <dgm:bulletEnabled val="1"/>
        </dgm:presLayoutVars>
      </dgm:prSet>
      <dgm:spPr/>
    </dgm:pt>
  </dgm:ptLst>
  <dgm:cxnLst>
    <dgm:cxn modelId="{D0DDB2BE-3D1E-4F26-9BEC-FE98D8B3176D}" srcId="{4B2A14DA-FAF7-49CF-A653-4EE6C8D9A42E}" destId="{32030CDD-3330-42C3-A150-02A75A962112}" srcOrd="0" destOrd="0" parTransId="{37FAA9A7-C3CA-4A29-A8BA-9BCE23874589}" sibTransId="{7BFA7189-2DFA-44C9-B704-CC4FA1D9E435}"/>
    <dgm:cxn modelId="{45C935CA-94F6-42F6-9F74-A2CA8AFD90AC}" type="presOf" srcId="{DF85DC9B-4B58-4443-979B-FC6B3629942F}" destId="{3271E8CC-65D3-4425-996F-DF2DC850688D}" srcOrd="0" destOrd="0" presId="urn:microsoft.com/office/officeart/2008/layout/RadialCluster"/>
    <dgm:cxn modelId="{3AEDD2D3-CA21-433C-8281-BFBF83D05D50}" type="presOf" srcId="{3C5B6566-2115-4D6E-87F7-146C934F8414}" destId="{BB79E58C-CBED-459F-8ADA-B7D7E357D911}" srcOrd="0" destOrd="0" presId="urn:microsoft.com/office/officeart/2008/layout/RadialCluster"/>
    <dgm:cxn modelId="{16D08712-98D4-41A9-9FCD-E25993C05834}" type="presOf" srcId="{4B2A14DA-FAF7-49CF-A653-4EE6C8D9A42E}" destId="{8D07AAE2-A1C1-4075-B2C0-A851355DBF10}" srcOrd="0" destOrd="0" presId="urn:microsoft.com/office/officeart/2008/layout/RadialCluster"/>
    <dgm:cxn modelId="{0F5B42A4-E0DC-4501-93B3-65E1DEEF4B7D}" type="presOf" srcId="{5E48557B-C021-487E-A868-D89D11D52D51}" destId="{73DD78D8-929F-49EA-89F1-E035DCAF187D}" srcOrd="0" destOrd="0" presId="urn:microsoft.com/office/officeart/2008/layout/RadialCluster"/>
    <dgm:cxn modelId="{51BA23D0-EA45-4284-BB55-A859071BBB59}" srcId="{4B2A14DA-FAF7-49CF-A653-4EE6C8D9A42E}" destId="{DF85DC9B-4B58-4443-979B-FC6B3629942F}" srcOrd="2" destOrd="0" parTransId="{DB86C250-6658-4E85-AA20-29BB4E54B389}" sibTransId="{FF7D1005-75EC-4DA0-8628-56293EA99EEE}"/>
    <dgm:cxn modelId="{BD504C4B-FFA4-4D0E-984E-BE773D52ED9F}" srcId="{4B2A14DA-FAF7-49CF-A653-4EE6C8D9A42E}" destId="{3C5B6566-2115-4D6E-87F7-146C934F8414}" srcOrd="1" destOrd="0" parTransId="{E1AA2088-803A-4BD4-A3BE-64FBC099D425}" sibTransId="{BC417886-DFCE-45D3-AC57-E3CD6D26FA9A}"/>
    <dgm:cxn modelId="{C3D72DD5-AF9A-44B6-9720-36A565DD8398}" type="presOf" srcId="{DB86C250-6658-4E85-AA20-29BB4E54B389}" destId="{712225D0-233D-446B-8DF8-C798E6B77480}" srcOrd="0" destOrd="0" presId="urn:microsoft.com/office/officeart/2008/layout/RadialCluster"/>
    <dgm:cxn modelId="{031DACED-5854-4FB8-B915-AB5EF2A18CA6}" type="presOf" srcId="{E1AA2088-803A-4BD4-A3BE-64FBC099D425}" destId="{25DB1516-5CA9-4EC7-8AE5-8FC5E52FCFC1}" srcOrd="0" destOrd="0" presId="urn:microsoft.com/office/officeart/2008/layout/RadialCluster"/>
    <dgm:cxn modelId="{8C829CD5-EAD3-4E15-A7CA-F9007B59BFC4}" type="presOf" srcId="{37FAA9A7-C3CA-4A29-A8BA-9BCE23874589}" destId="{3921C86B-B9B7-4988-974C-87D32AF70C2D}" srcOrd="0" destOrd="0" presId="urn:microsoft.com/office/officeart/2008/layout/RadialCluster"/>
    <dgm:cxn modelId="{486A93E0-9273-43C6-8C02-852EC5A7609C}" type="presOf" srcId="{32030CDD-3330-42C3-A150-02A75A962112}" destId="{9FF706BB-E2DC-4585-BE8E-203BE306E8CD}" srcOrd="0" destOrd="0" presId="urn:microsoft.com/office/officeart/2008/layout/RadialCluster"/>
    <dgm:cxn modelId="{55B74DE5-BB87-4CA2-89C7-BCAE04D9C2B7}" srcId="{5E48557B-C021-487E-A868-D89D11D52D51}" destId="{4B2A14DA-FAF7-49CF-A653-4EE6C8D9A42E}" srcOrd="0" destOrd="0" parTransId="{E5C13BA9-4ED8-489F-8BA2-9751B0306D12}" sibTransId="{4EC15408-221B-4EE2-8712-72E15216D0F2}"/>
    <dgm:cxn modelId="{9515C557-CB18-447A-A454-DDEC868B38DF}" type="presParOf" srcId="{73DD78D8-929F-49EA-89F1-E035DCAF187D}" destId="{2375C6E7-C367-44E8-B4EF-646443595D99}" srcOrd="0" destOrd="0" presId="urn:microsoft.com/office/officeart/2008/layout/RadialCluster"/>
    <dgm:cxn modelId="{A76CD661-CEB4-4BE2-BA5D-194F82AA0F15}" type="presParOf" srcId="{2375C6E7-C367-44E8-B4EF-646443595D99}" destId="{8D07AAE2-A1C1-4075-B2C0-A851355DBF10}" srcOrd="0" destOrd="0" presId="urn:microsoft.com/office/officeart/2008/layout/RadialCluster"/>
    <dgm:cxn modelId="{0D52D9F3-3D98-45CD-BDEA-0F54B471E9D3}" type="presParOf" srcId="{2375C6E7-C367-44E8-B4EF-646443595D99}" destId="{3921C86B-B9B7-4988-974C-87D32AF70C2D}" srcOrd="1" destOrd="0" presId="urn:microsoft.com/office/officeart/2008/layout/RadialCluster"/>
    <dgm:cxn modelId="{A0BE919D-E992-4269-BF6A-1A663D980C0C}" type="presParOf" srcId="{2375C6E7-C367-44E8-B4EF-646443595D99}" destId="{9FF706BB-E2DC-4585-BE8E-203BE306E8CD}" srcOrd="2" destOrd="0" presId="urn:microsoft.com/office/officeart/2008/layout/RadialCluster"/>
    <dgm:cxn modelId="{42B05B7C-6F37-4A3E-8265-2609DC5EE8B4}" type="presParOf" srcId="{2375C6E7-C367-44E8-B4EF-646443595D99}" destId="{25DB1516-5CA9-4EC7-8AE5-8FC5E52FCFC1}" srcOrd="3" destOrd="0" presId="urn:microsoft.com/office/officeart/2008/layout/RadialCluster"/>
    <dgm:cxn modelId="{702074B6-D8C3-4B02-81AB-0FF7DFBA41BA}" type="presParOf" srcId="{2375C6E7-C367-44E8-B4EF-646443595D99}" destId="{BB79E58C-CBED-459F-8ADA-B7D7E357D911}" srcOrd="4" destOrd="0" presId="urn:microsoft.com/office/officeart/2008/layout/RadialCluster"/>
    <dgm:cxn modelId="{1764F8D1-4BF3-454D-9384-0D983EF543DE}" type="presParOf" srcId="{2375C6E7-C367-44E8-B4EF-646443595D99}" destId="{712225D0-233D-446B-8DF8-C798E6B77480}" srcOrd="5" destOrd="0" presId="urn:microsoft.com/office/officeart/2008/layout/RadialCluster"/>
    <dgm:cxn modelId="{B62344CA-7D6B-415D-8A33-6E846A88F974}" type="presParOf" srcId="{2375C6E7-C367-44E8-B4EF-646443595D99}" destId="{3271E8CC-65D3-4425-996F-DF2DC850688D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5B162-7AF2-4C36-AD1C-E80B6E632737}">
      <dsp:nvSpPr>
        <dsp:cNvPr id="0" name=""/>
        <dsp:cNvSpPr/>
      </dsp:nvSpPr>
      <dsp:spPr>
        <a:xfrm>
          <a:off x="1790700" y="0"/>
          <a:ext cx="5029199" cy="5029199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78A0AC-AED7-49DD-A516-EAFE0E549DDD}">
      <dsp:nvSpPr>
        <dsp:cNvPr id="0" name=""/>
        <dsp:cNvSpPr/>
      </dsp:nvSpPr>
      <dsp:spPr>
        <a:xfrm>
          <a:off x="2117598" y="326898"/>
          <a:ext cx="2011680" cy="2011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Continuous</a:t>
          </a:r>
          <a:endParaRPr lang="en-US" sz="2600" kern="1200" dirty="0"/>
        </a:p>
      </dsp:txBody>
      <dsp:txXfrm>
        <a:off x="2215800" y="425100"/>
        <a:ext cx="1815276" cy="1815276"/>
      </dsp:txXfrm>
    </dsp:sp>
    <dsp:sp modelId="{1D9E4DCD-EF1E-4B11-BA23-30AE652F9208}">
      <dsp:nvSpPr>
        <dsp:cNvPr id="0" name=""/>
        <dsp:cNvSpPr/>
      </dsp:nvSpPr>
      <dsp:spPr>
        <a:xfrm>
          <a:off x="4495806" y="304809"/>
          <a:ext cx="2011680" cy="2011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Daily</a:t>
          </a:r>
          <a:endParaRPr lang="en-US" sz="2600" kern="1200" dirty="0"/>
        </a:p>
      </dsp:txBody>
      <dsp:txXfrm>
        <a:off x="4594008" y="403011"/>
        <a:ext cx="1815276" cy="1815276"/>
      </dsp:txXfrm>
    </dsp:sp>
    <dsp:sp modelId="{50754CBE-ED2F-47D4-ACB6-5FC364E6FDBF}">
      <dsp:nvSpPr>
        <dsp:cNvPr id="0" name=""/>
        <dsp:cNvSpPr/>
      </dsp:nvSpPr>
      <dsp:spPr>
        <a:xfrm>
          <a:off x="2117598" y="2690621"/>
          <a:ext cx="2011680" cy="2011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Incremental</a:t>
          </a:r>
          <a:endParaRPr lang="en-US" sz="2600" kern="1200" dirty="0"/>
        </a:p>
      </dsp:txBody>
      <dsp:txXfrm>
        <a:off x="2215800" y="2788823"/>
        <a:ext cx="1815276" cy="1815276"/>
      </dsp:txXfrm>
    </dsp:sp>
    <dsp:sp modelId="{782167C8-4177-4269-9D92-53C2FD0E9B87}">
      <dsp:nvSpPr>
        <dsp:cNvPr id="0" name=""/>
        <dsp:cNvSpPr/>
      </dsp:nvSpPr>
      <dsp:spPr>
        <a:xfrm>
          <a:off x="4481322" y="2690621"/>
          <a:ext cx="2011680" cy="2011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Clean</a:t>
          </a:r>
          <a:endParaRPr lang="en-US" sz="2600" kern="1200" dirty="0"/>
        </a:p>
      </dsp:txBody>
      <dsp:txXfrm>
        <a:off x="4579524" y="2788823"/>
        <a:ext cx="1815276" cy="18152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670652-CFE6-4200-B00F-9910679770BC}">
      <dsp:nvSpPr>
        <dsp:cNvPr id="0" name=""/>
        <dsp:cNvSpPr/>
      </dsp:nvSpPr>
      <dsp:spPr>
        <a:xfrm>
          <a:off x="0" y="0"/>
          <a:ext cx="6630162" cy="90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Code</a:t>
          </a:r>
          <a:endParaRPr lang="en-US" sz="3900" kern="1200" dirty="0"/>
        </a:p>
      </dsp:txBody>
      <dsp:txXfrm>
        <a:off x="26514" y="26514"/>
        <a:ext cx="5547405" cy="852228"/>
      </dsp:txXfrm>
    </dsp:sp>
    <dsp:sp modelId="{CB9CDB23-F1BC-41EA-8391-5AD3F0B01EF8}">
      <dsp:nvSpPr>
        <dsp:cNvPr id="0" name=""/>
        <dsp:cNvSpPr/>
      </dsp:nvSpPr>
      <dsp:spPr>
        <a:xfrm>
          <a:off x="495109" y="1030986"/>
          <a:ext cx="6630162" cy="90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Build</a:t>
          </a:r>
          <a:endParaRPr lang="en-US" sz="3900" kern="1200" dirty="0"/>
        </a:p>
      </dsp:txBody>
      <dsp:txXfrm>
        <a:off x="521623" y="1057500"/>
        <a:ext cx="5493608" cy="852228"/>
      </dsp:txXfrm>
    </dsp:sp>
    <dsp:sp modelId="{E16DBA8B-DDDF-49AC-9F25-FD771D18B478}">
      <dsp:nvSpPr>
        <dsp:cNvPr id="0" name=""/>
        <dsp:cNvSpPr/>
      </dsp:nvSpPr>
      <dsp:spPr>
        <a:xfrm>
          <a:off x="990219" y="2061971"/>
          <a:ext cx="6630162" cy="90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Package</a:t>
          </a:r>
          <a:endParaRPr lang="en-US" sz="3900" kern="1200" dirty="0"/>
        </a:p>
      </dsp:txBody>
      <dsp:txXfrm>
        <a:off x="1016733" y="2088485"/>
        <a:ext cx="5493608" cy="852228"/>
      </dsp:txXfrm>
    </dsp:sp>
    <dsp:sp modelId="{778E8833-34C9-43BD-AB64-9B87CEF56D2D}">
      <dsp:nvSpPr>
        <dsp:cNvPr id="0" name=""/>
        <dsp:cNvSpPr/>
      </dsp:nvSpPr>
      <dsp:spPr>
        <a:xfrm>
          <a:off x="1485328" y="3092958"/>
          <a:ext cx="6630162" cy="905256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Deploy</a:t>
          </a:r>
          <a:endParaRPr lang="en-US" sz="3900" kern="1200" dirty="0"/>
        </a:p>
      </dsp:txBody>
      <dsp:txXfrm>
        <a:off x="1511842" y="3119472"/>
        <a:ext cx="5493608" cy="852227"/>
      </dsp:txXfrm>
    </dsp:sp>
    <dsp:sp modelId="{2247A4F3-E326-406F-8BF3-F3E680157CFB}">
      <dsp:nvSpPr>
        <dsp:cNvPr id="0" name=""/>
        <dsp:cNvSpPr/>
      </dsp:nvSpPr>
      <dsp:spPr>
        <a:xfrm>
          <a:off x="1980438" y="4123943"/>
          <a:ext cx="6630162" cy="905256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Host</a:t>
          </a:r>
          <a:endParaRPr lang="en-US" sz="3900" kern="1200" dirty="0"/>
        </a:p>
      </dsp:txBody>
      <dsp:txXfrm>
        <a:off x="2006952" y="4150457"/>
        <a:ext cx="5493608" cy="852228"/>
      </dsp:txXfrm>
    </dsp:sp>
    <dsp:sp modelId="{0D2FF96F-F1EF-4A36-8593-B30CDE429820}">
      <dsp:nvSpPr>
        <dsp:cNvPr id="0" name=""/>
        <dsp:cNvSpPr/>
      </dsp:nvSpPr>
      <dsp:spPr>
        <a:xfrm>
          <a:off x="6041745" y="661339"/>
          <a:ext cx="588416" cy="58841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6174139" y="661339"/>
        <a:ext cx="323628" cy="442783"/>
      </dsp:txXfrm>
    </dsp:sp>
    <dsp:sp modelId="{0AC592B9-49CE-4E8F-A3C3-E2D690652FA7}">
      <dsp:nvSpPr>
        <dsp:cNvPr id="0" name=""/>
        <dsp:cNvSpPr/>
      </dsp:nvSpPr>
      <dsp:spPr>
        <a:xfrm>
          <a:off x="6536855" y="1692325"/>
          <a:ext cx="588416" cy="58841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6669249" y="1692325"/>
        <a:ext cx="323628" cy="442783"/>
      </dsp:txXfrm>
    </dsp:sp>
    <dsp:sp modelId="{8FC6E18F-BD0E-4280-81AE-BB09793302F2}">
      <dsp:nvSpPr>
        <dsp:cNvPr id="0" name=""/>
        <dsp:cNvSpPr/>
      </dsp:nvSpPr>
      <dsp:spPr>
        <a:xfrm>
          <a:off x="7031964" y="2708224"/>
          <a:ext cx="588416" cy="58841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7164358" y="2708224"/>
        <a:ext cx="323628" cy="442783"/>
      </dsp:txXfrm>
    </dsp:sp>
    <dsp:sp modelId="{F0A24989-D577-4BF5-B12D-5C9743410325}">
      <dsp:nvSpPr>
        <dsp:cNvPr id="0" name=""/>
        <dsp:cNvSpPr/>
      </dsp:nvSpPr>
      <dsp:spPr>
        <a:xfrm>
          <a:off x="7527074" y="3749268"/>
          <a:ext cx="588416" cy="58841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7659468" y="3749268"/>
        <a:ext cx="323628" cy="442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7AAE2-A1C1-4075-B2C0-A851355DBF10}">
      <dsp:nvSpPr>
        <dsp:cNvPr id="0" name=""/>
        <dsp:cNvSpPr/>
      </dsp:nvSpPr>
      <dsp:spPr>
        <a:xfrm>
          <a:off x="3581380" y="2057406"/>
          <a:ext cx="1508760" cy="1508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Coordinator</a:t>
          </a:r>
          <a:endParaRPr lang="en-US" sz="2000" kern="1200" dirty="0"/>
        </a:p>
      </dsp:txBody>
      <dsp:txXfrm>
        <a:off x="3655032" y="2131058"/>
        <a:ext cx="1361456" cy="1361456"/>
      </dsp:txXfrm>
    </dsp:sp>
    <dsp:sp modelId="{3921C86B-B9B7-4988-974C-87D32AF70C2D}">
      <dsp:nvSpPr>
        <dsp:cNvPr id="0" name=""/>
        <dsp:cNvSpPr/>
      </dsp:nvSpPr>
      <dsp:spPr>
        <a:xfrm rot="16148567">
          <a:off x="3930633" y="1669415"/>
          <a:ext cx="77606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606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F706BB-E2DC-4585-BE8E-203BE306E8CD}">
      <dsp:nvSpPr>
        <dsp:cNvPr id="0" name=""/>
        <dsp:cNvSpPr/>
      </dsp:nvSpPr>
      <dsp:spPr>
        <a:xfrm>
          <a:off x="3799865" y="270555"/>
          <a:ext cx="1010869" cy="10108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Build agent</a:t>
          </a:r>
          <a:endParaRPr lang="en-US" sz="2600" kern="1200" dirty="0"/>
        </a:p>
      </dsp:txBody>
      <dsp:txXfrm>
        <a:off x="3849212" y="319902"/>
        <a:ext cx="912175" cy="912175"/>
      </dsp:txXfrm>
    </dsp:sp>
    <dsp:sp modelId="{25DB1516-5CA9-4EC7-8AE5-8FC5E52FCFC1}">
      <dsp:nvSpPr>
        <dsp:cNvPr id="0" name=""/>
        <dsp:cNvSpPr/>
      </dsp:nvSpPr>
      <dsp:spPr>
        <a:xfrm rot="2165645">
          <a:off x="5004944" y="3623245"/>
          <a:ext cx="88769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769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9E58C-CBED-459F-8ADA-B7D7E357D911}">
      <dsp:nvSpPr>
        <dsp:cNvPr id="0" name=""/>
        <dsp:cNvSpPr/>
      </dsp:nvSpPr>
      <dsp:spPr>
        <a:xfrm>
          <a:off x="5807439" y="3747775"/>
          <a:ext cx="1010869" cy="10108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Build agent</a:t>
          </a:r>
          <a:endParaRPr lang="en-US" sz="2600" kern="1200" dirty="0"/>
        </a:p>
      </dsp:txBody>
      <dsp:txXfrm>
        <a:off x="5856786" y="3797122"/>
        <a:ext cx="912175" cy="912175"/>
      </dsp:txXfrm>
    </dsp:sp>
    <dsp:sp modelId="{712225D0-233D-446B-8DF8-C798E6B77480}">
      <dsp:nvSpPr>
        <dsp:cNvPr id="0" name=""/>
        <dsp:cNvSpPr/>
      </dsp:nvSpPr>
      <dsp:spPr>
        <a:xfrm rot="8683782">
          <a:off x="2715675" y="3620533"/>
          <a:ext cx="95319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319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71E8CC-65D3-4425-996F-DF2DC850688D}">
      <dsp:nvSpPr>
        <dsp:cNvPr id="0" name=""/>
        <dsp:cNvSpPr/>
      </dsp:nvSpPr>
      <dsp:spPr>
        <a:xfrm>
          <a:off x="1792291" y="3747775"/>
          <a:ext cx="1010869" cy="10108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Build agent</a:t>
          </a:r>
          <a:endParaRPr lang="en-US" sz="2600" kern="1200" dirty="0"/>
        </a:p>
      </dsp:txBody>
      <dsp:txXfrm>
        <a:off x="1841638" y="3797122"/>
        <a:ext cx="912175" cy="912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A016272-E0D7-4940-9D33-00923AEE0E7D}" type="datetimeFigureOut">
              <a:rPr lang="en-US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A2DF81F-EF48-4A08-8CA6-56186D2CAA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2684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DF81F-EF48-4A08-8CA6-56186D2CAAA3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744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DF81F-EF48-4A08-8CA6-56186D2CAAA3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779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DF81F-EF48-4A08-8CA6-56186D2CAAA3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7129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DF81F-EF48-4A08-8CA6-56186D2CAAA3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086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DF81F-EF48-4A08-8CA6-56186D2CAAA3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8476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am.com/" TargetMode="External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polosa_big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90" b="12895"/>
          <a:stretch>
            <a:fillRect/>
          </a:stretch>
        </p:blipFill>
        <p:spPr bwMode="auto">
          <a:xfrm>
            <a:off x="0" y="5437188"/>
            <a:ext cx="91440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5190" y="1777972"/>
            <a:ext cx="4876800" cy="1574828"/>
          </a:xfrm>
        </p:spPr>
        <p:txBody>
          <a:bodyPr/>
          <a:lstStyle>
            <a:lvl1pPr algn="l">
              <a:defRPr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947387" y="3536923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944813" y="5924550"/>
            <a:ext cx="6207125" cy="873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</a:defRPr>
            </a:lvl1pPr>
          </a:lstStyle>
          <a:p>
            <a:pPr>
              <a:defRPr/>
            </a:pPr>
            <a:r>
              <a:t>2010 © EPAM Systems</a:t>
            </a:r>
          </a:p>
        </p:txBody>
      </p:sp>
    </p:spTree>
    <p:extLst>
      <p:ext uri="{BB962C8B-B14F-4D97-AF65-F5344CB8AC3E}">
        <p14:creationId xmlns:p14="http://schemas.microsoft.com/office/powerpoint/2010/main" val="375780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olosa_small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871538"/>
            <a:ext cx="9144001" cy="598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3148013" y="6488113"/>
            <a:ext cx="16045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dirty="0" smtClean="0">
                <a:solidFill>
                  <a:srgbClr val="898989"/>
                </a:solidFill>
                <a:latin typeface="Calibri" pitchFamily="32" charset="0"/>
              </a:rPr>
              <a:t>2014 © EPAM Systems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6945313" y="6496050"/>
            <a:ext cx="19351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8806465F-7B03-4E50-A428-301DD6244B2B}" type="slidenum">
              <a:rPr lang="en-US" altLang="en-US" sz="1200" b="1">
                <a:solidFill>
                  <a:srgbClr val="2750AB"/>
                </a:solidFill>
                <a:latin typeface="Calibri" panose="020F0502020204030204" pitchFamily="34" charset="0"/>
              </a:rPr>
              <a:pPr algn="r" eaLnBrk="1" hangingPunct="1"/>
              <a:t>‹#›</a:t>
            </a:fld>
            <a:endParaRPr lang="en-US" altLang="en-US" sz="1200" b="1">
              <a:solidFill>
                <a:srgbClr val="2750AB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2" y="179342"/>
            <a:ext cx="8726607" cy="58265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04800" y="1066800"/>
            <a:ext cx="8610600" cy="50292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Helvetica LT Std"/>
              </a:defRPr>
            </a:lvl1pPr>
            <a:lvl2pPr>
              <a:defRPr sz="1800">
                <a:latin typeface="Helvetica LT Std"/>
              </a:defRPr>
            </a:lvl2pPr>
            <a:lvl3pPr>
              <a:defRPr sz="1600">
                <a:latin typeface="Helvetica LT Std"/>
              </a:defRPr>
            </a:lvl3pPr>
            <a:lvl4pPr>
              <a:defRPr sz="1400">
                <a:latin typeface="Helvetica LT Std"/>
              </a:defRPr>
            </a:lvl4pPr>
            <a:lvl5pPr>
              <a:defRPr sz="1400">
                <a:latin typeface="Helvetica LT St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5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: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olosa_small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363"/>
            <a:ext cx="9144000" cy="598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3148013" y="6488113"/>
            <a:ext cx="1604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smtClean="0">
                <a:solidFill>
                  <a:srgbClr val="898989"/>
                </a:solidFill>
                <a:latin typeface="Calibri" pitchFamily="32" charset="0"/>
              </a:rPr>
              <a:t>2010 © EPAM Systems</a:t>
            </a: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6945313" y="6496050"/>
            <a:ext cx="19351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844CD32-D167-41CC-9200-B280E761D708}" type="slidenum">
              <a:rPr lang="en-US" altLang="en-US" sz="1200" b="1">
                <a:solidFill>
                  <a:srgbClr val="2750AB"/>
                </a:solidFill>
                <a:latin typeface="Calibri" panose="020F0502020204030204" pitchFamily="34" charset="0"/>
              </a:rPr>
              <a:pPr algn="r" eaLnBrk="1" hangingPunct="1"/>
              <a:t>‹#›</a:t>
            </a:fld>
            <a:endParaRPr lang="en-US" altLang="en-US" sz="1200" b="1">
              <a:solidFill>
                <a:srgbClr val="2750AB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1" y="179342"/>
            <a:ext cx="8653523" cy="46676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457200" y="710972"/>
            <a:ext cx="2403475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>
                <a:solidFill>
                  <a:schemeClr val="tx1"/>
                </a:solidFill>
                <a:latin typeface="Helvetica LT Std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263525" y="1447800"/>
            <a:ext cx="8616950" cy="45735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sz="2000">
                <a:latin typeface="Helvetica LT St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91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polosa_big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90" b="12895"/>
          <a:stretch>
            <a:fillRect/>
          </a:stretch>
        </p:blipFill>
        <p:spPr bwMode="auto">
          <a:xfrm>
            <a:off x="0" y="5437188"/>
            <a:ext cx="91440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938151" y="2176485"/>
            <a:ext cx="4876800" cy="1222375"/>
          </a:xfrm>
        </p:spPr>
        <p:txBody>
          <a:bodyPr/>
          <a:lstStyle>
            <a:lvl1pPr algn="l">
              <a:defRPr sz="4000"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947387" y="3425419"/>
            <a:ext cx="5750582" cy="951344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0" name="Content Placeholder 8"/>
          <p:cNvSpPr>
            <a:spLocks noGrp="1"/>
          </p:cNvSpPr>
          <p:nvPr>
            <p:ph sz="quarter" idx="13"/>
          </p:nvPr>
        </p:nvSpPr>
        <p:spPr>
          <a:xfrm>
            <a:off x="2947387" y="4378338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2"/>
          <p:cNvSpPr>
            <a:spLocks noGrp="1"/>
          </p:cNvSpPr>
          <p:nvPr>
            <p:ph type="body" sz="quarter" idx="4294967295"/>
          </p:nvPr>
        </p:nvSpPr>
        <p:spPr>
          <a:xfrm>
            <a:off x="2955925" y="6094413"/>
            <a:ext cx="4929188" cy="657225"/>
          </a:xfrm>
        </p:spPr>
        <p:txBody>
          <a:bodyPr rtlCol="0">
            <a:normAutofit fontScale="92500"/>
          </a:bodyPr>
          <a:lstStyle/>
          <a:p>
            <a:r>
              <a:rPr lang="en-US" dirty="0" smtClean="0"/>
              <a:t>EPAM Systems</a:t>
            </a:r>
          </a:p>
          <a:p>
            <a:r>
              <a:rPr lang="en-US" dirty="0" smtClean="0"/>
              <a:t>41 University Drive, Suite 202 | Newtown, PA 18940</a:t>
            </a:r>
          </a:p>
          <a:p>
            <a:r>
              <a:rPr lang="pl-PL" dirty="0" smtClean="0"/>
              <a:t>p: +1 267</a:t>
            </a:r>
            <a:r>
              <a:rPr lang="en-US" dirty="0" smtClean="0"/>
              <a:t> </a:t>
            </a:r>
            <a:r>
              <a:rPr lang="pl-PL" dirty="0" smtClean="0"/>
              <a:t>759</a:t>
            </a:r>
            <a:r>
              <a:rPr lang="en-US" dirty="0" smtClean="0"/>
              <a:t> </a:t>
            </a:r>
            <a:r>
              <a:rPr lang="pl-PL" dirty="0" smtClean="0"/>
              <a:t>9000 </a:t>
            </a:r>
            <a:r>
              <a:rPr lang="en-US" dirty="0" smtClean="0"/>
              <a:t> </a:t>
            </a:r>
            <a:r>
              <a:rPr lang="pl-PL" dirty="0" smtClean="0"/>
              <a:t>| </a:t>
            </a:r>
            <a:r>
              <a:rPr lang="en-US" dirty="0" smtClean="0"/>
              <a:t> </a:t>
            </a:r>
            <a:r>
              <a:rPr lang="pl-PL" dirty="0" smtClean="0"/>
              <a:t>f: +1</a:t>
            </a:r>
            <a:r>
              <a:rPr lang="en-US" dirty="0" smtClean="0"/>
              <a:t> +1 267 759 8989</a:t>
            </a:r>
            <a:r>
              <a:rPr lang="pl-PL" dirty="0" smtClean="0"/>
              <a:t> </a:t>
            </a:r>
            <a:r>
              <a:rPr lang="en-US" dirty="0" smtClean="0"/>
              <a:t> </a:t>
            </a:r>
            <a:r>
              <a:rPr lang="pl-PL" dirty="0" smtClean="0"/>
              <a:t>| e: info@epam.com </a:t>
            </a:r>
            <a:r>
              <a:rPr lang="en-US" dirty="0" smtClean="0"/>
              <a:t> </a:t>
            </a:r>
            <a:r>
              <a:rPr lang="pl-PL" dirty="0" smtClean="0"/>
              <a:t>| </a:t>
            </a:r>
            <a:r>
              <a:rPr lang="en-US" dirty="0" smtClean="0"/>
              <a:t> </a:t>
            </a:r>
            <a:r>
              <a:rPr lang="pl-PL" dirty="0" smtClean="0"/>
              <a:t>w: </a:t>
            </a:r>
            <a:r>
              <a:rPr lang="pl-PL" dirty="0" smtClean="0">
                <a:hlinkClick r:id="rId3"/>
              </a:rPr>
              <a:t>www.epam.com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9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592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2010 © EPAM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21438F"/>
                </a:solidFill>
                <a:latin typeface="Calibri" panose="020F0502020204030204" pitchFamily="34" charset="0"/>
              </a:defRPr>
            </a:lvl1pPr>
          </a:lstStyle>
          <a:p>
            <a:fld id="{97D57C3D-6425-4311-A907-34B368A9A0B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credibuild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beautifulbuilds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pam.com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246410" y="3276601"/>
            <a:ext cx="4267200" cy="1371600"/>
          </a:xfrm>
        </p:spPr>
        <p:txBody>
          <a:bodyPr>
            <a:normAutofit/>
          </a:bodyPr>
          <a:lstStyle/>
          <a:p>
            <a:pPr algn="ctr" eaLnBrk="1" hangingPunct="1">
              <a:buFont typeface="Arial" charset="0"/>
              <a:buNone/>
              <a:defRPr/>
            </a:pPr>
            <a:r>
              <a:rPr lang="en-US" sz="2800" dirty="0"/>
              <a:t> </a:t>
            </a:r>
            <a:r>
              <a:rPr lang="en-US" sz="3200" dirty="0" err="1" smtClean="0"/>
              <a:t>Tamas</a:t>
            </a:r>
            <a:r>
              <a:rPr lang="en-US" sz="3200" dirty="0" smtClean="0"/>
              <a:t> Santa</a:t>
            </a:r>
          </a:p>
          <a:p>
            <a:pPr algn="ctr" eaLnBrk="1" hangingPunct="1">
              <a:spcBef>
                <a:spcPts val="0"/>
              </a:spcBef>
              <a:buFont typeface="Arial" charset="0"/>
              <a:buNone/>
              <a:defRPr/>
            </a:pPr>
            <a:r>
              <a:rPr lang="hu-HU" sz="1800" i="1" dirty="0" smtClean="0"/>
              <a:t>Software Engineer</a:t>
            </a:r>
            <a:endParaRPr lang="en-US" sz="1800" i="1" dirty="0" smtClean="0"/>
          </a:p>
          <a:p>
            <a:pPr algn="ctr" eaLnBrk="1" hangingPunct="1">
              <a:spcBef>
                <a:spcPts val="0"/>
              </a:spcBef>
              <a:buFont typeface="Arial" charset="0"/>
              <a:buNone/>
              <a:defRPr/>
            </a:pPr>
            <a:r>
              <a:rPr lang="en-US" sz="1800" dirty="0" smtClean="0"/>
              <a:t>  tamas_santa@epam.com</a:t>
            </a:r>
            <a:r>
              <a:rPr lang="hu-HU" dirty="0"/>
              <a:t>	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2014 © EPAM Systems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6410" y="2133600"/>
            <a:ext cx="4840190" cy="914400"/>
          </a:xfrm>
        </p:spPr>
        <p:txBody>
          <a:bodyPr/>
          <a:lstStyle/>
          <a:p>
            <a:r>
              <a:rPr lang="en-US" b="1" dirty="0" smtClean="0"/>
              <a:t>Build automation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Why automate builds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914400"/>
            <a:ext cx="86106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advantages of build automation to software development projects include</a:t>
            </a:r>
          </a:p>
          <a:p>
            <a:r>
              <a:rPr lang="en-US" dirty="0"/>
              <a:t>Improve product quality</a:t>
            </a:r>
          </a:p>
          <a:p>
            <a:r>
              <a:rPr lang="en-US" dirty="0"/>
              <a:t>Accelerate the compile and link processing</a:t>
            </a:r>
          </a:p>
          <a:p>
            <a:r>
              <a:rPr lang="en-US" dirty="0" smtClean="0"/>
              <a:t>Eliminate redundant tasks</a:t>
            </a:r>
          </a:p>
          <a:p>
            <a:r>
              <a:rPr lang="en-US" dirty="0" smtClean="0"/>
              <a:t>Minimize </a:t>
            </a:r>
            <a:r>
              <a:rPr lang="en-US" dirty="0"/>
              <a:t>"bad builds"</a:t>
            </a:r>
          </a:p>
          <a:p>
            <a:r>
              <a:rPr lang="en-US" dirty="0"/>
              <a:t>Eliminate dependencies on key personnel</a:t>
            </a:r>
          </a:p>
          <a:p>
            <a:r>
              <a:rPr lang="en-US" dirty="0"/>
              <a:t>Have history of builds and releases in order to investigate issues</a:t>
            </a:r>
          </a:p>
          <a:p>
            <a:r>
              <a:rPr lang="en-US" dirty="0"/>
              <a:t>Save time and money - because of the reasons listed above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5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Requirement of a build system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914400"/>
            <a:ext cx="8610600" cy="5181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Basic </a:t>
            </a:r>
            <a:r>
              <a:rPr lang="en-US" b="1" dirty="0"/>
              <a:t>requirements:</a:t>
            </a:r>
          </a:p>
          <a:p>
            <a:r>
              <a:rPr lang="en-US" dirty="0"/>
              <a:t>Frequent or overnight builds to catch problems early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Support for Source Code Dependency Management</a:t>
            </a:r>
          </a:p>
          <a:p>
            <a:r>
              <a:rPr lang="en-US" dirty="0"/>
              <a:t>Incremental build processing</a:t>
            </a:r>
          </a:p>
          <a:p>
            <a:r>
              <a:rPr lang="en-US" dirty="0"/>
              <a:t>Reporting that traces source to binary matching</a:t>
            </a:r>
          </a:p>
          <a:p>
            <a:r>
              <a:rPr lang="en-US" dirty="0"/>
              <a:t>Build acceleration</a:t>
            </a:r>
          </a:p>
          <a:p>
            <a:r>
              <a:rPr lang="en-US" dirty="0"/>
              <a:t>Extraction and reporting on build compile and link usage</a:t>
            </a:r>
          </a:p>
          <a:p>
            <a:pPr marL="0" indent="0">
              <a:buNone/>
            </a:pPr>
            <a:r>
              <a:rPr lang="en-US" b="1" dirty="0"/>
              <a:t>Optional requirements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en-US" dirty="0"/>
              <a:t>Generate release notes and other documentation such as help pages</a:t>
            </a:r>
          </a:p>
          <a:p>
            <a:r>
              <a:rPr lang="en-US" dirty="0"/>
              <a:t>Build status reporting</a:t>
            </a:r>
          </a:p>
          <a:p>
            <a:r>
              <a:rPr lang="en-US" dirty="0"/>
              <a:t>Test pass or fail reporting</a:t>
            </a:r>
          </a:p>
          <a:p>
            <a:r>
              <a:rPr lang="en-US" dirty="0"/>
              <a:t>Summary of the features added/modified/deleted with each new build</a:t>
            </a:r>
          </a:p>
        </p:txBody>
      </p:sp>
    </p:spTree>
    <p:extLst>
      <p:ext uri="{BB962C8B-B14F-4D97-AF65-F5344CB8AC3E}">
        <p14:creationId xmlns:p14="http://schemas.microsoft.com/office/powerpoint/2010/main" val="38086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Build Types</a:t>
            </a:r>
            <a:endParaRPr lang="en-US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818054519"/>
              </p:ext>
            </p:extLst>
          </p:nvPr>
        </p:nvGraphicFramePr>
        <p:xfrm>
          <a:off x="235917" y="761999"/>
          <a:ext cx="8610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793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Continuous Deployment pipeline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371044985"/>
              </p:ext>
            </p:extLst>
          </p:nvPr>
        </p:nvGraphicFramePr>
        <p:xfrm>
          <a:off x="304800" y="1066800"/>
          <a:ext cx="8610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912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Project deliverables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project management, a deliverable is a </a:t>
            </a:r>
            <a:r>
              <a:rPr lang="en-US" b="1" dirty="0"/>
              <a:t>product or service </a:t>
            </a:r>
            <a:r>
              <a:rPr lang="en-US" dirty="0"/>
              <a:t>that is given to your client. A deliverable usually has a due date and is tangible, measurable and specific. A deliverable can be given to either an external or internal customer and satisfies a milestone or due date that is created and produced in the project plan. A deliverable can be a </a:t>
            </a:r>
            <a:r>
              <a:rPr lang="en-US" b="1" dirty="0"/>
              <a:t>software product</a:t>
            </a:r>
            <a:r>
              <a:rPr lang="en-US" dirty="0"/>
              <a:t>, a </a:t>
            </a:r>
            <a:r>
              <a:rPr lang="en-US" b="1" dirty="0"/>
              <a:t>design document</a:t>
            </a:r>
            <a:r>
              <a:rPr lang="en-US" dirty="0"/>
              <a:t>, a </a:t>
            </a:r>
            <a:r>
              <a:rPr lang="en-US" b="1" dirty="0" smtClean="0"/>
              <a:t>training program </a:t>
            </a:r>
            <a:r>
              <a:rPr lang="en-US" dirty="0" smtClean="0"/>
              <a:t>or </a:t>
            </a:r>
            <a:r>
              <a:rPr lang="en-US" b="1" dirty="0" smtClean="0"/>
              <a:t>other asset </a:t>
            </a:r>
            <a:r>
              <a:rPr lang="en-US" dirty="0" smtClean="0"/>
              <a:t>that </a:t>
            </a:r>
            <a:r>
              <a:rPr lang="en-US" dirty="0"/>
              <a:t>is required by the project plan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ctrTitle"/>
          </p:nvPr>
        </p:nvSpPr>
        <p:spPr>
          <a:xfrm>
            <a:off x="1219200" y="2057400"/>
            <a:ext cx="6781800" cy="1574828"/>
          </a:xfrm>
        </p:spPr>
        <p:txBody>
          <a:bodyPr/>
          <a:lstStyle/>
          <a:p>
            <a:r>
              <a:rPr lang="en-US" altLang="en-US" dirty="0" smtClean="0">
                <a:latin typeface="Helvetica LT Std" charset="0"/>
              </a:rPr>
              <a:t>Distributed Build Systems</a:t>
            </a:r>
            <a:endParaRPr lang="en-US" altLang="en-US" dirty="0" smtClean="0">
              <a:latin typeface="Helvetica LT St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What does it do?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42959" y="3964292"/>
            <a:ext cx="8610600" cy="1674508"/>
          </a:xfrm>
        </p:spPr>
        <p:txBody>
          <a:bodyPr/>
          <a:lstStyle/>
          <a:p>
            <a:r>
              <a:rPr lang="en-US" dirty="0" smtClean="0"/>
              <a:t>Long build times</a:t>
            </a:r>
          </a:p>
          <a:p>
            <a:r>
              <a:rPr lang="en-US" dirty="0" smtClean="0"/>
              <a:t>A lot of (relatively) small projects</a:t>
            </a:r>
          </a:p>
          <a:p>
            <a:r>
              <a:rPr lang="en-US" dirty="0" smtClean="0"/>
              <a:t>Asymmetrical workstation load, and/or available processing power that couldn’t be utilized any other way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6952" y="3208648"/>
            <a:ext cx="8726607" cy="58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8229600" algn="r"/>
              </a:tabLst>
              <a:defRPr sz="2800" b="1" kern="1200">
                <a:solidFill>
                  <a:srgbClr val="21438F"/>
                </a:solidFill>
                <a:latin typeface="Helvetica LT Std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smtClean="0"/>
              <a:t>When do we need it?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84955" y="788892"/>
            <a:ext cx="8610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 LT Std"/>
              </a:rPr>
              <a:t>Utilize the idle resources of workstations/servers across the network, creating a build/computational grid.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 LT Std"/>
              </a:rPr>
              <a:t>Parallelize build tasks (e.g. compilation and linking)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 LT Std"/>
              </a:rPr>
              <a:t>Extend existing CI systems by allowing them to distribute parallel builds between the build agents.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 LT Std"/>
              </a:rPr>
              <a:t>Optional: parallelize debugging and code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Helvetica LT Std"/>
              </a:rPr>
              <a:t>Does all of these transparently</a:t>
            </a:r>
            <a:endParaRPr lang="en-US" sz="2000" dirty="0">
              <a:solidFill>
                <a:srgbClr val="FF0000"/>
              </a:solidFill>
              <a:latin typeface="Helvetica LT Std"/>
            </a:endParaRPr>
          </a:p>
        </p:txBody>
      </p:sp>
    </p:spTree>
    <p:extLst>
      <p:ext uri="{BB962C8B-B14F-4D97-AF65-F5344CB8AC3E}">
        <p14:creationId xmlns:p14="http://schemas.microsoft.com/office/powerpoint/2010/main" val="425482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Distributed build architecture</a:t>
            </a:r>
            <a:endParaRPr lang="en-US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602800719"/>
              </p:ext>
            </p:extLst>
          </p:nvPr>
        </p:nvGraphicFramePr>
        <p:xfrm>
          <a:off x="304800" y="1066800"/>
          <a:ext cx="8610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284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Case Study: </a:t>
            </a:r>
            <a:r>
              <a:rPr lang="en-US" sz="3200" dirty="0" err="1" smtClean="0"/>
              <a:t>Incredibuild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04800" y="1066800"/>
            <a:ext cx="8610600" cy="4419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Project Issues</a:t>
            </a:r>
          </a:p>
          <a:p>
            <a:pPr lvl="0"/>
            <a:r>
              <a:rPr lang="en-US" dirty="0"/>
              <a:t>the solution contains </a:t>
            </a:r>
            <a:r>
              <a:rPr lang="en-US" dirty="0" smtClean="0"/>
              <a:t>337 </a:t>
            </a:r>
            <a:r>
              <a:rPr lang="en-US" dirty="0"/>
              <a:t>projects, which implicates a quite complex dependency graph limiting the ability of parallelization</a:t>
            </a:r>
          </a:p>
          <a:p>
            <a:pPr lvl="0"/>
            <a:r>
              <a:rPr lang="en-US" dirty="0"/>
              <a:t>the projects are mixed native C++, C++/</a:t>
            </a:r>
            <a:r>
              <a:rPr lang="en-US" dirty="0" err="1"/>
              <a:t>Cli</a:t>
            </a:r>
            <a:r>
              <a:rPr lang="en-US" dirty="0"/>
              <a:t>, and .NET (C#), which requires different compilers/build </a:t>
            </a:r>
            <a:r>
              <a:rPr lang="en-US" dirty="0" smtClean="0"/>
              <a:t>mechanisms/technologies</a:t>
            </a:r>
          </a:p>
          <a:p>
            <a:pPr lvl="0"/>
            <a:endParaRPr lang="en-US" dirty="0" smtClean="0"/>
          </a:p>
          <a:p>
            <a:pPr marL="0" indent="0">
              <a:buNone/>
            </a:pPr>
            <a:r>
              <a:rPr lang="en-US" b="1" dirty="0"/>
              <a:t>The main reasons we decided to give it a </a:t>
            </a:r>
            <a:r>
              <a:rPr lang="en-US" b="1" dirty="0" smtClean="0"/>
              <a:t>go</a:t>
            </a:r>
            <a:endParaRPr lang="en-US" dirty="0"/>
          </a:p>
          <a:p>
            <a:pPr lvl="0"/>
            <a:r>
              <a:rPr lang="en-US" dirty="0"/>
              <a:t>easy setup (no special configuration needed, next-&gt;next-&gt;finish)</a:t>
            </a:r>
          </a:p>
          <a:p>
            <a:pPr lvl="0"/>
            <a:r>
              <a:rPr lang="en-US" dirty="0"/>
              <a:t>absolutely NO change required in the solution file (or anywhere else)</a:t>
            </a:r>
          </a:p>
          <a:p>
            <a:pPr lvl="0"/>
            <a:r>
              <a:rPr lang="en-US" dirty="0"/>
              <a:t>the initial cost seemed to be promising, compared to buying new high-end workstations</a:t>
            </a:r>
          </a:p>
          <a:p>
            <a:pPr lvl="0"/>
            <a:r>
              <a:rPr lang="en-US" dirty="0"/>
              <a:t>complete Visual Studio integration, and C++/.NET parallelization support</a:t>
            </a:r>
          </a:p>
          <a:p>
            <a:pPr marL="0" lvl="0" indent="0">
              <a:buNone/>
            </a:pPr>
            <a:r>
              <a:rPr lang="en-US" u="sng" dirty="0">
                <a:hlinkClick r:id="rId2"/>
              </a:rPr>
              <a:t>http://www.incredibuild.com</a:t>
            </a:r>
            <a:r>
              <a:rPr lang="en-US" u="sng" dirty="0" smtClean="0">
                <a:hlinkClick r:id="rId2"/>
              </a:rPr>
              <a:t>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1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2" name="Group 605"/>
          <p:cNvGrpSpPr>
            <a:grpSpLocks noChangeAspect="1"/>
          </p:cNvGrpSpPr>
          <p:nvPr/>
        </p:nvGrpSpPr>
        <p:grpSpPr bwMode="auto">
          <a:xfrm>
            <a:off x="344488" y="4787900"/>
            <a:ext cx="8361363" cy="2070100"/>
            <a:chOff x="217" y="3016"/>
            <a:chExt cx="5267" cy="1304"/>
          </a:xfrm>
        </p:grpSpPr>
        <p:sp>
          <p:nvSpPr>
            <p:cNvPr id="613" name="AutoShape 604"/>
            <p:cNvSpPr>
              <a:spLocks noChangeAspect="1" noChangeArrowheads="1" noTextEdit="1"/>
            </p:cNvSpPr>
            <p:nvPr/>
          </p:nvSpPr>
          <p:spPr bwMode="auto">
            <a:xfrm>
              <a:off x="225" y="3016"/>
              <a:ext cx="5184" cy="1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" name="Rectangle 606"/>
            <p:cNvSpPr>
              <a:spLocks noChangeArrowheads="1"/>
            </p:cNvSpPr>
            <p:nvPr/>
          </p:nvSpPr>
          <p:spPr bwMode="auto">
            <a:xfrm>
              <a:off x="375" y="3201"/>
              <a:ext cx="199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5" name="Rectangle 607"/>
            <p:cNvSpPr>
              <a:spLocks noChangeArrowheads="1"/>
            </p:cNvSpPr>
            <p:nvPr/>
          </p:nvSpPr>
          <p:spPr bwMode="auto">
            <a:xfrm>
              <a:off x="491" y="3201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6" name="Rectangle 608"/>
            <p:cNvSpPr>
              <a:spLocks noChangeArrowheads="1"/>
            </p:cNvSpPr>
            <p:nvPr/>
          </p:nvSpPr>
          <p:spPr bwMode="auto">
            <a:xfrm>
              <a:off x="807" y="3024"/>
              <a:ext cx="199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I5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7" name="Rectangle 609"/>
            <p:cNvSpPr>
              <a:spLocks noChangeArrowheads="1"/>
            </p:cNvSpPr>
            <p:nvPr/>
          </p:nvSpPr>
          <p:spPr bwMode="auto">
            <a:xfrm>
              <a:off x="923" y="3024"/>
              <a:ext cx="739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Workstation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8" name="Rectangle 610"/>
            <p:cNvSpPr>
              <a:spLocks noChangeArrowheads="1"/>
            </p:cNvSpPr>
            <p:nvPr/>
          </p:nvSpPr>
          <p:spPr bwMode="auto">
            <a:xfrm>
              <a:off x="1554" y="3024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9" name="Rectangle 611"/>
            <p:cNvSpPr>
              <a:spLocks noChangeArrowheads="1"/>
            </p:cNvSpPr>
            <p:nvPr/>
          </p:nvSpPr>
          <p:spPr bwMode="auto">
            <a:xfrm>
              <a:off x="1895" y="3024"/>
              <a:ext cx="133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0" name="Rectangle 612"/>
            <p:cNvSpPr>
              <a:spLocks noChangeArrowheads="1"/>
            </p:cNvSpPr>
            <p:nvPr/>
          </p:nvSpPr>
          <p:spPr bwMode="auto">
            <a:xfrm>
              <a:off x="1953" y="3024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1" name="Rectangle 613"/>
            <p:cNvSpPr>
              <a:spLocks noChangeArrowheads="1"/>
            </p:cNvSpPr>
            <p:nvPr/>
          </p:nvSpPr>
          <p:spPr bwMode="auto">
            <a:xfrm>
              <a:off x="2360" y="3024"/>
              <a:ext cx="133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2" name="Rectangle 614"/>
            <p:cNvSpPr>
              <a:spLocks noChangeArrowheads="1"/>
            </p:cNvSpPr>
            <p:nvPr/>
          </p:nvSpPr>
          <p:spPr bwMode="auto">
            <a:xfrm>
              <a:off x="2418" y="3024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3" name="Rectangle 615"/>
            <p:cNvSpPr>
              <a:spLocks noChangeArrowheads="1"/>
            </p:cNvSpPr>
            <p:nvPr/>
          </p:nvSpPr>
          <p:spPr bwMode="auto">
            <a:xfrm>
              <a:off x="2883" y="3024"/>
              <a:ext cx="523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Ramdisk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4" name="Rectangle 616"/>
            <p:cNvSpPr>
              <a:spLocks noChangeArrowheads="1"/>
            </p:cNvSpPr>
            <p:nvPr/>
          </p:nvSpPr>
          <p:spPr bwMode="auto">
            <a:xfrm>
              <a:off x="3315" y="3024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5" name="Rectangle 617"/>
            <p:cNvSpPr>
              <a:spLocks noChangeArrowheads="1"/>
            </p:cNvSpPr>
            <p:nvPr/>
          </p:nvSpPr>
          <p:spPr bwMode="auto">
            <a:xfrm>
              <a:off x="3806" y="3024"/>
              <a:ext cx="291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8Gb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6" name="Rectangle 618"/>
            <p:cNvSpPr>
              <a:spLocks noChangeArrowheads="1"/>
            </p:cNvSpPr>
            <p:nvPr/>
          </p:nvSpPr>
          <p:spPr bwMode="auto">
            <a:xfrm>
              <a:off x="4005" y="3024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7" name="Rectangle 619"/>
            <p:cNvSpPr>
              <a:spLocks noChangeArrowheads="1"/>
            </p:cNvSpPr>
            <p:nvPr/>
          </p:nvSpPr>
          <p:spPr bwMode="auto">
            <a:xfrm>
              <a:off x="4445" y="3201"/>
              <a:ext cx="374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29:48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8" name="Rectangle 620"/>
            <p:cNvSpPr>
              <a:spLocks noChangeArrowheads="1"/>
            </p:cNvSpPr>
            <p:nvPr/>
          </p:nvSpPr>
          <p:spPr bwMode="auto">
            <a:xfrm>
              <a:off x="4711" y="3201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9" name="Rectangle 621"/>
            <p:cNvSpPr>
              <a:spLocks noChangeArrowheads="1"/>
            </p:cNvSpPr>
            <p:nvPr/>
          </p:nvSpPr>
          <p:spPr bwMode="auto">
            <a:xfrm>
              <a:off x="5002" y="3201"/>
              <a:ext cx="432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gigabit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0" name="Rectangle 622"/>
            <p:cNvSpPr>
              <a:spLocks noChangeArrowheads="1"/>
            </p:cNvSpPr>
            <p:nvPr/>
          </p:nvSpPr>
          <p:spPr bwMode="auto">
            <a:xfrm>
              <a:off x="5351" y="3201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1" name="Rectangle 623"/>
            <p:cNvSpPr>
              <a:spLocks noChangeArrowheads="1"/>
            </p:cNvSpPr>
            <p:nvPr/>
          </p:nvSpPr>
          <p:spPr bwMode="auto">
            <a:xfrm>
              <a:off x="640" y="3016"/>
              <a:ext cx="108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" name="Rectangle 624"/>
            <p:cNvSpPr>
              <a:spLocks noChangeArrowheads="1"/>
            </p:cNvSpPr>
            <p:nvPr/>
          </p:nvSpPr>
          <p:spPr bwMode="auto">
            <a:xfrm>
              <a:off x="1720" y="3016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3" name="Rectangle 625"/>
            <p:cNvSpPr>
              <a:spLocks noChangeArrowheads="1"/>
            </p:cNvSpPr>
            <p:nvPr/>
          </p:nvSpPr>
          <p:spPr bwMode="auto">
            <a:xfrm>
              <a:off x="1729" y="3016"/>
              <a:ext cx="39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" name="Rectangle 626"/>
            <p:cNvSpPr>
              <a:spLocks noChangeArrowheads="1"/>
            </p:cNvSpPr>
            <p:nvPr/>
          </p:nvSpPr>
          <p:spPr bwMode="auto">
            <a:xfrm>
              <a:off x="2127" y="3016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" name="Rectangle 627"/>
            <p:cNvSpPr>
              <a:spLocks noChangeArrowheads="1"/>
            </p:cNvSpPr>
            <p:nvPr/>
          </p:nvSpPr>
          <p:spPr bwMode="auto">
            <a:xfrm>
              <a:off x="2136" y="3016"/>
              <a:ext cx="52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" name="Rectangle 628"/>
            <p:cNvSpPr>
              <a:spLocks noChangeArrowheads="1"/>
            </p:cNvSpPr>
            <p:nvPr/>
          </p:nvSpPr>
          <p:spPr bwMode="auto">
            <a:xfrm>
              <a:off x="2659" y="3016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" name="Rectangle 629"/>
            <p:cNvSpPr>
              <a:spLocks noChangeArrowheads="1"/>
            </p:cNvSpPr>
            <p:nvPr/>
          </p:nvSpPr>
          <p:spPr bwMode="auto">
            <a:xfrm>
              <a:off x="2667" y="3016"/>
              <a:ext cx="86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" name="Rectangle 630"/>
            <p:cNvSpPr>
              <a:spLocks noChangeArrowheads="1"/>
            </p:cNvSpPr>
            <p:nvPr/>
          </p:nvSpPr>
          <p:spPr bwMode="auto">
            <a:xfrm>
              <a:off x="3531" y="3016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" name="Rectangle 631"/>
            <p:cNvSpPr>
              <a:spLocks noChangeArrowheads="1"/>
            </p:cNvSpPr>
            <p:nvPr/>
          </p:nvSpPr>
          <p:spPr bwMode="auto">
            <a:xfrm>
              <a:off x="3540" y="3016"/>
              <a:ext cx="74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" name="Rectangle 632"/>
            <p:cNvSpPr>
              <a:spLocks noChangeArrowheads="1"/>
            </p:cNvSpPr>
            <p:nvPr/>
          </p:nvSpPr>
          <p:spPr bwMode="auto">
            <a:xfrm>
              <a:off x="640" y="3024"/>
              <a:ext cx="9" cy="16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1" name="Rectangle 633"/>
            <p:cNvSpPr>
              <a:spLocks noChangeArrowheads="1"/>
            </p:cNvSpPr>
            <p:nvPr/>
          </p:nvSpPr>
          <p:spPr bwMode="auto">
            <a:xfrm>
              <a:off x="807" y="3209"/>
              <a:ext cx="864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I7 Workstation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2" name="Rectangle 634"/>
            <p:cNvSpPr>
              <a:spLocks noChangeArrowheads="1"/>
            </p:cNvSpPr>
            <p:nvPr/>
          </p:nvSpPr>
          <p:spPr bwMode="auto">
            <a:xfrm>
              <a:off x="1554" y="3209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3" name="Rectangle 635"/>
            <p:cNvSpPr>
              <a:spLocks noChangeArrowheads="1"/>
            </p:cNvSpPr>
            <p:nvPr/>
          </p:nvSpPr>
          <p:spPr bwMode="auto">
            <a:xfrm>
              <a:off x="1895" y="3209"/>
              <a:ext cx="133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4" name="Rectangle 636"/>
            <p:cNvSpPr>
              <a:spLocks noChangeArrowheads="1"/>
            </p:cNvSpPr>
            <p:nvPr/>
          </p:nvSpPr>
          <p:spPr bwMode="auto">
            <a:xfrm>
              <a:off x="1953" y="3209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5" name="Rectangle 637"/>
            <p:cNvSpPr>
              <a:spLocks noChangeArrowheads="1"/>
            </p:cNvSpPr>
            <p:nvPr/>
          </p:nvSpPr>
          <p:spPr bwMode="auto">
            <a:xfrm>
              <a:off x="2360" y="3209"/>
              <a:ext cx="133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6" name="Rectangle 638"/>
            <p:cNvSpPr>
              <a:spLocks noChangeArrowheads="1"/>
            </p:cNvSpPr>
            <p:nvPr/>
          </p:nvSpPr>
          <p:spPr bwMode="auto">
            <a:xfrm>
              <a:off x="2418" y="3209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7" name="Rectangle 639"/>
            <p:cNvSpPr>
              <a:spLocks noChangeArrowheads="1"/>
            </p:cNvSpPr>
            <p:nvPr/>
          </p:nvSpPr>
          <p:spPr bwMode="auto">
            <a:xfrm>
              <a:off x="3000" y="3209"/>
              <a:ext cx="274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SSD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8" name="Rectangle 640"/>
            <p:cNvSpPr>
              <a:spLocks noChangeArrowheads="1"/>
            </p:cNvSpPr>
            <p:nvPr/>
          </p:nvSpPr>
          <p:spPr bwMode="auto">
            <a:xfrm>
              <a:off x="3191" y="3209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9" name="Rectangle 641"/>
            <p:cNvSpPr>
              <a:spLocks noChangeArrowheads="1"/>
            </p:cNvSpPr>
            <p:nvPr/>
          </p:nvSpPr>
          <p:spPr bwMode="auto">
            <a:xfrm>
              <a:off x="3706" y="3209"/>
              <a:ext cx="50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4096mb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0" name="Rectangle 642"/>
            <p:cNvSpPr>
              <a:spLocks noChangeArrowheads="1"/>
            </p:cNvSpPr>
            <p:nvPr/>
          </p:nvSpPr>
          <p:spPr bwMode="auto">
            <a:xfrm>
              <a:off x="4105" y="3209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1" name="Rectangle 643"/>
            <p:cNvSpPr>
              <a:spLocks noChangeArrowheads="1"/>
            </p:cNvSpPr>
            <p:nvPr/>
          </p:nvSpPr>
          <p:spPr bwMode="auto">
            <a:xfrm>
              <a:off x="640" y="3193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2" name="Rectangle 644"/>
            <p:cNvSpPr>
              <a:spLocks noChangeArrowheads="1"/>
            </p:cNvSpPr>
            <p:nvPr/>
          </p:nvSpPr>
          <p:spPr bwMode="auto">
            <a:xfrm>
              <a:off x="640" y="3201"/>
              <a:ext cx="9" cy="16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3" name="Rectangle 645"/>
            <p:cNvSpPr>
              <a:spLocks noChangeArrowheads="1"/>
            </p:cNvSpPr>
            <p:nvPr/>
          </p:nvSpPr>
          <p:spPr bwMode="auto">
            <a:xfrm>
              <a:off x="765" y="3378"/>
              <a:ext cx="955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EPAM Cloud VM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4" name="Rectangle 646"/>
            <p:cNvSpPr>
              <a:spLocks noChangeArrowheads="1"/>
            </p:cNvSpPr>
            <p:nvPr/>
          </p:nvSpPr>
          <p:spPr bwMode="auto">
            <a:xfrm>
              <a:off x="1587" y="3378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" name="Rectangle 647"/>
            <p:cNvSpPr>
              <a:spLocks noChangeArrowheads="1"/>
            </p:cNvSpPr>
            <p:nvPr/>
          </p:nvSpPr>
          <p:spPr bwMode="auto">
            <a:xfrm>
              <a:off x="1895" y="3378"/>
              <a:ext cx="133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6" name="Rectangle 648"/>
            <p:cNvSpPr>
              <a:spLocks noChangeArrowheads="1"/>
            </p:cNvSpPr>
            <p:nvPr/>
          </p:nvSpPr>
          <p:spPr bwMode="auto">
            <a:xfrm>
              <a:off x="1953" y="3378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7" name="Rectangle 649"/>
            <p:cNvSpPr>
              <a:spLocks noChangeArrowheads="1"/>
            </p:cNvSpPr>
            <p:nvPr/>
          </p:nvSpPr>
          <p:spPr bwMode="auto">
            <a:xfrm>
              <a:off x="2360" y="3378"/>
              <a:ext cx="133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8" name="Rectangle 650"/>
            <p:cNvSpPr>
              <a:spLocks noChangeArrowheads="1"/>
            </p:cNvSpPr>
            <p:nvPr/>
          </p:nvSpPr>
          <p:spPr bwMode="auto">
            <a:xfrm>
              <a:off x="2418" y="3378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9" name="Rectangle 651"/>
            <p:cNvSpPr>
              <a:spLocks noChangeArrowheads="1"/>
            </p:cNvSpPr>
            <p:nvPr/>
          </p:nvSpPr>
          <p:spPr bwMode="auto">
            <a:xfrm>
              <a:off x="2983" y="3378"/>
              <a:ext cx="316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HDD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0" name="Rectangle 652"/>
            <p:cNvSpPr>
              <a:spLocks noChangeArrowheads="1"/>
            </p:cNvSpPr>
            <p:nvPr/>
          </p:nvSpPr>
          <p:spPr bwMode="auto">
            <a:xfrm>
              <a:off x="3207" y="3378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1" name="Rectangle 653"/>
            <p:cNvSpPr>
              <a:spLocks noChangeArrowheads="1"/>
            </p:cNvSpPr>
            <p:nvPr/>
          </p:nvSpPr>
          <p:spPr bwMode="auto">
            <a:xfrm>
              <a:off x="3772" y="3378"/>
              <a:ext cx="35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15Gb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2" name="Rectangle 654"/>
            <p:cNvSpPr>
              <a:spLocks noChangeArrowheads="1"/>
            </p:cNvSpPr>
            <p:nvPr/>
          </p:nvSpPr>
          <p:spPr bwMode="auto">
            <a:xfrm>
              <a:off x="4030" y="3378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3" name="Rectangle 655"/>
            <p:cNvSpPr>
              <a:spLocks noChangeArrowheads="1"/>
            </p:cNvSpPr>
            <p:nvPr/>
          </p:nvSpPr>
          <p:spPr bwMode="auto">
            <a:xfrm>
              <a:off x="640" y="3370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4" name="Rectangle 656"/>
            <p:cNvSpPr>
              <a:spLocks noChangeArrowheads="1"/>
            </p:cNvSpPr>
            <p:nvPr/>
          </p:nvSpPr>
          <p:spPr bwMode="auto">
            <a:xfrm>
              <a:off x="640" y="3378"/>
              <a:ext cx="9" cy="16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" name="Rectangle 657"/>
            <p:cNvSpPr>
              <a:spLocks noChangeArrowheads="1"/>
            </p:cNvSpPr>
            <p:nvPr/>
          </p:nvSpPr>
          <p:spPr bwMode="auto">
            <a:xfrm>
              <a:off x="225" y="3555"/>
              <a:ext cx="415" cy="1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" name="Rectangle 658"/>
            <p:cNvSpPr>
              <a:spLocks noChangeArrowheads="1"/>
            </p:cNvSpPr>
            <p:nvPr/>
          </p:nvSpPr>
          <p:spPr bwMode="auto">
            <a:xfrm>
              <a:off x="283" y="3563"/>
              <a:ext cx="308" cy="1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7" name="Rectangle 659"/>
            <p:cNvSpPr>
              <a:spLocks noChangeArrowheads="1"/>
            </p:cNvSpPr>
            <p:nvPr/>
          </p:nvSpPr>
          <p:spPr bwMode="auto">
            <a:xfrm>
              <a:off x="375" y="3555"/>
              <a:ext cx="199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12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8" name="Rectangle 660"/>
            <p:cNvSpPr>
              <a:spLocks noChangeArrowheads="1"/>
            </p:cNvSpPr>
            <p:nvPr/>
          </p:nvSpPr>
          <p:spPr bwMode="auto">
            <a:xfrm>
              <a:off x="491" y="3555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9" name="Rectangle 661"/>
            <p:cNvSpPr>
              <a:spLocks noChangeArrowheads="1"/>
            </p:cNvSpPr>
            <p:nvPr/>
          </p:nvSpPr>
          <p:spPr bwMode="auto">
            <a:xfrm>
              <a:off x="807" y="3555"/>
              <a:ext cx="864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I5 Workstation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0" name="Rectangle 662"/>
            <p:cNvSpPr>
              <a:spLocks noChangeArrowheads="1"/>
            </p:cNvSpPr>
            <p:nvPr/>
          </p:nvSpPr>
          <p:spPr bwMode="auto">
            <a:xfrm>
              <a:off x="1554" y="3555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1" name="Rectangle 663"/>
            <p:cNvSpPr>
              <a:spLocks noChangeArrowheads="1"/>
            </p:cNvSpPr>
            <p:nvPr/>
          </p:nvSpPr>
          <p:spPr bwMode="auto">
            <a:xfrm>
              <a:off x="1720" y="3555"/>
              <a:ext cx="407" cy="1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" name="Rectangle 664"/>
            <p:cNvSpPr>
              <a:spLocks noChangeArrowheads="1"/>
            </p:cNvSpPr>
            <p:nvPr/>
          </p:nvSpPr>
          <p:spPr bwMode="auto">
            <a:xfrm>
              <a:off x="1779" y="3563"/>
              <a:ext cx="290" cy="1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3" name="Rectangle 665"/>
            <p:cNvSpPr>
              <a:spLocks noChangeArrowheads="1"/>
            </p:cNvSpPr>
            <p:nvPr/>
          </p:nvSpPr>
          <p:spPr bwMode="auto">
            <a:xfrm>
              <a:off x="1895" y="3555"/>
              <a:ext cx="133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4" name="Rectangle 666"/>
            <p:cNvSpPr>
              <a:spLocks noChangeArrowheads="1"/>
            </p:cNvSpPr>
            <p:nvPr/>
          </p:nvSpPr>
          <p:spPr bwMode="auto">
            <a:xfrm>
              <a:off x="1953" y="3555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5" name="Rectangle 667"/>
            <p:cNvSpPr>
              <a:spLocks noChangeArrowheads="1"/>
            </p:cNvSpPr>
            <p:nvPr/>
          </p:nvSpPr>
          <p:spPr bwMode="auto">
            <a:xfrm>
              <a:off x="2127" y="3555"/>
              <a:ext cx="532" cy="1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" name="Rectangle 668"/>
            <p:cNvSpPr>
              <a:spLocks noChangeArrowheads="1"/>
            </p:cNvSpPr>
            <p:nvPr/>
          </p:nvSpPr>
          <p:spPr bwMode="auto">
            <a:xfrm>
              <a:off x="2186" y="3563"/>
              <a:ext cx="415" cy="1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7" name="Rectangle 669"/>
            <p:cNvSpPr>
              <a:spLocks noChangeArrowheads="1"/>
            </p:cNvSpPr>
            <p:nvPr/>
          </p:nvSpPr>
          <p:spPr bwMode="auto">
            <a:xfrm>
              <a:off x="2360" y="3555"/>
              <a:ext cx="133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8" name="Rectangle 670"/>
            <p:cNvSpPr>
              <a:spLocks noChangeArrowheads="1"/>
            </p:cNvSpPr>
            <p:nvPr/>
          </p:nvSpPr>
          <p:spPr bwMode="auto">
            <a:xfrm>
              <a:off x="2418" y="3555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9" name="Rectangle 671"/>
            <p:cNvSpPr>
              <a:spLocks noChangeArrowheads="1"/>
            </p:cNvSpPr>
            <p:nvPr/>
          </p:nvSpPr>
          <p:spPr bwMode="auto">
            <a:xfrm>
              <a:off x="2659" y="3555"/>
              <a:ext cx="872" cy="1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" name="Rectangle 672"/>
            <p:cNvSpPr>
              <a:spLocks noChangeArrowheads="1"/>
            </p:cNvSpPr>
            <p:nvPr/>
          </p:nvSpPr>
          <p:spPr bwMode="auto">
            <a:xfrm>
              <a:off x="2726" y="3563"/>
              <a:ext cx="747" cy="1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1" name="Rectangle 673"/>
            <p:cNvSpPr>
              <a:spLocks noChangeArrowheads="1"/>
            </p:cNvSpPr>
            <p:nvPr/>
          </p:nvSpPr>
          <p:spPr bwMode="auto">
            <a:xfrm>
              <a:off x="2883" y="3555"/>
              <a:ext cx="523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Ramdisk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2" name="Rectangle 674"/>
            <p:cNvSpPr>
              <a:spLocks noChangeArrowheads="1"/>
            </p:cNvSpPr>
            <p:nvPr/>
          </p:nvSpPr>
          <p:spPr bwMode="auto">
            <a:xfrm>
              <a:off x="3315" y="3555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3" name="Rectangle 675"/>
            <p:cNvSpPr>
              <a:spLocks noChangeArrowheads="1"/>
            </p:cNvSpPr>
            <p:nvPr/>
          </p:nvSpPr>
          <p:spPr bwMode="auto">
            <a:xfrm>
              <a:off x="3531" y="3555"/>
              <a:ext cx="756" cy="1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" name="Rectangle 676"/>
            <p:cNvSpPr>
              <a:spLocks noChangeArrowheads="1"/>
            </p:cNvSpPr>
            <p:nvPr/>
          </p:nvSpPr>
          <p:spPr bwMode="auto">
            <a:xfrm>
              <a:off x="3590" y="3563"/>
              <a:ext cx="639" cy="1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" name="Rectangle 677"/>
            <p:cNvSpPr>
              <a:spLocks noChangeArrowheads="1"/>
            </p:cNvSpPr>
            <p:nvPr/>
          </p:nvSpPr>
          <p:spPr bwMode="auto">
            <a:xfrm>
              <a:off x="3806" y="3555"/>
              <a:ext cx="291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8Gb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6" name="Rectangle 678"/>
            <p:cNvSpPr>
              <a:spLocks noChangeArrowheads="1"/>
            </p:cNvSpPr>
            <p:nvPr/>
          </p:nvSpPr>
          <p:spPr bwMode="auto">
            <a:xfrm>
              <a:off x="4005" y="3555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7" name="Rectangle 679"/>
            <p:cNvSpPr>
              <a:spLocks noChangeArrowheads="1"/>
            </p:cNvSpPr>
            <p:nvPr/>
          </p:nvSpPr>
          <p:spPr bwMode="auto">
            <a:xfrm>
              <a:off x="4287" y="3555"/>
              <a:ext cx="582" cy="1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" name="Rectangle 680"/>
            <p:cNvSpPr>
              <a:spLocks noChangeArrowheads="1"/>
            </p:cNvSpPr>
            <p:nvPr/>
          </p:nvSpPr>
          <p:spPr bwMode="auto">
            <a:xfrm>
              <a:off x="4346" y="3563"/>
              <a:ext cx="465" cy="1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" name="Rectangle 681"/>
            <p:cNvSpPr>
              <a:spLocks noChangeArrowheads="1"/>
            </p:cNvSpPr>
            <p:nvPr/>
          </p:nvSpPr>
          <p:spPr bwMode="auto">
            <a:xfrm>
              <a:off x="4445" y="3555"/>
              <a:ext cx="374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26:06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0" name="Rectangle 682"/>
            <p:cNvSpPr>
              <a:spLocks noChangeArrowheads="1"/>
            </p:cNvSpPr>
            <p:nvPr/>
          </p:nvSpPr>
          <p:spPr bwMode="auto">
            <a:xfrm>
              <a:off x="4711" y="3555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1" name="Rectangle 683"/>
            <p:cNvSpPr>
              <a:spLocks noChangeArrowheads="1"/>
            </p:cNvSpPr>
            <p:nvPr/>
          </p:nvSpPr>
          <p:spPr bwMode="auto">
            <a:xfrm>
              <a:off x="4869" y="3555"/>
              <a:ext cx="615" cy="1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" name="Rectangle 684"/>
            <p:cNvSpPr>
              <a:spLocks noChangeArrowheads="1"/>
            </p:cNvSpPr>
            <p:nvPr/>
          </p:nvSpPr>
          <p:spPr bwMode="auto">
            <a:xfrm>
              <a:off x="4927" y="3563"/>
              <a:ext cx="499" cy="1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" name="Rectangle 685"/>
            <p:cNvSpPr>
              <a:spLocks noChangeArrowheads="1"/>
            </p:cNvSpPr>
            <p:nvPr/>
          </p:nvSpPr>
          <p:spPr bwMode="auto">
            <a:xfrm>
              <a:off x="5002" y="3555"/>
              <a:ext cx="432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gigabit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4" name="Rectangle 686"/>
            <p:cNvSpPr>
              <a:spLocks noChangeArrowheads="1"/>
            </p:cNvSpPr>
            <p:nvPr/>
          </p:nvSpPr>
          <p:spPr bwMode="auto">
            <a:xfrm>
              <a:off x="5351" y="3555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5" name="Rectangle 687"/>
            <p:cNvSpPr>
              <a:spLocks noChangeArrowheads="1"/>
            </p:cNvSpPr>
            <p:nvPr/>
          </p:nvSpPr>
          <p:spPr bwMode="auto">
            <a:xfrm>
              <a:off x="217" y="3539"/>
              <a:ext cx="8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6" name="Rectangle 688"/>
            <p:cNvSpPr>
              <a:spLocks noChangeArrowheads="1"/>
            </p:cNvSpPr>
            <p:nvPr/>
          </p:nvSpPr>
          <p:spPr bwMode="auto">
            <a:xfrm>
              <a:off x="217" y="3539"/>
              <a:ext cx="8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7" name="Rectangle 689"/>
            <p:cNvSpPr>
              <a:spLocks noChangeArrowheads="1"/>
            </p:cNvSpPr>
            <p:nvPr/>
          </p:nvSpPr>
          <p:spPr bwMode="auto">
            <a:xfrm>
              <a:off x="225" y="3539"/>
              <a:ext cx="8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8" name="Rectangle 690"/>
            <p:cNvSpPr>
              <a:spLocks noChangeArrowheads="1"/>
            </p:cNvSpPr>
            <p:nvPr/>
          </p:nvSpPr>
          <p:spPr bwMode="auto">
            <a:xfrm>
              <a:off x="233" y="3539"/>
              <a:ext cx="407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" name="Rectangle 691"/>
            <p:cNvSpPr>
              <a:spLocks noChangeArrowheads="1"/>
            </p:cNvSpPr>
            <p:nvPr/>
          </p:nvSpPr>
          <p:spPr bwMode="auto">
            <a:xfrm>
              <a:off x="640" y="3539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0" name="Rectangle 692"/>
            <p:cNvSpPr>
              <a:spLocks noChangeArrowheads="1"/>
            </p:cNvSpPr>
            <p:nvPr/>
          </p:nvSpPr>
          <p:spPr bwMode="auto">
            <a:xfrm>
              <a:off x="649" y="3539"/>
              <a:ext cx="1071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" name="Rectangle 693"/>
            <p:cNvSpPr>
              <a:spLocks noChangeArrowheads="1"/>
            </p:cNvSpPr>
            <p:nvPr/>
          </p:nvSpPr>
          <p:spPr bwMode="auto">
            <a:xfrm>
              <a:off x="1720" y="3539"/>
              <a:ext cx="9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2" name="Rectangle 694"/>
            <p:cNvSpPr>
              <a:spLocks noChangeArrowheads="1"/>
            </p:cNvSpPr>
            <p:nvPr/>
          </p:nvSpPr>
          <p:spPr bwMode="auto">
            <a:xfrm>
              <a:off x="1729" y="3539"/>
              <a:ext cx="398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" name="Rectangle 695"/>
            <p:cNvSpPr>
              <a:spLocks noChangeArrowheads="1"/>
            </p:cNvSpPr>
            <p:nvPr/>
          </p:nvSpPr>
          <p:spPr bwMode="auto">
            <a:xfrm>
              <a:off x="2127" y="3539"/>
              <a:ext cx="9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4" name="Rectangle 696"/>
            <p:cNvSpPr>
              <a:spLocks noChangeArrowheads="1"/>
            </p:cNvSpPr>
            <p:nvPr/>
          </p:nvSpPr>
          <p:spPr bwMode="auto">
            <a:xfrm>
              <a:off x="2136" y="3539"/>
              <a:ext cx="523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5" name="Rectangle 697"/>
            <p:cNvSpPr>
              <a:spLocks noChangeArrowheads="1"/>
            </p:cNvSpPr>
            <p:nvPr/>
          </p:nvSpPr>
          <p:spPr bwMode="auto">
            <a:xfrm>
              <a:off x="2659" y="3539"/>
              <a:ext cx="8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6" name="Rectangle 698"/>
            <p:cNvSpPr>
              <a:spLocks noChangeArrowheads="1"/>
            </p:cNvSpPr>
            <p:nvPr/>
          </p:nvSpPr>
          <p:spPr bwMode="auto">
            <a:xfrm>
              <a:off x="2667" y="3539"/>
              <a:ext cx="864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" name="Rectangle 699"/>
            <p:cNvSpPr>
              <a:spLocks noChangeArrowheads="1"/>
            </p:cNvSpPr>
            <p:nvPr/>
          </p:nvSpPr>
          <p:spPr bwMode="auto">
            <a:xfrm>
              <a:off x="3531" y="3539"/>
              <a:ext cx="9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" name="Rectangle 700"/>
            <p:cNvSpPr>
              <a:spLocks noChangeArrowheads="1"/>
            </p:cNvSpPr>
            <p:nvPr/>
          </p:nvSpPr>
          <p:spPr bwMode="auto">
            <a:xfrm>
              <a:off x="3540" y="3539"/>
              <a:ext cx="747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" name="Rectangle 701"/>
            <p:cNvSpPr>
              <a:spLocks noChangeArrowheads="1"/>
            </p:cNvSpPr>
            <p:nvPr/>
          </p:nvSpPr>
          <p:spPr bwMode="auto">
            <a:xfrm>
              <a:off x="4287" y="3539"/>
              <a:ext cx="582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0" name="Rectangle 702"/>
            <p:cNvSpPr>
              <a:spLocks noChangeArrowheads="1"/>
            </p:cNvSpPr>
            <p:nvPr/>
          </p:nvSpPr>
          <p:spPr bwMode="auto">
            <a:xfrm>
              <a:off x="4869" y="3539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" name="Rectangle 703"/>
            <p:cNvSpPr>
              <a:spLocks noChangeArrowheads="1"/>
            </p:cNvSpPr>
            <p:nvPr/>
          </p:nvSpPr>
          <p:spPr bwMode="auto">
            <a:xfrm>
              <a:off x="4877" y="3539"/>
              <a:ext cx="59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2" name="Rectangle 704"/>
            <p:cNvSpPr>
              <a:spLocks noChangeArrowheads="1"/>
            </p:cNvSpPr>
            <p:nvPr/>
          </p:nvSpPr>
          <p:spPr bwMode="auto">
            <a:xfrm>
              <a:off x="5475" y="3539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" name="Rectangle 705"/>
            <p:cNvSpPr>
              <a:spLocks noChangeArrowheads="1"/>
            </p:cNvSpPr>
            <p:nvPr/>
          </p:nvSpPr>
          <p:spPr bwMode="auto">
            <a:xfrm>
              <a:off x="217" y="3547"/>
              <a:ext cx="8" cy="16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4" name="Rectangle 706"/>
            <p:cNvSpPr>
              <a:spLocks noChangeArrowheads="1"/>
            </p:cNvSpPr>
            <p:nvPr/>
          </p:nvSpPr>
          <p:spPr bwMode="auto">
            <a:xfrm>
              <a:off x="640" y="3547"/>
              <a:ext cx="9" cy="16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5" name="Rectangle 707"/>
            <p:cNvSpPr>
              <a:spLocks noChangeArrowheads="1"/>
            </p:cNvSpPr>
            <p:nvPr/>
          </p:nvSpPr>
          <p:spPr bwMode="auto">
            <a:xfrm>
              <a:off x="5475" y="3547"/>
              <a:ext cx="9" cy="16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" name="Rectangle 708"/>
            <p:cNvSpPr>
              <a:spLocks noChangeArrowheads="1"/>
            </p:cNvSpPr>
            <p:nvPr/>
          </p:nvSpPr>
          <p:spPr bwMode="auto">
            <a:xfrm>
              <a:off x="375" y="3724"/>
              <a:ext cx="199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7" name="Rectangle 709"/>
            <p:cNvSpPr>
              <a:spLocks noChangeArrowheads="1"/>
            </p:cNvSpPr>
            <p:nvPr/>
          </p:nvSpPr>
          <p:spPr bwMode="auto">
            <a:xfrm>
              <a:off x="491" y="3724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8" name="Rectangle 710"/>
            <p:cNvSpPr>
              <a:spLocks noChangeArrowheads="1"/>
            </p:cNvSpPr>
            <p:nvPr/>
          </p:nvSpPr>
          <p:spPr bwMode="auto">
            <a:xfrm>
              <a:off x="807" y="3724"/>
              <a:ext cx="864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I5 Workstation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9" name="Rectangle 711"/>
            <p:cNvSpPr>
              <a:spLocks noChangeArrowheads="1"/>
            </p:cNvSpPr>
            <p:nvPr/>
          </p:nvSpPr>
          <p:spPr bwMode="auto">
            <a:xfrm>
              <a:off x="1554" y="3724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0" name="Rectangle 712"/>
            <p:cNvSpPr>
              <a:spLocks noChangeArrowheads="1"/>
            </p:cNvSpPr>
            <p:nvPr/>
          </p:nvSpPr>
          <p:spPr bwMode="auto">
            <a:xfrm>
              <a:off x="1895" y="3724"/>
              <a:ext cx="133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1" name="Rectangle 713"/>
            <p:cNvSpPr>
              <a:spLocks noChangeArrowheads="1"/>
            </p:cNvSpPr>
            <p:nvPr/>
          </p:nvSpPr>
          <p:spPr bwMode="auto">
            <a:xfrm>
              <a:off x="1953" y="3724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2" name="Rectangle 714"/>
            <p:cNvSpPr>
              <a:spLocks noChangeArrowheads="1"/>
            </p:cNvSpPr>
            <p:nvPr/>
          </p:nvSpPr>
          <p:spPr bwMode="auto">
            <a:xfrm>
              <a:off x="2360" y="3724"/>
              <a:ext cx="133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3" name="Rectangle 715"/>
            <p:cNvSpPr>
              <a:spLocks noChangeArrowheads="1"/>
            </p:cNvSpPr>
            <p:nvPr/>
          </p:nvSpPr>
          <p:spPr bwMode="auto">
            <a:xfrm>
              <a:off x="2418" y="3724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4" name="Rectangle 716"/>
            <p:cNvSpPr>
              <a:spLocks noChangeArrowheads="1"/>
            </p:cNvSpPr>
            <p:nvPr/>
          </p:nvSpPr>
          <p:spPr bwMode="auto">
            <a:xfrm>
              <a:off x="2983" y="3724"/>
              <a:ext cx="316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HDD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5" name="Rectangle 717"/>
            <p:cNvSpPr>
              <a:spLocks noChangeArrowheads="1"/>
            </p:cNvSpPr>
            <p:nvPr/>
          </p:nvSpPr>
          <p:spPr bwMode="auto">
            <a:xfrm>
              <a:off x="3207" y="3724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6" name="Rectangle 718"/>
            <p:cNvSpPr>
              <a:spLocks noChangeArrowheads="1"/>
            </p:cNvSpPr>
            <p:nvPr/>
          </p:nvSpPr>
          <p:spPr bwMode="auto">
            <a:xfrm>
              <a:off x="3806" y="3724"/>
              <a:ext cx="291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8Gb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7" name="Rectangle 719"/>
            <p:cNvSpPr>
              <a:spLocks noChangeArrowheads="1"/>
            </p:cNvSpPr>
            <p:nvPr/>
          </p:nvSpPr>
          <p:spPr bwMode="auto">
            <a:xfrm>
              <a:off x="4005" y="3724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8" name="Rectangle 720"/>
            <p:cNvSpPr>
              <a:spLocks noChangeArrowheads="1"/>
            </p:cNvSpPr>
            <p:nvPr/>
          </p:nvSpPr>
          <p:spPr bwMode="auto">
            <a:xfrm>
              <a:off x="4445" y="3724"/>
              <a:ext cx="374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27:00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9" name="Rectangle 721"/>
            <p:cNvSpPr>
              <a:spLocks noChangeArrowheads="1"/>
            </p:cNvSpPr>
            <p:nvPr/>
          </p:nvSpPr>
          <p:spPr bwMode="auto">
            <a:xfrm>
              <a:off x="4711" y="3724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0" name="Rectangle 722"/>
            <p:cNvSpPr>
              <a:spLocks noChangeArrowheads="1"/>
            </p:cNvSpPr>
            <p:nvPr/>
          </p:nvSpPr>
          <p:spPr bwMode="auto">
            <a:xfrm>
              <a:off x="5002" y="3724"/>
              <a:ext cx="432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gigabit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1" name="Rectangle 723"/>
            <p:cNvSpPr>
              <a:spLocks noChangeArrowheads="1"/>
            </p:cNvSpPr>
            <p:nvPr/>
          </p:nvSpPr>
          <p:spPr bwMode="auto">
            <a:xfrm>
              <a:off x="5351" y="3724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2" name="Rectangle 724"/>
            <p:cNvSpPr>
              <a:spLocks noChangeArrowheads="1"/>
            </p:cNvSpPr>
            <p:nvPr/>
          </p:nvSpPr>
          <p:spPr bwMode="auto">
            <a:xfrm>
              <a:off x="217" y="3716"/>
              <a:ext cx="8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" name="Rectangle 725"/>
            <p:cNvSpPr>
              <a:spLocks noChangeArrowheads="1"/>
            </p:cNvSpPr>
            <p:nvPr/>
          </p:nvSpPr>
          <p:spPr bwMode="auto">
            <a:xfrm>
              <a:off x="217" y="3716"/>
              <a:ext cx="8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4" name="Rectangle 726"/>
            <p:cNvSpPr>
              <a:spLocks noChangeArrowheads="1"/>
            </p:cNvSpPr>
            <p:nvPr/>
          </p:nvSpPr>
          <p:spPr bwMode="auto">
            <a:xfrm>
              <a:off x="225" y="3716"/>
              <a:ext cx="8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" name="Rectangle 727"/>
            <p:cNvSpPr>
              <a:spLocks noChangeArrowheads="1"/>
            </p:cNvSpPr>
            <p:nvPr/>
          </p:nvSpPr>
          <p:spPr bwMode="auto">
            <a:xfrm>
              <a:off x="233" y="3716"/>
              <a:ext cx="407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6" name="Rectangle 728"/>
            <p:cNvSpPr>
              <a:spLocks noChangeArrowheads="1"/>
            </p:cNvSpPr>
            <p:nvPr/>
          </p:nvSpPr>
          <p:spPr bwMode="auto">
            <a:xfrm>
              <a:off x="640" y="3716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" name="Rectangle 729"/>
            <p:cNvSpPr>
              <a:spLocks noChangeArrowheads="1"/>
            </p:cNvSpPr>
            <p:nvPr/>
          </p:nvSpPr>
          <p:spPr bwMode="auto">
            <a:xfrm>
              <a:off x="649" y="3716"/>
              <a:ext cx="1071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" name="Rectangle 730"/>
            <p:cNvSpPr>
              <a:spLocks noChangeArrowheads="1"/>
            </p:cNvSpPr>
            <p:nvPr/>
          </p:nvSpPr>
          <p:spPr bwMode="auto">
            <a:xfrm>
              <a:off x="1720" y="3716"/>
              <a:ext cx="9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" name="Rectangle 731"/>
            <p:cNvSpPr>
              <a:spLocks noChangeArrowheads="1"/>
            </p:cNvSpPr>
            <p:nvPr/>
          </p:nvSpPr>
          <p:spPr bwMode="auto">
            <a:xfrm>
              <a:off x="1729" y="3716"/>
              <a:ext cx="398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" name="Rectangle 732"/>
            <p:cNvSpPr>
              <a:spLocks noChangeArrowheads="1"/>
            </p:cNvSpPr>
            <p:nvPr/>
          </p:nvSpPr>
          <p:spPr bwMode="auto">
            <a:xfrm>
              <a:off x="2127" y="3716"/>
              <a:ext cx="9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" name="Rectangle 733"/>
            <p:cNvSpPr>
              <a:spLocks noChangeArrowheads="1"/>
            </p:cNvSpPr>
            <p:nvPr/>
          </p:nvSpPr>
          <p:spPr bwMode="auto">
            <a:xfrm>
              <a:off x="2136" y="3716"/>
              <a:ext cx="523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2" name="Rectangle 734"/>
            <p:cNvSpPr>
              <a:spLocks noChangeArrowheads="1"/>
            </p:cNvSpPr>
            <p:nvPr/>
          </p:nvSpPr>
          <p:spPr bwMode="auto">
            <a:xfrm>
              <a:off x="2659" y="3716"/>
              <a:ext cx="8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3" name="Rectangle 735"/>
            <p:cNvSpPr>
              <a:spLocks noChangeArrowheads="1"/>
            </p:cNvSpPr>
            <p:nvPr/>
          </p:nvSpPr>
          <p:spPr bwMode="auto">
            <a:xfrm>
              <a:off x="2667" y="3716"/>
              <a:ext cx="864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4" name="Rectangle 736"/>
            <p:cNvSpPr>
              <a:spLocks noChangeArrowheads="1"/>
            </p:cNvSpPr>
            <p:nvPr/>
          </p:nvSpPr>
          <p:spPr bwMode="auto">
            <a:xfrm>
              <a:off x="3531" y="3716"/>
              <a:ext cx="9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5" name="Rectangle 737"/>
            <p:cNvSpPr>
              <a:spLocks noChangeArrowheads="1"/>
            </p:cNvSpPr>
            <p:nvPr/>
          </p:nvSpPr>
          <p:spPr bwMode="auto">
            <a:xfrm>
              <a:off x="3540" y="3716"/>
              <a:ext cx="747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6" name="Rectangle 738"/>
            <p:cNvSpPr>
              <a:spLocks noChangeArrowheads="1"/>
            </p:cNvSpPr>
            <p:nvPr/>
          </p:nvSpPr>
          <p:spPr bwMode="auto">
            <a:xfrm>
              <a:off x="4287" y="3716"/>
              <a:ext cx="9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" name="Rectangle 739"/>
            <p:cNvSpPr>
              <a:spLocks noChangeArrowheads="1"/>
            </p:cNvSpPr>
            <p:nvPr/>
          </p:nvSpPr>
          <p:spPr bwMode="auto">
            <a:xfrm>
              <a:off x="4296" y="3716"/>
              <a:ext cx="573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" name="Rectangle 740"/>
            <p:cNvSpPr>
              <a:spLocks noChangeArrowheads="1"/>
            </p:cNvSpPr>
            <p:nvPr/>
          </p:nvSpPr>
          <p:spPr bwMode="auto">
            <a:xfrm>
              <a:off x="4869" y="3716"/>
              <a:ext cx="8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9" name="Rectangle 741"/>
            <p:cNvSpPr>
              <a:spLocks noChangeArrowheads="1"/>
            </p:cNvSpPr>
            <p:nvPr/>
          </p:nvSpPr>
          <p:spPr bwMode="auto">
            <a:xfrm>
              <a:off x="4877" y="3716"/>
              <a:ext cx="598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0" name="Rectangle 742"/>
            <p:cNvSpPr>
              <a:spLocks noChangeArrowheads="1"/>
            </p:cNvSpPr>
            <p:nvPr/>
          </p:nvSpPr>
          <p:spPr bwMode="auto">
            <a:xfrm>
              <a:off x="5475" y="3716"/>
              <a:ext cx="9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1" name="Rectangle 743"/>
            <p:cNvSpPr>
              <a:spLocks noChangeArrowheads="1"/>
            </p:cNvSpPr>
            <p:nvPr/>
          </p:nvSpPr>
          <p:spPr bwMode="auto">
            <a:xfrm>
              <a:off x="5475" y="3716"/>
              <a:ext cx="9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2" name="Rectangle 744"/>
            <p:cNvSpPr>
              <a:spLocks noChangeArrowheads="1"/>
            </p:cNvSpPr>
            <p:nvPr/>
          </p:nvSpPr>
          <p:spPr bwMode="auto">
            <a:xfrm>
              <a:off x="640" y="3724"/>
              <a:ext cx="9" cy="16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3" name="Rectangle 745"/>
            <p:cNvSpPr>
              <a:spLocks noChangeArrowheads="1"/>
            </p:cNvSpPr>
            <p:nvPr/>
          </p:nvSpPr>
          <p:spPr bwMode="auto">
            <a:xfrm>
              <a:off x="375" y="3901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4" name="Rectangle 746"/>
            <p:cNvSpPr>
              <a:spLocks noChangeArrowheads="1"/>
            </p:cNvSpPr>
            <p:nvPr/>
          </p:nvSpPr>
          <p:spPr bwMode="auto">
            <a:xfrm>
              <a:off x="491" y="3901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5" name="Rectangle 747"/>
            <p:cNvSpPr>
              <a:spLocks noChangeArrowheads="1"/>
            </p:cNvSpPr>
            <p:nvPr/>
          </p:nvSpPr>
          <p:spPr bwMode="auto">
            <a:xfrm>
              <a:off x="807" y="3901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6" name="Rectangle 748"/>
            <p:cNvSpPr>
              <a:spLocks noChangeArrowheads="1"/>
            </p:cNvSpPr>
            <p:nvPr/>
          </p:nvSpPr>
          <p:spPr bwMode="auto">
            <a:xfrm>
              <a:off x="1554" y="3901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7" name="Rectangle 749"/>
            <p:cNvSpPr>
              <a:spLocks noChangeArrowheads="1"/>
            </p:cNvSpPr>
            <p:nvPr/>
          </p:nvSpPr>
          <p:spPr bwMode="auto">
            <a:xfrm>
              <a:off x="1895" y="3901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8" name="Rectangle 750"/>
            <p:cNvSpPr>
              <a:spLocks noChangeArrowheads="1"/>
            </p:cNvSpPr>
            <p:nvPr/>
          </p:nvSpPr>
          <p:spPr bwMode="auto">
            <a:xfrm>
              <a:off x="1953" y="3901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9" name="Rectangle 751"/>
            <p:cNvSpPr>
              <a:spLocks noChangeArrowheads="1"/>
            </p:cNvSpPr>
            <p:nvPr/>
          </p:nvSpPr>
          <p:spPr bwMode="auto">
            <a:xfrm>
              <a:off x="2360" y="3901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0" name="Rectangle 752"/>
            <p:cNvSpPr>
              <a:spLocks noChangeArrowheads="1"/>
            </p:cNvSpPr>
            <p:nvPr/>
          </p:nvSpPr>
          <p:spPr bwMode="auto">
            <a:xfrm>
              <a:off x="2418" y="3901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1" name="Rectangle 753"/>
            <p:cNvSpPr>
              <a:spLocks noChangeArrowheads="1"/>
            </p:cNvSpPr>
            <p:nvPr/>
          </p:nvSpPr>
          <p:spPr bwMode="auto">
            <a:xfrm>
              <a:off x="3000" y="3901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2" name="Rectangle 754"/>
            <p:cNvSpPr>
              <a:spLocks noChangeArrowheads="1"/>
            </p:cNvSpPr>
            <p:nvPr/>
          </p:nvSpPr>
          <p:spPr bwMode="auto">
            <a:xfrm>
              <a:off x="3191" y="3901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3" name="Rectangle 755"/>
            <p:cNvSpPr>
              <a:spLocks noChangeArrowheads="1"/>
            </p:cNvSpPr>
            <p:nvPr/>
          </p:nvSpPr>
          <p:spPr bwMode="auto">
            <a:xfrm>
              <a:off x="3806" y="3901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4" name="Rectangle 756"/>
            <p:cNvSpPr>
              <a:spLocks noChangeArrowheads="1"/>
            </p:cNvSpPr>
            <p:nvPr/>
          </p:nvSpPr>
          <p:spPr bwMode="auto">
            <a:xfrm>
              <a:off x="4005" y="3901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5" name="Rectangle 757"/>
            <p:cNvSpPr>
              <a:spLocks noChangeArrowheads="1"/>
            </p:cNvSpPr>
            <p:nvPr/>
          </p:nvSpPr>
          <p:spPr bwMode="auto">
            <a:xfrm>
              <a:off x="4445" y="3901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6" name="Rectangle 758"/>
            <p:cNvSpPr>
              <a:spLocks noChangeArrowheads="1"/>
            </p:cNvSpPr>
            <p:nvPr/>
          </p:nvSpPr>
          <p:spPr bwMode="auto">
            <a:xfrm>
              <a:off x="4711" y="3901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7" name="Rectangle 759"/>
            <p:cNvSpPr>
              <a:spLocks noChangeArrowheads="1"/>
            </p:cNvSpPr>
            <p:nvPr/>
          </p:nvSpPr>
          <p:spPr bwMode="auto">
            <a:xfrm>
              <a:off x="5002" y="3901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8" name="Rectangle 760"/>
            <p:cNvSpPr>
              <a:spLocks noChangeArrowheads="1"/>
            </p:cNvSpPr>
            <p:nvPr/>
          </p:nvSpPr>
          <p:spPr bwMode="auto">
            <a:xfrm>
              <a:off x="5351" y="3901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9" name="Rectangle 761"/>
            <p:cNvSpPr>
              <a:spLocks noChangeArrowheads="1"/>
            </p:cNvSpPr>
            <p:nvPr/>
          </p:nvSpPr>
          <p:spPr bwMode="auto">
            <a:xfrm>
              <a:off x="225" y="3885"/>
              <a:ext cx="41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0" name="Rectangle 762"/>
            <p:cNvSpPr>
              <a:spLocks noChangeArrowheads="1"/>
            </p:cNvSpPr>
            <p:nvPr/>
          </p:nvSpPr>
          <p:spPr bwMode="auto">
            <a:xfrm>
              <a:off x="640" y="3885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1" name="Rectangle 763"/>
            <p:cNvSpPr>
              <a:spLocks noChangeArrowheads="1"/>
            </p:cNvSpPr>
            <p:nvPr/>
          </p:nvSpPr>
          <p:spPr bwMode="auto">
            <a:xfrm>
              <a:off x="649" y="3885"/>
              <a:ext cx="1071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2" name="Rectangle 764"/>
            <p:cNvSpPr>
              <a:spLocks noChangeArrowheads="1"/>
            </p:cNvSpPr>
            <p:nvPr/>
          </p:nvSpPr>
          <p:spPr bwMode="auto">
            <a:xfrm>
              <a:off x="1720" y="3885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3" name="Rectangle 765"/>
            <p:cNvSpPr>
              <a:spLocks noChangeArrowheads="1"/>
            </p:cNvSpPr>
            <p:nvPr/>
          </p:nvSpPr>
          <p:spPr bwMode="auto">
            <a:xfrm>
              <a:off x="1729" y="3885"/>
              <a:ext cx="39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4" name="Rectangle 766"/>
            <p:cNvSpPr>
              <a:spLocks noChangeArrowheads="1"/>
            </p:cNvSpPr>
            <p:nvPr/>
          </p:nvSpPr>
          <p:spPr bwMode="auto">
            <a:xfrm>
              <a:off x="2127" y="3885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5" name="Rectangle 767"/>
            <p:cNvSpPr>
              <a:spLocks noChangeArrowheads="1"/>
            </p:cNvSpPr>
            <p:nvPr/>
          </p:nvSpPr>
          <p:spPr bwMode="auto">
            <a:xfrm>
              <a:off x="2136" y="3885"/>
              <a:ext cx="52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6" name="Rectangle 768"/>
            <p:cNvSpPr>
              <a:spLocks noChangeArrowheads="1"/>
            </p:cNvSpPr>
            <p:nvPr/>
          </p:nvSpPr>
          <p:spPr bwMode="auto">
            <a:xfrm>
              <a:off x="2659" y="3885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" name="Rectangle 769"/>
            <p:cNvSpPr>
              <a:spLocks noChangeArrowheads="1"/>
            </p:cNvSpPr>
            <p:nvPr/>
          </p:nvSpPr>
          <p:spPr bwMode="auto">
            <a:xfrm>
              <a:off x="2667" y="3885"/>
              <a:ext cx="86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" name="Rectangle 770"/>
            <p:cNvSpPr>
              <a:spLocks noChangeArrowheads="1"/>
            </p:cNvSpPr>
            <p:nvPr/>
          </p:nvSpPr>
          <p:spPr bwMode="auto">
            <a:xfrm>
              <a:off x="3531" y="3885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" name="Rectangle 771"/>
            <p:cNvSpPr>
              <a:spLocks noChangeArrowheads="1"/>
            </p:cNvSpPr>
            <p:nvPr/>
          </p:nvSpPr>
          <p:spPr bwMode="auto">
            <a:xfrm>
              <a:off x="3540" y="3885"/>
              <a:ext cx="74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0" name="Rectangle 772"/>
            <p:cNvSpPr>
              <a:spLocks noChangeArrowheads="1"/>
            </p:cNvSpPr>
            <p:nvPr/>
          </p:nvSpPr>
          <p:spPr bwMode="auto">
            <a:xfrm>
              <a:off x="4287" y="3885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1" name="Rectangle 773"/>
            <p:cNvSpPr>
              <a:spLocks noChangeArrowheads="1"/>
            </p:cNvSpPr>
            <p:nvPr/>
          </p:nvSpPr>
          <p:spPr bwMode="auto">
            <a:xfrm>
              <a:off x="4296" y="3885"/>
              <a:ext cx="57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2" name="Rectangle 774"/>
            <p:cNvSpPr>
              <a:spLocks noChangeArrowheads="1"/>
            </p:cNvSpPr>
            <p:nvPr/>
          </p:nvSpPr>
          <p:spPr bwMode="auto">
            <a:xfrm>
              <a:off x="4869" y="3885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3" name="Rectangle 775"/>
            <p:cNvSpPr>
              <a:spLocks noChangeArrowheads="1"/>
            </p:cNvSpPr>
            <p:nvPr/>
          </p:nvSpPr>
          <p:spPr bwMode="auto">
            <a:xfrm>
              <a:off x="4877" y="3885"/>
              <a:ext cx="60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4" name="Rectangle 776"/>
            <p:cNvSpPr>
              <a:spLocks noChangeArrowheads="1"/>
            </p:cNvSpPr>
            <p:nvPr/>
          </p:nvSpPr>
          <p:spPr bwMode="auto">
            <a:xfrm>
              <a:off x="217" y="4071"/>
              <a:ext cx="42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5" name="Rectangle 777"/>
            <p:cNvSpPr>
              <a:spLocks noChangeArrowheads="1"/>
            </p:cNvSpPr>
            <p:nvPr/>
          </p:nvSpPr>
          <p:spPr bwMode="auto">
            <a:xfrm>
              <a:off x="640" y="3893"/>
              <a:ext cx="9" cy="17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6" name="Rectangle 778"/>
            <p:cNvSpPr>
              <a:spLocks noChangeArrowheads="1"/>
            </p:cNvSpPr>
            <p:nvPr/>
          </p:nvSpPr>
          <p:spPr bwMode="auto">
            <a:xfrm>
              <a:off x="640" y="4071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7" name="Rectangle 779"/>
            <p:cNvSpPr>
              <a:spLocks noChangeArrowheads="1"/>
            </p:cNvSpPr>
            <p:nvPr/>
          </p:nvSpPr>
          <p:spPr bwMode="auto">
            <a:xfrm>
              <a:off x="640" y="4071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" name="Rectangle 780"/>
            <p:cNvSpPr>
              <a:spLocks noChangeArrowheads="1"/>
            </p:cNvSpPr>
            <p:nvPr/>
          </p:nvSpPr>
          <p:spPr bwMode="auto">
            <a:xfrm>
              <a:off x="649" y="4071"/>
              <a:ext cx="1071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" name="Rectangle 781"/>
            <p:cNvSpPr>
              <a:spLocks noChangeArrowheads="1"/>
            </p:cNvSpPr>
            <p:nvPr/>
          </p:nvSpPr>
          <p:spPr bwMode="auto">
            <a:xfrm>
              <a:off x="1712" y="4071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0" name="Rectangle 782"/>
            <p:cNvSpPr>
              <a:spLocks noChangeArrowheads="1"/>
            </p:cNvSpPr>
            <p:nvPr/>
          </p:nvSpPr>
          <p:spPr bwMode="auto">
            <a:xfrm>
              <a:off x="1720" y="4071"/>
              <a:ext cx="40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1" name="Rectangle 783"/>
            <p:cNvSpPr>
              <a:spLocks noChangeArrowheads="1"/>
            </p:cNvSpPr>
            <p:nvPr/>
          </p:nvSpPr>
          <p:spPr bwMode="auto">
            <a:xfrm>
              <a:off x="2119" y="4071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2" name="Rectangle 784"/>
            <p:cNvSpPr>
              <a:spLocks noChangeArrowheads="1"/>
            </p:cNvSpPr>
            <p:nvPr/>
          </p:nvSpPr>
          <p:spPr bwMode="auto">
            <a:xfrm>
              <a:off x="2127" y="4071"/>
              <a:ext cx="532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3" name="Rectangle 785"/>
            <p:cNvSpPr>
              <a:spLocks noChangeArrowheads="1"/>
            </p:cNvSpPr>
            <p:nvPr/>
          </p:nvSpPr>
          <p:spPr bwMode="auto">
            <a:xfrm>
              <a:off x="2651" y="4071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4" name="Rectangle 786"/>
            <p:cNvSpPr>
              <a:spLocks noChangeArrowheads="1"/>
            </p:cNvSpPr>
            <p:nvPr/>
          </p:nvSpPr>
          <p:spPr bwMode="auto">
            <a:xfrm>
              <a:off x="2659" y="4071"/>
              <a:ext cx="872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5" name="Rectangle 787"/>
            <p:cNvSpPr>
              <a:spLocks noChangeArrowheads="1"/>
            </p:cNvSpPr>
            <p:nvPr/>
          </p:nvSpPr>
          <p:spPr bwMode="auto">
            <a:xfrm>
              <a:off x="3523" y="4071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6" name="Rectangle 788"/>
            <p:cNvSpPr>
              <a:spLocks noChangeArrowheads="1"/>
            </p:cNvSpPr>
            <p:nvPr/>
          </p:nvSpPr>
          <p:spPr bwMode="auto">
            <a:xfrm>
              <a:off x="3531" y="4071"/>
              <a:ext cx="75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7" name="Rectangle 789"/>
            <p:cNvSpPr>
              <a:spLocks noChangeArrowheads="1"/>
            </p:cNvSpPr>
            <p:nvPr/>
          </p:nvSpPr>
          <p:spPr bwMode="auto">
            <a:xfrm>
              <a:off x="4279" y="4071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" name="Rectangle 790"/>
            <p:cNvSpPr>
              <a:spLocks noChangeArrowheads="1"/>
            </p:cNvSpPr>
            <p:nvPr/>
          </p:nvSpPr>
          <p:spPr bwMode="auto">
            <a:xfrm>
              <a:off x="4287" y="4071"/>
              <a:ext cx="582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9" name="Rectangle 791"/>
            <p:cNvSpPr>
              <a:spLocks noChangeArrowheads="1"/>
            </p:cNvSpPr>
            <p:nvPr/>
          </p:nvSpPr>
          <p:spPr bwMode="auto">
            <a:xfrm>
              <a:off x="4861" y="4071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0" name="Rectangle 792"/>
            <p:cNvSpPr>
              <a:spLocks noChangeArrowheads="1"/>
            </p:cNvSpPr>
            <p:nvPr/>
          </p:nvSpPr>
          <p:spPr bwMode="auto">
            <a:xfrm>
              <a:off x="4869" y="4071"/>
              <a:ext cx="61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1" name="Rectangle 793"/>
            <p:cNvSpPr>
              <a:spLocks noChangeArrowheads="1"/>
            </p:cNvSpPr>
            <p:nvPr/>
          </p:nvSpPr>
          <p:spPr bwMode="auto">
            <a:xfrm>
              <a:off x="225" y="4070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02" name="Group 796"/>
          <p:cNvGrpSpPr>
            <a:grpSpLocks noChangeAspect="1"/>
          </p:cNvGrpSpPr>
          <p:nvPr/>
        </p:nvGrpSpPr>
        <p:grpSpPr bwMode="auto">
          <a:xfrm>
            <a:off x="357188" y="-249238"/>
            <a:ext cx="8229600" cy="5430838"/>
            <a:chOff x="225" y="-157"/>
            <a:chExt cx="5184" cy="3421"/>
          </a:xfrm>
        </p:grpSpPr>
        <p:sp>
          <p:nvSpPr>
            <p:cNvPr id="803" name="AutoShape 795"/>
            <p:cNvSpPr>
              <a:spLocks noChangeAspect="1" noChangeArrowheads="1" noTextEdit="1"/>
            </p:cNvSpPr>
            <p:nvPr/>
          </p:nvSpPr>
          <p:spPr bwMode="auto">
            <a:xfrm>
              <a:off x="225" y="-157"/>
              <a:ext cx="5184" cy="3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04" name="Group 997"/>
            <p:cNvGrpSpPr>
              <a:grpSpLocks/>
            </p:cNvGrpSpPr>
            <p:nvPr/>
          </p:nvGrpSpPr>
          <p:grpSpPr bwMode="auto">
            <a:xfrm>
              <a:off x="225" y="-141"/>
              <a:ext cx="5292" cy="1739"/>
              <a:chOff x="225" y="-141"/>
              <a:chExt cx="5292" cy="1739"/>
            </a:xfrm>
          </p:grpSpPr>
          <p:sp>
            <p:nvSpPr>
              <p:cNvPr id="1025" name="Rectangle 797"/>
              <p:cNvSpPr>
                <a:spLocks noChangeArrowheads="1"/>
              </p:cNvSpPr>
              <p:nvPr/>
            </p:nvSpPr>
            <p:spPr bwMode="auto">
              <a:xfrm>
                <a:off x="225" y="-141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6" name="Rectangle 798"/>
              <p:cNvSpPr>
                <a:spLocks noChangeArrowheads="1"/>
              </p:cNvSpPr>
              <p:nvPr/>
            </p:nvSpPr>
            <p:spPr bwMode="auto">
              <a:xfrm>
                <a:off x="1388" y="-141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7" name="Rectangle 799"/>
              <p:cNvSpPr>
                <a:spLocks noChangeArrowheads="1"/>
              </p:cNvSpPr>
              <p:nvPr/>
            </p:nvSpPr>
            <p:spPr bwMode="auto">
              <a:xfrm>
                <a:off x="1637" y="-141"/>
                <a:ext cx="10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 smtClean="0">
                    <a:ln>
                      <a:noFill/>
                    </a:ln>
                    <a:solidFill>
                      <a:srgbClr val="2E74B5"/>
                    </a:solidFill>
                    <a:effectLst/>
                    <a:latin typeface="Calibri Light" panose="020F03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8" name="Rectangle 800"/>
              <p:cNvSpPr>
                <a:spLocks noChangeArrowheads="1"/>
              </p:cNvSpPr>
              <p:nvPr/>
            </p:nvSpPr>
            <p:spPr bwMode="auto">
              <a:xfrm>
                <a:off x="325" y="44"/>
                <a:ext cx="316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Test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9" name="Rectangle 801"/>
              <p:cNvSpPr>
                <a:spLocks noChangeArrowheads="1"/>
              </p:cNvSpPr>
              <p:nvPr/>
            </p:nvSpPr>
            <p:spPr bwMode="auto">
              <a:xfrm>
                <a:off x="383" y="180"/>
                <a:ext cx="174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0" name="Rectangle 802"/>
              <p:cNvSpPr>
                <a:spLocks noChangeArrowheads="1"/>
              </p:cNvSpPr>
              <p:nvPr/>
            </p:nvSpPr>
            <p:spPr bwMode="auto">
              <a:xfrm>
                <a:off x="491" y="180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1" name="Rectangle 803"/>
              <p:cNvSpPr>
                <a:spLocks noChangeArrowheads="1"/>
              </p:cNvSpPr>
              <p:nvPr/>
            </p:nvSpPr>
            <p:spPr bwMode="auto">
              <a:xfrm>
                <a:off x="823" y="108"/>
                <a:ext cx="77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Configuration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2" name="Rectangle 804"/>
              <p:cNvSpPr>
                <a:spLocks noChangeArrowheads="1"/>
              </p:cNvSpPr>
              <p:nvPr/>
            </p:nvSpPr>
            <p:spPr bwMode="auto">
              <a:xfrm>
                <a:off x="1529" y="10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3" name="Rectangle 805"/>
              <p:cNvSpPr>
                <a:spLocks noChangeArrowheads="1"/>
              </p:cNvSpPr>
              <p:nvPr/>
            </p:nvSpPr>
            <p:spPr bwMode="auto">
              <a:xfrm>
                <a:off x="1820" y="44"/>
                <a:ext cx="2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# of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4" name="Rectangle 806"/>
              <p:cNvSpPr>
                <a:spLocks noChangeArrowheads="1"/>
              </p:cNvSpPr>
              <p:nvPr/>
            </p:nvSpPr>
            <p:spPr bwMode="auto">
              <a:xfrm>
                <a:off x="1787" y="180"/>
                <a:ext cx="34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cores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5" name="Rectangle 807"/>
              <p:cNvSpPr>
                <a:spLocks noChangeArrowheads="1"/>
              </p:cNvSpPr>
              <p:nvPr/>
            </p:nvSpPr>
            <p:spPr bwMode="auto">
              <a:xfrm>
                <a:off x="2061" y="180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6" name="Rectangle 808"/>
              <p:cNvSpPr>
                <a:spLocks noChangeArrowheads="1"/>
              </p:cNvSpPr>
              <p:nvPr/>
            </p:nvSpPr>
            <p:spPr bwMode="auto">
              <a:xfrm>
                <a:off x="2294" y="44"/>
                <a:ext cx="2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# of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7" name="Rectangle 809"/>
              <p:cNvSpPr>
                <a:spLocks noChangeArrowheads="1"/>
              </p:cNvSpPr>
              <p:nvPr/>
            </p:nvSpPr>
            <p:spPr bwMode="auto">
              <a:xfrm>
                <a:off x="2211" y="180"/>
                <a:ext cx="424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Agents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8" name="Rectangle 810"/>
              <p:cNvSpPr>
                <a:spLocks noChangeArrowheads="1"/>
              </p:cNvSpPr>
              <p:nvPr/>
            </p:nvSpPr>
            <p:spPr bwMode="auto">
              <a:xfrm>
                <a:off x="2568" y="180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9" name="Rectangle 811"/>
              <p:cNvSpPr>
                <a:spLocks noChangeArrowheads="1"/>
              </p:cNvSpPr>
              <p:nvPr/>
            </p:nvSpPr>
            <p:spPr bwMode="auto">
              <a:xfrm>
                <a:off x="2834" y="44"/>
                <a:ext cx="615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File Cache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0" name="Rectangle 812"/>
              <p:cNvSpPr>
                <a:spLocks noChangeArrowheads="1"/>
              </p:cNvSpPr>
              <p:nvPr/>
            </p:nvSpPr>
            <p:spPr bwMode="auto">
              <a:xfrm>
                <a:off x="2975" y="180"/>
                <a:ext cx="316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Type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1" name="Rectangle 813"/>
              <p:cNvSpPr>
                <a:spLocks noChangeArrowheads="1"/>
              </p:cNvSpPr>
              <p:nvPr/>
            </p:nvSpPr>
            <p:spPr bwMode="auto">
              <a:xfrm>
                <a:off x="3224" y="180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2" name="Rectangle 814"/>
              <p:cNvSpPr>
                <a:spLocks noChangeArrowheads="1"/>
              </p:cNvSpPr>
              <p:nvPr/>
            </p:nvSpPr>
            <p:spPr bwMode="auto">
              <a:xfrm>
                <a:off x="3639" y="44"/>
                <a:ext cx="615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File Cache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3" name="Rectangle 815"/>
              <p:cNvSpPr>
                <a:spLocks noChangeArrowheads="1"/>
              </p:cNvSpPr>
              <p:nvPr/>
            </p:nvSpPr>
            <p:spPr bwMode="auto">
              <a:xfrm>
                <a:off x="3797" y="180"/>
                <a:ext cx="266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Size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4" name="Rectangle 816"/>
              <p:cNvSpPr>
                <a:spLocks noChangeArrowheads="1"/>
              </p:cNvSpPr>
              <p:nvPr/>
            </p:nvSpPr>
            <p:spPr bwMode="auto">
              <a:xfrm>
                <a:off x="4005" y="180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5" name="Rectangle 817"/>
              <p:cNvSpPr>
                <a:spLocks noChangeArrowheads="1"/>
              </p:cNvSpPr>
              <p:nvPr/>
            </p:nvSpPr>
            <p:spPr bwMode="auto">
              <a:xfrm>
                <a:off x="4445" y="44"/>
                <a:ext cx="357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Build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6" name="Rectangle 818"/>
              <p:cNvSpPr>
                <a:spLocks noChangeArrowheads="1"/>
              </p:cNvSpPr>
              <p:nvPr/>
            </p:nvSpPr>
            <p:spPr bwMode="auto">
              <a:xfrm>
                <a:off x="4445" y="180"/>
                <a:ext cx="324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Time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7" name="Rectangle 819"/>
              <p:cNvSpPr>
                <a:spLocks noChangeArrowheads="1"/>
              </p:cNvSpPr>
              <p:nvPr/>
            </p:nvSpPr>
            <p:spPr bwMode="auto">
              <a:xfrm>
                <a:off x="4703" y="180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8" name="Rectangle 820"/>
              <p:cNvSpPr>
                <a:spLocks noChangeArrowheads="1"/>
              </p:cNvSpPr>
              <p:nvPr/>
            </p:nvSpPr>
            <p:spPr bwMode="auto">
              <a:xfrm>
                <a:off x="4952" y="108"/>
                <a:ext cx="515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Network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9" name="Rectangle 821"/>
              <p:cNvSpPr>
                <a:spLocks noChangeArrowheads="1"/>
              </p:cNvSpPr>
              <p:nvPr/>
            </p:nvSpPr>
            <p:spPr bwMode="auto">
              <a:xfrm>
                <a:off x="5401" y="10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0" name="Rectangle 822"/>
              <p:cNvSpPr>
                <a:spLocks noChangeArrowheads="1"/>
              </p:cNvSpPr>
              <p:nvPr/>
            </p:nvSpPr>
            <p:spPr bwMode="auto">
              <a:xfrm>
                <a:off x="408" y="436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1" name="Rectangle 823"/>
              <p:cNvSpPr>
                <a:spLocks noChangeArrowheads="1"/>
              </p:cNvSpPr>
              <p:nvPr/>
            </p:nvSpPr>
            <p:spPr bwMode="auto">
              <a:xfrm>
                <a:off x="466" y="436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2" name="Rectangle 824"/>
              <p:cNvSpPr>
                <a:spLocks noChangeArrowheads="1"/>
              </p:cNvSpPr>
              <p:nvPr/>
            </p:nvSpPr>
            <p:spPr bwMode="auto">
              <a:xfrm>
                <a:off x="807" y="348"/>
                <a:ext cx="82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I5 Workstation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3" name="Rectangle 825"/>
              <p:cNvSpPr>
                <a:spLocks noChangeArrowheads="1"/>
              </p:cNvSpPr>
              <p:nvPr/>
            </p:nvSpPr>
            <p:spPr bwMode="auto">
              <a:xfrm>
                <a:off x="1554" y="34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4" name="Rectangle 826"/>
              <p:cNvSpPr>
                <a:spLocks noChangeArrowheads="1"/>
              </p:cNvSpPr>
              <p:nvPr/>
            </p:nvSpPr>
            <p:spPr bwMode="auto">
              <a:xfrm>
                <a:off x="1895" y="348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5" name="Rectangle 827"/>
              <p:cNvSpPr>
                <a:spLocks noChangeArrowheads="1"/>
              </p:cNvSpPr>
              <p:nvPr/>
            </p:nvSpPr>
            <p:spPr bwMode="auto">
              <a:xfrm>
                <a:off x="1953" y="34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6" name="Rectangle 828"/>
              <p:cNvSpPr>
                <a:spLocks noChangeArrowheads="1"/>
              </p:cNvSpPr>
              <p:nvPr/>
            </p:nvSpPr>
            <p:spPr bwMode="auto">
              <a:xfrm>
                <a:off x="2360" y="348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7" name="Rectangle 829"/>
              <p:cNvSpPr>
                <a:spLocks noChangeArrowheads="1"/>
              </p:cNvSpPr>
              <p:nvPr/>
            </p:nvSpPr>
            <p:spPr bwMode="auto">
              <a:xfrm>
                <a:off x="2418" y="34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8" name="Rectangle 830"/>
              <p:cNvSpPr>
                <a:spLocks noChangeArrowheads="1"/>
              </p:cNvSpPr>
              <p:nvPr/>
            </p:nvSpPr>
            <p:spPr bwMode="auto">
              <a:xfrm>
                <a:off x="2883" y="348"/>
                <a:ext cx="498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Ramdisk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9" name="Rectangle 831"/>
              <p:cNvSpPr>
                <a:spLocks noChangeArrowheads="1"/>
              </p:cNvSpPr>
              <p:nvPr/>
            </p:nvSpPr>
            <p:spPr bwMode="auto">
              <a:xfrm>
                <a:off x="3315" y="34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0" name="Rectangle 832"/>
              <p:cNvSpPr>
                <a:spLocks noChangeArrowheads="1"/>
              </p:cNvSpPr>
              <p:nvPr/>
            </p:nvSpPr>
            <p:spPr bwMode="auto">
              <a:xfrm>
                <a:off x="3706" y="348"/>
                <a:ext cx="48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3500mb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1" name="Rectangle 833"/>
              <p:cNvSpPr>
                <a:spLocks noChangeArrowheads="1"/>
              </p:cNvSpPr>
              <p:nvPr/>
            </p:nvSpPr>
            <p:spPr bwMode="auto">
              <a:xfrm>
                <a:off x="4105" y="34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2" name="Rectangle 834"/>
              <p:cNvSpPr>
                <a:spLocks noChangeArrowheads="1"/>
              </p:cNvSpPr>
              <p:nvPr/>
            </p:nvSpPr>
            <p:spPr bwMode="auto">
              <a:xfrm>
                <a:off x="4445" y="436"/>
                <a:ext cx="349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35:54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3" name="Rectangle 835"/>
              <p:cNvSpPr>
                <a:spLocks noChangeArrowheads="1"/>
              </p:cNvSpPr>
              <p:nvPr/>
            </p:nvSpPr>
            <p:spPr bwMode="auto">
              <a:xfrm>
                <a:off x="4711" y="436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4" name="Rectangle 836"/>
              <p:cNvSpPr>
                <a:spLocks noChangeArrowheads="1"/>
              </p:cNvSpPr>
              <p:nvPr/>
            </p:nvSpPr>
            <p:spPr bwMode="auto">
              <a:xfrm>
                <a:off x="4927" y="436"/>
                <a:ext cx="565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100 mbps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5" name="Rectangle 837"/>
              <p:cNvSpPr>
                <a:spLocks noChangeArrowheads="1"/>
              </p:cNvSpPr>
              <p:nvPr/>
            </p:nvSpPr>
            <p:spPr bwMode="auto">
              <a:xfrm>
                <a:off x="5426" y="436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6" name="Rectangle 838"/>
              <p:cNvSpPr>
                <a:spLocks noChangeArrowheads="1"/>
              </p:cNvSpPr>
              <p:nvPr/>
            </p:nvSpPr>
            <p:spPr bwMode="auto">
              <a:xfrm>
                <a:off x="225" y="332"/>
                <a:ext cx="4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7" name="Rectangle 839"/>
              <p:cNvSpPr>
                <a:spLocks noChangeArrowheads="1"/>
              </p:cNvSpPr>
              <p:nvPr/>
            </p:nvSpPr>
            <p:spPr bwMode="auto">
              <a:xfrm>
                <a:off x="640" y="332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8" name="Rectangle 840"/>
              <p:cNvSpPr>
                <a:spLocks noChangeArrowheads="1"/>
              </p:cNvSpPr>
              <p:nvPr/>
            </p:nvSpPr>
            <p:spPr bwMode="auto">
              <a:xfrm>
                <a:off x="649" y="33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9" name="Rectangle 841"/>
              <p:cNvSpPr>
                <a:spLocks noChangeArrowheads="1"/>
              </p:cNvSpPr>
              <p:nvPr/>
            </p:nvSpPr>
            <p:spPr bwMode="auto">
              <a:xfrm>
                <a:off x="657" y="332"/>
                <a:ext cx="106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0" name="Rectangle 842"/>
              <p:cNvSpPr>
                <a:spLocks noChangeArrowheads="1"/>
              </p:cNvSpPr>
              <p:nvPr/>
            </p:nvSpPr>
            <p:spPr bwMode="auto">
              <a:xfrm>
                <a:off x="1720" y="332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1" name="Rectangle 843"/>
              <p:cNvSpPr>
                <a:spLocks noChangeArrowheads="1"/>
              </p:cNvSpPr>
              <p:nvPr/>
            </p:nvSpPr>
            <p:spPr bwMode="auto">
              <a:xfrm>
                <a:off x="1729" y="332"/>
                <a:ext cx="39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2" name="Rectangle 844"/>
              <p:cNvSpPr>
                <a:spLocks noChangeArrowheads="1"/>
              </p:cNvSpPr>
              <p:nvPr/>
            </p:nvSpPr>
            <p:spPr bwMode="auto">
              <a:xfrm>
                <a:off x="2127" y="332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3" name="Rectangle 845"/>
              <p:cNvSpPr>
                <a:spLocks noChangeArrowheads="1"/>
              </p:cNvSpPr>
              <p:nvPr/>
            </p:nvSpPr>
            <p:spPr bwMode="auto">
              <a:xfrm>
                <a:off x="2136" y="332"/>
                <a:ext cx="52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4" name="Rectangle 846"/>
              <p:cNvSpPr>
                <a:spLocks noChangeArrowheads="1"/>
              </p:cNvSpPr>
              <p:nvPr/>
            </p:nvSpPr>
            <p:spPr bwMode="auto">
              <a:xfrm>
                <a:off x="2659" y="33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5" name="Rectangle 847"/>
              <p:cNvSpPr>
                <a:spLocks noChangeArrowheads="1"/>
              </p:cNvSpPr>
              <p:nvPr/>
            </p:nvSpPr>
            <p:spPr bwMode="auto">
              <a:xfrm>
                <a:off x="2667" y="332"/>
                <a:ext cx="86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6" name="Rectangle 848"/>
              <p:cNvSpPr>
                <a:spLocks noChangeArrowheads="1"/>
              </p:cNvSpPr>
              <p:nvPr/>
            </p:nvSpPr>
            <p:spPr bwMode="auto">
              <a:xfrm>
                <a:off x="3531" y="332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7" name="Rectangle 849"/>
              <p:cNvSpPr>
                <a:spLocks noChangeArrowheads="1"/>
              </p:cNvSpPr>
              <p:nvPr/>
            </p:nvSpPr>
            <p:spPr bwMode="auto">
              <a:xfrm>
                <a:off x="3540" y="332"/>
                <a:ext cx="74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8" name="Rectangle 850"/>
              <p:cNvSpPr>
                <a:spLocks noChangeArrowheads="1"/>
              </p:cNvSpPr>
              <p:nvPr/>
            </p:nvSpPr>
            <p:spPr bwMode="auto">
              <a:xfrm>
                <a:off x="4287" y="332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9" name="Rectangle 851"/>
              <p:cNvSpPr>
                <a:spLocks noChangeArrowheads="1"/>
              </p:cNvSpPr>
              <p:nvPr/>
            </p:nvSpPr>
            <p:spPr bwMode="auto">
              <a:xfrm>
                <a:off x="4296" y="332"/>
                <a:ext cx="57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0" name="Rectangle 852"/>
              <p:cNvSpPr>
                <a:spLocks noChangeArrowheads="1"/>
              </p:cNvSpPr>
              <p:nvPr/>
            </p:nvSpPr>
            <p:spPr bwMode="auto">
              <a:xfrm>
                <a:off x="4869" y="33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1" name="Rectangle 853"/>
              <p:cNvSpPr>
                <a:spLocks noChangeArrowheads="1"/>
              </p:cNvSpPr>
              <p:nvPr/>
            </p:nvSpPr>
            <p:spPr bwMode="auto">
              <a:xfrm>
                <a:off x="4877" y="332"/>
                <a:ext cx="60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2" name="Rectangle 854"/>
              <p:cNvSpPr>
                <a:spLocks noChangeArrowheads="1"/>
              </p:cNvSpPr>
              <p:nvPr/>
            </p:nvSpPr>
            <p:spPr bwMode="auto">
              <a:xfrm>
                <a:off x="640" y="340"/>
                <a:ext cx="9" cy="16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3" name="Rectangle 855"/>
              <p:cNvSpPr>
                <a:spLocks noChangeArrowheads="1"/>
              </p:cNvSpPr>
              <p:nvPr/>
            </p:nvSpPr>
            <p:spPr bwMode="auto">
              <a:xfrm>
                <a:off x="807" y="524"/>
                <a:ext cx="82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I7 Workstation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4" name="Rectangle 856"/>
              <p:cNvSpPr>
                <a:spLocks noChangeArrowheads="1"/>
              </p:cNvSpPr>
              <p:nvPr/>
            </p:nvSpPr>
            <p:spPr bwMode="auto">
              <a:xfrm>
                <a:off x="1554" y="524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5" name="Rectangle 857"/>
              <p:cNvSpPr>
                <a:spLocks noChangeArrowheads="1"/>
              </p:cNvSpPr>
              <p:nvPr/>
            </p:nvSpPr>
            <p:spPr bwMode="auto">
              <a:xfrm>
                <a:off x="1895" y="524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6" name="Rectangle 858"/>
              <p:cNvSpPr>
                <a:spLocks noChangeArrowheads="1"/>
              </p:cNvSpPr>
              <p:nvPr/>
            </p:nvSpPr>
            <p:spPr bwMode="auto">
              <a:xfrm>
                <a:off x="1953" y="524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7" name="Rectangle 859"/>
              <p:cNvSpPr>
                <a:spLocks noChangeArrowheads="1"/>
              </p:cNvSpPr>
              <p:nvPr/>
            </p:nvSpPr>
            <p:spPr bwMode="auto">
              <a:xfrm>
                <a:off x="2360" y="524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8" name="Rectangle 860"/>
              <p:cNvSpPr>
                <a:spLocks noChangeArrowheads="1"/>
              </p:cNvSpPr>
              <p:nvPr/>
            </p:nvSpPr>
            <p:spPr bwMode="auto">
              <a:xfrm>
                <a:off x="2418" y="524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9" name="Rectangle 861"/>
              <p:cNvSpPr>
                <a:spLocks noChangeArrowheads="1"/>
              </p:cNvSpPr>
              <p:nvPr/>
            </p:nvSpPr>
            <p:spPr bwMode="auto">
              <a:xfrm>
                <a:off x="3000" y="524"/>
                <a:ext cx="258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SSD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0" name="Rectangle 862"/>
              <p:cNvSpPr>
                <a:spLocks noChangeArrowheads="1"/>
              </p:cNvSpPr>
              <p:nvPr/>
            </p:nvSpPr>
            <p:spPr bwMode="auto">
              <a:xfrm>
                <a:off x="3191" y="524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1" name="Rectangle 863"/>
              <p:cNvSpPr>
                <a:spLocks noChangeArrowheads="1"/>
              </p:cNvSpPr>
              <p:nvPr/>
            </p:nvSpPr>
            <p:spPr bwMode="auto">
              <a:xfrm>
                <a:off x="3706" y="524"/>
                <a:ext cx="48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4096mb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2" name="Rectangle 864"/>
              <p:cNvSpPr>
                <a:spLocks noChangeArrowheads="1"/>
              </p:cNvSpPr>
              <p:nvPr/>
            </p:nvSpPr>
            <p:spPr bwMode="auto">
              <a:xfrm>
                <a:off x="4105" y="524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3" name="Rectangle 865"/>
              <p:cNvSpPr>
                <a:spLocks noChangeArrowheads="1"/>
              </p:cNvSpPr>
              <p:nvPr/>
            </p:nvSpPr>
            <p:spPr bwMode="auto">
              <a:xfrm>
                <a:off x="640" y="508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4" name="Rectangle 866"/>
              <p:cNvSpPr>
                <a:spLocks noChangeArrowheads="1"/>
              </p:cNvSpPr>
              <p:nvPr/>
            </p:nvSpPr>
            <p:spPr bwMode="auto">
              <a:xfrm>
                <a:off x="640" y="516"/>
                <a:ext cx="9" cy="16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5" name="Rectangle 867"/>
              <p:cNvSpPr>
                <a:spLocks noChangeArrowheads="1"/>
              </p:cNvSpPr>
              <p:nvPr/>
            </p:nvSpPr>
            <p:spPr bwMode="auto">
              <a:xfrm>
                <a:off x="408" y="789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6" name="Rectangle 868"/>
              <p:cNvSpPr>
                <a:spLocks noChangeArrowheads="1"/>
              </p:cNvSpPr>
              <p:nvPr/>
            </p:nvSpPr>
            <p:spPr bwMode="auto">
              <a:xfrm>
                <a:off x="466" y="789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7" name="Rectangle 869"/>
              <p:cNvSpPr>
                <a:spLocks noChangeArrowheads="1"/>
              </p:cNvSpPr>
              <p:nvPr/>
            </p:nvSpPr>
            <p:spPr bwMode="auto">
              <a:xfrm>
                <a:off x="807" y="700"/>
                <a:ext cx="82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I5 Workstation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8" name="Rectangle 870"/>
              <p:cNvSpPr>
                <a:spLocks noChangeArrowheads="1"/>
              </p:cNvSpPr>
              <p:nvPr/>
            </p:nvSpPr>
            <p:spPr bwMode="auto">
              <a:xfrm>
                <a:off x="1554" y="700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9" name="Rectangle 871"/>
              <p:cNvSpPr>
                <a:spLocks noChangeArrowheads="1"/>
              </p:cNvSpPr>
              <p:nvPr/>
            </p:nvSpPr>
            <p:spPr bwMode="auto">
              <a:xfrm>
                <a:off x="1895" y="700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0" name="Rectangle 872"/>
              <p:cNvSpPr>
                <a:spLocks noChangeArrowheads="1"/>
              </p:cNvSpPr>
              <p:nvPr/>
            </p:nvSpPr>
            <p:spPr bwMode="auto">
              <a:xfrm>
                <a:off x="1953" y="700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1" name="Rectangle 873"/>
              <p:cNvSpPr>
                <a:spLocks noChangeArrowheads="1"/>
              </p:cNvSpPr>
              <p:nvPr/>
            </p:nvSpPr>
            <p:spPr bwMode="auto">
              <a:xfrm>
                <a:off x="2360" y="700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2" name="Rectangle 874"/>
              <p:cNvSpPr>
                <a:spLocks noChangeArrowheads="1"/>
              </p:cNvSpPr>
              <p:nvPr/>
            </p:nvSpPr>
            <p:spPr bwMode="auto">
              <a:xfrm>
                <a:off x="2418" y="700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3" name="Rectangle 875"/>
              <p:cNvSpPr>
                <a:spLocks noChangeArrowheads="1"/>
              </p:cNvSpPr>
              <p:nvPr/>
            </p:nvSpPr>
            <p:spPr bwMode="auto">
              <a:xfrm>
                <a:off x="2883" y="700"/>
                <a:ext cx="498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Ramdisk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4" name="Rectangle 876"/>
              <p:cNvSpPr>
                <a:spLocks noChangeArrowheads="1"/>
              </p:cNvSpPr>
              <p:nvPr/>
            </p:nvSpPr>
            <p:spPr bwMode="auto">
              <a:xfrm>
                <a:off x="3315" y="700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5" name="Rectangle 877"/>
              <p:cNvSpPr>
                <a:spLocks noChangeArrowheads="1"/>
              </p:cNvSpPr>
              <p:nvPr/>
            </p:nvSpPr>
            <p:spPr bwMode="auto">
              <a:xfrm>
                <a:off x="3806" y="700"/>
                <a:ext cx="274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8Gb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6" name="Rectangle 878"/>
              <p:cNvSpPr>
                <a:spLocks noChangeArrowheads="1"/>
              </p:cNvSpPr>
              <p:nvPr/>
            </p:nvSpPr>
            <p:spPr bwMode="auto">
              <a:xfrm>
                <a:off x="4005" y="700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7" name="Rectangle 879"/>
              <p:cNvSpPr>
                <a:spLocks noChangeArrowheads="1"/>
              </p:cNvSpPr>
              <p:nvPr/>
            </p:nvSpPr>
            <p:spPr bwMode="auto">
              <a:xfrm>
                <a:off x="4445" y="789"/>
                <a:ext cx="349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37:23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8" name="Rectangle 880"/>
              <p:cNvSpPr>
                <a:spLocks noChangeArrowheads="1"/>
              </p:cNvSpPr>
              <p:nvPr/>
            </p:nvSpPr>
            <p:spPr bwMode="auto">
              <a:xfrm>
                <a:off x="4711" y="789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9" name="Rectangle 881"/>
              <p:cNvSpPr>
                <a:spLocks noChangeArrowheads="1"/>
              </p:cNvSpPr>
              <p:nvPr/>
            </p:nvSpPr>
            <p:spPr bwMode="auto">
              <a:xfrm>
                <a:off x="4927" y="789"/>
                <a:ext cx="565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100 mbps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0" name="Rectangle 882"/>
              <p:cNvSpPr>
                <a:spLocks noChangeArrowheads="1"/>
              </p:cNvSpPr>
              <p:nvPr/>
            </p:nvSpPr>
            <p:spPr bwMode="auto">
              <a:xfrm>
                <a:off x="5426" y="789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1" name="Rectangle 883"/>
              <p:cNvSpPr>
                <a:spLocks noChangeArrowheads="1"/>
              </p:cNvSpPr>
              <p:nvPr/>
            </p:nvSpPr>
            <p:spPr bwMode="auto">
              <a:xfrm>
                <a:off x="225" y="684"/>
                <a:ext cx="4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2" name="Rectangle 884"/>
              <p:cNvSpPr>
                <a:spLocks noChangeArrowheads="1"/>
              </p:cNvSpPr>
              <p:nvPr/>
            </p:nvSpPr>
            <p:spPr bwMode="auto">
              <a:xfrm>
                <a:off x="640" y="684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3" name="Rectangle 885"/>
              <p:cNvSpPr>
                <a:spLocks noChangeArrowheads="1"/>
              </p:cNvSpPr>
              <p:nvPr/>
            </p:nvSpPr>
            <p:spPr bwMode="auto">
              <a:xfrm>
                <a:off x="649" y="684"/>
                <a:ext cx="1071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4" name="Rectangle 886"/>
              <p:cNvSpPr>
                <a:spLocks noChangeArrowheads="1"/>
              </p:cNvSpPr>
              <p:nvPr/>
            </p:nvSpPr>
            <p:spPr bwMode="auto">
              <a:xfrm>
                <a:off x="1720" y="684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5" name="Rectangle 887"/>
              <p:cNvSpPr>
                <a:spLocks noChangeArrowheads="1"/>
              </p:cNvSpPr>
              <p:nvPr/>
            </p:nvSpPr>
            <p:spPr bwMode="auto">
              <a:xfrm>
                <a:off x="1729" y="684"/>
                <a:ext cx="39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6" name="Rectangle 888"/>
              <p:cNvSpPr>
                <a:spLocks noChangeArrowheads="1"/>
              </p:cNvSpPr>
              <p:nvPr/>
            </p:nvSpPr>
            <p:spPr bwMode="auto">
              <a:xfrm>
                <a:off x="2127" y="684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7" name="Rectangle 889"/>
              <p:cNvSpPr>
                <a:spLocks noChangeArrowheads="1"/>
              </p:cNvSpPr>
              <p:nvPr/>
            </p:nvSpPr>
            <p:spPr bwMode="auto">
              <a:xfrm>
                <a:off x="2136" y="684"/>
                <a:ext cx="52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8" name="Rectangle 890"/>
              <p:cNvSpPr>
                <a:spLocks noChangeArrowheads="1"/>
              </p:cNvSpPr>
              <p:nvPr/>
            </p:nvSpPr>
            <p:spPr bwMode="auto">
              <a:xfrm>
                <a:off x="2659" y="68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9" name="Rectangle 891"/>
              <p:cNvSpPr>
                <a:spLocks noChangeArrowheads="1"/>
              </p:cNvSpPr>
              <p:nvPr/>
            </p:nvSpPr>
            <p:spPr bwMode="auto">
              <a:xfrm>
                <a:off x="2667" y="684"/>
                <a:ext cx="86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0" name="Rectangle 892"/>
              <p:cNvSpPr>
                <a:spLocks noChangeArrowheads="1"/>
              </p:cNvSpPr>
              <p:nvPr/>
            </p:nvSpPr>
            <p:spPr bwMode="auto">
              <a:xfrm>
                <a:off x="3531" y="684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1" name="Rectangle 893"/>
              <p:cNvSpPr>
                <a:spLocks noChangeArrowheads="1"/>
              </p:cNvSpPr>
              <p:nvPr/>
            </p:nvSpPr>
            <p:spPr bwMode="auto">
              <a:xfrm>
                <a:off x="3540" y="684"/>
                <a:ext cx="74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2" name="Rectangle 894"/>
              <p:cNvSpPr>
                <a:spLocks noChangeArrowheads="1"/>
              </p:cNvSpPr>
              <p:nvPr/>
            </p:nvSpPr>
            <p:spPr bwMode="auto">
              <a:xfrm>
                <a:off x="4287" y="684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3" name="Rectangle 895"/>
              <p:cNvSpPr>
                <a:spLocks noChangeArrowheads="1"/>
              </p:cNvSpPr>
              <p:nvPr/>
            </p:nvSpPr>
            <p:spPr bwMode="auto">
              <a:xfrm>
                <a:off x="4296" y="684"/>
                <a:ext cx="57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4" name="Rectangle 896"/>
              <p:cNvSpPr>
                <a:spLocks noChangeArrowheads="1"/>
              </p:cNvSpPr>
              <p:nvPr/>
            </p:nvSpPr>
            <p:spPr bwMode="auto">
              <a:xfrm>
                <a:off x="4869" y="68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5" name="Rectangle 897"/>
              <p:cNvSpPr>
                <a:spLocks noChangeArrowheads="1"/>
              </p:cNvSpPr>
              <p:nvPr/>
            </p:nvSpPr>
            <p:spPr bwMode="auto">
              <a:xfrm>
                <a:off x="4877" y="684"/>
                <a:ext cx="60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6" name="Rectangle 898"/>
              <p:cNvSpPr>
                <a:spLocks noChangeArrowheads="1"/>
              </p:cNvSpPr>
              <p:nvPr/>
            </p:nvSpPr>
            <p:spPr bwMode="auto">
              <a:xfrm>
                <a:off x="640" y="692"/>
                <a:ext cx="9" cy="17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7" name="Rectangle 899"/>
              <p:cNvSpPr>
                <a:spLocks noChangeArrowheads="1"/>
              </p:cNvSpPr>
              <p:nvPr/>
            </p:nvSpPr>
            <p:spPr bwMode="auto">
              <a:xfrm>
                <a:off x="807" y="885"/>
                <a:ext cx="82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I7 Workstation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8" name="Rectangle 900"/>
              <p:cNvSpPr>
                <a:spLocks noChangeArrowheads="1"/>
              </p:cNvSpPr>
              <p:nvPr/>
            </p:nvSpPr>
            <p:spPr bwMode="auto">
              <a:xfrm>
                <a:off x="1554" y="885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9" name="Rectangle 901"/>
              <p:cNvSpPr>
                <a:spLocks noChangeArrowheads="1"/>
              </p:cNvSpPr>
              <p:nvPr/>
            </p:nvSpPr>
            <p:spPr bwMode="auto">
              <a:xfrm>
                <a:off x="1895" y="885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0" name="Rectangle 902"/>
              <p:cNvSpPr>
                <a:spLocks noChangeArrowheads="1"/>
              </p:cNvSpPr>
              <p:nvPr/>
            </p:nvSpPr>
            <p:spPr bwMode="auto">
              <a:xfrm>
                <a:off x="1953" y="885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1" name="Rectangle 903"/>
              <p:cNvSpPr>
                <a:spLocks noChangeArrowheads="1"/>
              </p:cNvSpPr>
              <p:nvPr/>
            </p:nvSpPr>
            <p:spPr bwMode="auto">
              <a:xfrm>
                <a:off x="2360" y="885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2" name="Rectangle 904"/>
              <p:cNvSpPr>
                <a:spLocks noChangeArrowheads="1"/>
              </p:cNvSpPr>
              <p:nvPr/>
            </p:nvSpPr>
            <p:spPr bwMode="auto">
              <a:xfrm>
                <a:off x="2418" y="885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3" name="Rectangle 905"/>
              <p:cNvSpPr>
                <a:spLocks noChangeArrowheads="1"/>
              </p:cNvSpPr>
              <p:nvPr/>
            </p:nvSpPr>
            <p:spPr bwMode="auto">
              <a:xfrm>
                <a:off x="3000" y="885"/>
                <a:ext cx="258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SSD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4" name="Rectangle 906"/>
              <p:cNvSpPr>
                <a:spLocks noChangeArrowheads="1"/>
              </p:cNvSpPr>
              <p:nvPr/>
            </p:nvSpPr>
            <p:spPr bwMode="auto">
              <a:xfrm>
                <a:off x="3191" y="885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5" name="Rectangle 907"/>
              <p:cNvSpPr>
                <a:spLocks noChangeArrowheads="1"/>
              </p:cNvSpPr>
              <p:nvPr/>
            </p:nvSpPr>
            <p:spPr bwMode="auto">
              <a:xfrm>
                <a:off x="3706" y="885"/>
                <a:ext cx="48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4096mb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6" name="Rectangle 908"/>
              <p:cNvSpPr>
                <a:spLocks noChangeArrowheads="1"/>
              </p:cNvSpPr>
              <p:nvPr/>
            </p:nvSpPr>
            <p:spPr bwMode="auto">
              <a:xfrm>
                <a:off x="4105" y="885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7" name="Rectangle 909"/>
              <p:cNvSpPr>
                <a:spLocks noChangeArrowheads="1"/>
              </p:cNvSpPr>
              <p:nvPr/>
            </p:nvSpPr>
            <p:spPr bwMode="auto">
              <a:xfrm>
                <a:off x="640" y="869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8" name="Rectangle 910"/>
              <p:cNvSpPr>
                <a:spLocks noChangeArrowheads="1"/>
              </p:cNvSpPr>
              <p:nvPr/>
            </p:nvSpPr>
            <p:spPr bwMode="auto">
              <a:xfrm>
                <a:off x="640" y="877"/>
                <a:ext cx="9" cy="16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9" name="Rectangle 911"/>
              <p:cNvSpPr>
                <a:spLocks noChangeArrowheads="1"/>
              </p:cNvSpPr>
              <p:nvPr/>
            </p:nvSpPr>
            <p:spPr bwMode="auto">
              <a:xfrm>
                <a:off x="408" y="1061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0" name="Rectangle 912"/>
              <p:cNvSpPr>
                <a:spLocks noChangeArrowheads="1"/>
              </p:cNvSpPr>
              <p:nvPr/>
            </p:nvSpPr>
            <p:spPr bwMode="auto">
              <a:xfrm>
                <a:off x="466" y="1061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1" name="Rectangle 913"/>
              <p:cNvSpPr>
                <a:spLocks noChangeArrowheads="1"/>
              </p:cNvSpPr>
              <p:nvPr/>
            </p:nvSpPr>
            <p:spPr bwMode="auto">
              <a:xfrm>
                <a:off x="807" y="1061"/>
                <a:ext cx="82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I5 Workstation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2" name="Rectangle 914"/>
              <p:cNvSpPr>
                <a:spLocks noChangeArrowheads="1"/>
              </p:cNvSpPr>
              <p:nvPr/>
            </p:nvSpPr>
            <p:spPr bwMode="auto">
              <a:xfrm>
                <a:off x="1554" y="1061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3" name="Rectangle 915"/>
              <p:cNvSpPr>
                <a:spLocks noChangeArrowheads="1"/>
              </p:cNvSpPr>
              <p:nvPr/>
            </p:nvSpPr>
            <p:spPr bwMode="auto">
              <a:xfrm>
                <a:off x="1895" y="1061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4" name="Rectangle 916"/>
              <p:cNvSpPr>
                <a:spLocks noChangeArrowheads="1"/>
              </p:cNvSpPr>
              <p:nvPr/>
            </p:nvSpPr>
            <p:spPr bwMode="auto">
              <a:xfrm>
                <a:off x="1953" y="1061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5" name="Rectangle 917"/>
              <p:cNvSpPr>
                <a:spLocks noChangeArrowheads="1"/>
              </p:cNvSpPr>
              <p:nvPr/>
            </p:nvSpPr>
            <p:spPr bwMode="auto">
              <a:xfrm>
                <a:off x="2360" y="1061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6" name="Rectangle 918"/>
              <p:cNvSpPr>
                <a:spLocks noChangeArrowheads="1"/>
              </p:cNvSpPr>
              <p:nvPr/>
            </p:nvSpPr>
            <p:spPr bwMode="auto">
              <a:xfrm>
                <a:off x="2418" y="1061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7" name="Rectangle 919"/>
              <p:cNvSpPr>
                <a:spLocks noChangeArrowheads="1"/>
              </p:cNvSpPr>
              <p:nvPr/>
            </p:nvSpPr>
            <p:spPr bwMode="auto">
              <a:xfrm>
                <a:off x="2883" y="1061"/>
                <a:ext cx="498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Ramdisk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8" name="Rectangle 920"/>
              <p:cNvSpPr>
                <a:spLocks noChangeArrowheads="1"/>
              </p:cNvSpPr>
              <p:nvPr/>
            </p:nvSpPr>
            <p:spPr bwMode="auto">
              <a:xfrm>
                <a:off x="3315" y="1061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9" name="Rectangle 921"/>
              <p:cNvSpPr>
                <a:spLocks noChangeArrowheads="1"/>
              </p:cNvSpPr>
              <p:nvPr/>
            </p:nvSpPr>
            <p:spPr bwMode="auto">
              <a:xfrm>
                <a:off x="3706" y="1061"/>
                <a:ext cx="48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3500mb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0" name="Rectangle 922"/>
              <p:cNvSpPr>
                <a:spLocks noChangeArrowheads="1"/>
              </p:cNvSpPr>
              <p:nvPr/>
            </p:nvSpPr>
            <p:spPr bwMode="auto">
              <a:xfrm>
                <a:off x="4105" y="1061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1" name="Rectangle 923"/>
              <p:cNvSpPr>
                <a:spLocks noChangeArrowheads="1"/>
              </p:cNvSpPr>
              <p:nvPr/>
            </p:nvSpPr>
            <p:spPr bwMode="auto">
              <a:xfrm>
                <a:off x="4445" y="1061"/>
                <a:ext cx="349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38:46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2" name="Rectangle 924"/>
              <p:cNvSpPr>
                <a:spLocks noChangeArrowheads="1"/>
              </p:cNvSpPr>
              <p:nvPr/>
            </p:nvSpPr>
            <p:spPr bwMode="auto">
              <a:xfrm>
                <a:off x="4711" y="1061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3" name="Rectangle 925"/>
              <p:cNvSpPr>
                <a:spLocks noChangeArrowheads="1"/>
              </p:cNvSpPr>
              <p:nvPr/>
            </p:nvSpPr>
            <p:spPr bwMode="auto">
              <a:xfrm>
                <a:off x="4927" y="1061"/>
                <a:ext cx="565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100 mbps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4" name="Rectangle 926"/>
              <p:cNvSpPr>
                <a:spLocks noChangeArrowheads="1"/>
              </p:cNvSpPr>
              <p:nvPr/>
            </p:nvSpPr>
            <p:spPr bwMode="auto">
              <a:xfrm>
                <a:off x="5426" y="1061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5" name="Rectangle 927"/>
              <p:cNvSpPr>
                <a:spLocks noChangeArrowheads="1"/>
              </p:cNvSpPr>
              <p:nvPr/>
            </p:nvSpPr>
            <p:spPr bwMode="auto">
              <a:xfrm>
                <a:off x="225" y="1045"/>
                <a:ext cx="4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6" name="Rectangle 928"/>
              <p:cNvSpPr>
                <a:spLocks noChangeArrowheads="1"/>
              </p:cNvSpPr>
              <p:nvPr/>
            </p:nvSpPr>
            <p:spPr bwMode="auto">
              <a:xfrm>
                <a:off x="640" y="1045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" name="Rectangle 929"/>
              <p:cNvSpPr>
                <a:spLocks noChangeArrowheads="1"/>
              </p:cNvSpPr>
              <p:nvPr/>
            </p:nvSpPr>
            <p:spPr bwMode="auto">
              <a:xfrm>
                <a:off x="649" y="1045"/>
                <a:ext cx="1071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8" name="Rectangle 930"/>
              <p:cNvSpPr>
                <a:spLocks noChangeArrowheads="1"/>
              </p:cNvSpPr>
              <p:nvPr/>
            </p:nvSpPr>
            <p:spPr bwMode="auto">
              <a:xfrm>
                <a:off x="1720" y="1045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9" name="Rectangle 931"/>
              <p:cNvSpPr>
                <a:spLocks noChangeArrowheads="1"/>
              </p:cNvSpPr>
              <p:nvPr/>
            </p:nvSpPr>
            <p:spPr bwMode="auto">
              <a:xfrm>
                <a:off x="1729" y="1045"/>
                <a:ext cx="39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0" name="Rectangle 932"/>
              <p:cNvSpPr>
                <a:spLocks noChangeArrowheads="1"/>
              </p:cNvSpPr>
              <p:nvPr/>
            </p:nvSpPr>
            <p:spPr bwMode="auto">
              <a:xfrm>
                <a:off x="2127" y="1045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1" name="Rectangle 933"/>
              <p:cNvSpPr>
                <a:spLocks noChangeArrowheads="1"/>
              </p:cNvSpPr>
              <p:nvPr/>
            </p:nvSpPr>
            <p:spPr bwMode="auto">
              <a:xfrm>
                <a:off x="2136" y="1045"/>
                <a:ext cx="52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2" name="Rectangle 934"/>
              <p:cNvSpPr>
                <a:spLocks noChangeArrowheads="1"/>
              </p:cNvSpPr>
              <p:nvPr/>
            </p:nvSpPr>
            <p:spPr bwMode="auto">
              <a:xfrm>
                <a:off x="2659" y="104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3" name="Rectangle 935"/>
              <p:cNvSpPr>
                <a:spLocks noChangeArrowheads="1"/>
              </p:cNvSpPr>
              <p:nvPr/>
            </p:nvSpPr>
            <p:spPr bwMode="auto">
              <a:xfrm>
                <a:off x="2667" y="1045"/>
                <a:ext cx="86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4" name="Rectangle 936"/>
              <p:cNvSpPr>
                <a:spLocks noChangeArrowheads="1"/>
              </p:cNvSpPr>
              <p:nvPr/>
            </p:nvSpPr>
            <p:spPr bwMode="auto">
              <a:xfrm>
                <a:off x="3531" y="1045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5" name="Rectangle 937"/>
              <p:cNvSpPr>
                <a:spLocks noChangeArrowheads="1"/>
              </p:cNvSpPr>
              <p:nvPr/>
            </p:nvSpPr>
            <p:spPr bwMode="auto">
              <a:xfrm>
                <a:off x="3540" y="1045"/>
                <a:ext cx="74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6" name="Rectangle 938"/>
              <p:cNvSpPr>
                <a:spLocks noChangeArrowheads="1"/>
              </p:cNvSpPr>
              <p:nvPr/>
            </p:nvSpPr>
            <p:spPr bwMode="auto">
              <a:xfrm>
                <a:off x="4287" y="1045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7" name="Rectangle 939"/>
              <p:cNvSpPr>
                <a:spLocks noChangeArrowheads="1"/>
              </p:cNvSpPr>
              <p:nvPr/>
            </p:nvSpPr>
            <p:spPr bwMode="auto">
              <a:xfrm>
                <a:off x="4296" y="1045"/>
                <a:ext cx="57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8" name="Rectangle 940"/>
              <p:cNvSpPr>
                <a:spLocks noChangeArrowheads="1"/>
              </p:cNvSpPr>
              <p:nvPr/>
            </p:nvSpPr>
            <p:spPr bwMode="auto">
              <a:xfrm>
                <a:off x="4869" y="104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9" name="Rectangle 941"/>
              <p:cNvSpPr>
                <a:spLocks noChangeArrowheads="1"/>
              </p:cNvSpPr>
              <p:nvPr/>
            </p:nvSpPr>
            <p:spPr bwMode="auto">
              <a:xfrm>
                <a:off x="4877" y="1045"/>
                <a:ext cx="60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0" name="Rectangle 942"/>
              <p:cNvSpPr>
                <a:spLocks noChangeArrowheads="1"/>
              </p:cNvSpPr>
              <p:nvPr/>
            </p:nvSpPr>
            <p:spPr bwMode="auto">
              <a:xfrm>
                <a:off x="640" y="1053"/>
                <a:ext cx="9" cy="16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1" name="Rectangle 943"/>
              <p:cNvSpPr>
                <a:spLocks noChangeArrowheads="1"/>
              </p:cNvSpPr>
              <p:nvPr/>
            </p:nvSpPr>
            <p:spPr bwMode="auto">
              <a:xfrm>
                <a:off x="408" y="1237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2" name="Rectangle 944"/>
              <p:cNvSpPr>
                <a:spLocks noChangeArrowheads="1"/>
              </p:cNvSpPr>
              <p:nvPr/>
            </p:nvSpPr>
            <p:spPr bwMode="auto">
              <a:xfrm>
                <a:off x="466" y="1237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3" name="Rectangle 945"/>
              <p:cNvSpPr>
                <a:spLocks noChangeArrowheads="1"/>
              </p:cNvSpPr>
              <p:nvPr/>
            </p:nvSpPr>
            <p:spPr bwMode="auto">
              <a:xfrm>
                <a:off x="807" y="1237"/>
                <a:ext cx="82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I5 Workstation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4" name="Rectangle 946"/>
              <p:cNvSpPr>
                <a:spLocks noChangeArrowheads="1"/>
              </p:cNvSpPr>
              <p:nvPr/>
            </p:nvSpPr>
            <p:spPr bwMode="auto">
              <a:xfrm>
                <a:off x="1554" y="1237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5" name="Rectangle 947"/>
              <p:cNvSpPr>
                <a:spLocks noChangeArrowheads="1"/>
              </p:cNvSpPr>
              <p:nvPr/>
            </p:nvSpPr>
            <p:spPr bwMode="auto">
              <a:xfrm>
                <a:off x="1895" y="1237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6" name="Rectangle 948"/>
              <p:cNvSpPr>
                <a:spLocks noChangeArrowheads="1"/>
              </p:cNvSpPr>
              <p:nvPr/>
            </p:nvSpPr>
            <p:spPr bwMode="auto">
              <a:xfrm>
                <a:off x="1953" y="1237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7" name="Rectangle 949"/>
              <p:cNvSpPr>
                <a:spLocks noChangeArrowheads="1"/>
              </p:cNvSpPr>
              <p:nvPr/>
            </p:nvSpPr>
            <p:spPr bwMode="auto">
              <a:xfrm>
                <a:off x="2360" y="1237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8" name="Rectangle 950"/>
              <p:cNvSpPr>
                <a:spLocks noChangeArrowheads="1"/>
              </p:cNvSpPr>
              <p:nvPr/>
            </p:nvSpPr>
            <p:spPr bwMode="auto">
              <a:xfrm>
                <a:off x="2418" y="1237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9" name="Rectangle 951"/>
              <p:cNvSpPr>
                <a:spLocks noChangeArrowheads="1"/>
              </p:cNvSpPr>
              <p:nvPr/>
            </p:nvSpPr>
            <p:spPr bwMode="auto">
              <a:xfrm>
                <a:off x="2883" y="1237"/>
                <a:ext cx="498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Ramdisk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0" name="Rectangle 952"/>
              <p:cNvSpPr>
                <a:spLocks noChangeArrowheads="1"/>
              </p:cNvSpPr>
              <p:nvPr/>
            </p:nvSpPr>
            <p:spPr bwMode="auto">
              <a:xfrm>
                <a:off x="3315" y="1237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1" name="Rectangle 953"/>
              <p:cNvSpPr>
                <a:spLocks noChangeArrowheads="1"/>
              </p:cNvSpPr>
              <p:nvPr/>
            </p:nvSpPr>
            <p:spPr bwMode="auto">
              <a:xfrm>
                <a:off x="3806" y="1237"/>
                <a:ext cx="274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8Gb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2" name="Rectangle 954"/>
              <p:cNvSpPr>
                <a:spLocks noChangeArrowheads="1"/>
              </p:cNvSpPr>
              <p:nvPr/>
            </p:nvSpPr>
            <p:spPr bwMode="auto">
              <a:xfrm>
                <a:off x="4005" y="1237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3" name="Rectangle 955"/>
              <p:cNvSpPr>
                <a:spLocks noChangeArrowheads="1"/>
              </p:cNvSpPr>
              <p:nvPr/>
            </p:nvSpPr>
            <p:spPr bwMode="auto">
              <a:xfrm>
                <a:off x="4445" y="1237"/>
                <a:ext cx="349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38:54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4" name="Rectangle 956"/>
              <p:cNvSpPr>
                <a:spLocks noChangeArrowheads="1"/>
              </p:cNvSpPr>
              <p:nvPr/>
            </p:nvSpPr>
            <p:spPr bwMode="auto">
              <a:xfrm>
                <a:off x="4711" y="1237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5" name="Rectangle 957"/>
              <p:cNvSpPr>
                <a:spLocks noChangeArrowheads="1"/>
              </p:cNvSpPr>
              <p:nvPr/>
            </p:nvSpPr>
            <p:spPr bwMode="auto">
              <a:xfrm>
                <a:off x="4927" y="1237"/>
                <a:ext cx="565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100 mbps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6" name="Rectangle 958"/>
              <p:cNvSpPr>
                <a:spLocks noChangeArrowheads="1"/>
              </p:cNvSpPr>
              <p:nvPr/>
            </p:nvSpPr>
            <p:spPr bwMode="auto">
              <a:xfrm>
                <a:off x="5426" y="1237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7" name="Rectangle 959"/>
              <p:cNvSpPr>
                <a:spLocks noChangeArrowheads="1"/>
              </p:cNvSpPr>
              <p:nvPr/>
            </p:nvSpPr>
            <p:spPr bwMode="auto">
              <a:xfrm>
                <a:off x="225" y="1221"/>
                <a:ext cx="4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8" name="Rectangle 960"/>
              <p:cNvSpPr>
                <a:spLocks noChangeArrowheads="1"/>
              </p:cNvSpPr>
              <p:nvPr/>
            </p:nvSpPr>
            <p:spPr bwMode="auto">
              <a:xfrm>
                <a:off x="640" y="1221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9" name="Rectangle 961"/>
              <p:cNvSpPr>
                <a:spLocks noChangeArrowheads="1"/>
              </p:cNvSpPr>
              <p:nvPr/>
            </p:nvSpPr>
            <p:spPr bwMode="auto">
              <a:xfrm>
                <a:off x="649" y="1221"/>
                <a:ext cx="1071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0" name="Rectangle 962"/>
              <p:cNvSpPr>
                <a:spLocks noChangeArrowheads="1"/>
              </p:cNvSpPr>
              <p:nvPr/>
            </p:nvSpPr>
            <p:spPr bwMode="auto">
              <a:xfrm>
                <a:off x="1720" y="1221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1" name="Rectangle 963"/>
              <p:cNvSpPr>
                <a:spLocks noChangeArrowheads="1"/>
              </p:cNvSpPr>
              <p:nvPr/>
            </p:nvSpPr>
            <p:spPr bwMode="auto">
              <a:xfrm>
                <a:off x="1729" y="1221"/>
                <a:ext cx="39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2" name="Rectangle 964"/>
              <p:cNvSpPr>
                <a:spLocks noChangeArrowheads="1"/>
              </p:cNvSpPr>
              <p:nvPr/>
            </p:nvSpPr>
            <p:spPr bwMode="auto">
              <a:xfrm>
                <a:off x="2127" y="1221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3" name="Rectangle 965"/>
              <p:cNvSpPr>
                <a:spLocks noChangeArrowheads="1"/>
              </p:cNvSpPr>
              <p:nvPr/>
            </p:nvSpPr>
            <p:spPr bwMode="auto">
              <a:xfrm>
                <a:off x="2136" y="1221"/>
                <a:ext cx="52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4" name="Rectangle 966"/>
              <p:cNvSpPr>
                <a:spLocks noChangeArrowheads="1"/>
              </p:cNvSpPr>
              <p:nvPr/>
            </p:nvSpPr>
            <p:spPr bwMode="auto">
              <a:xfrm>
                <a:off x="2659" y="122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5" name="Rectangle 967"/>
              <p:cNvSpPr>
                <a:spLocks noChangeArrowheads="1"/>
              </p:cNvSpPr>
              <p:nvPr/>
            </p:nvSpPr>
            <p:spPr bwMode="auto">
              <a:xfrm>
                <a:off x="2667" y="1221"/>
                <a:ext cx="86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6" name="Rectangle 968"/>
              <p:cNvSpPr>
                <a:spLocks noChangeArrowheads="1"/>
              </p:cNvSpPr>
              <p:nvPr/>
            </p:nvSpPr>
            <p:spPr bwMode="auto">
              <a:xfrm>
                <a:off x="3531" y="1221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7" name="Rectangle 969"/>
              <p:cNvSpPr>
                <a:spLocks noChangeArrowheads="1"/>
              </p:cNvSpPr>
              <p:nvPr/>
            </p:nvSpPr>
            <p:spPr bwMode="auto">
              <a:xfrm>
                <a:off x="3540" y="1221"/>
                <a:ext cx="74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8" name="Rectangle 970"/>
              <p:cNvSpPr>
                <a:spLocks noChangeArrowheads="1"/>
              </p:cNvSpPr>
              <p:nvPr/>
            </p:nvSpPr>
            <p:spPr bwMode="auto">
              <a:xfrm>
                <a:off x="4287" y="1221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9" name="Rectangle 971"/>
              <p:cNvSpPr>
                <a:spLocks noChangeArrowheads="1"/>
              </p:cNvSpPr>
              <p:nvPr/>
            </p:nvSpPr>
            <p:spPr bwMode="auto">
              <a:xfrm>
                <a:off x="4296" y="1221"/>
                <a:ext cx="57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0" name="Rectangle 972"/>
              <p:cNvSpPr>
                <a:spLocks noChangeArrowheads="1"/>
              </p:cNvSpPr>
              <p:nvPr/>
            </p:nvSpPr>
            <p:spPr bwMode="auto">
              <a:xfrm>
                <a:off x="4869" y="1221"/>
                <a:ext cx="6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1" name="Rectangle 973"/>
              <p:cNvSpPr>
                <a:spLocks noChangeArrowheads="1"/>
              </p:cNvSpPr>
              <p:nvPr/>
            </p:nvSpPr>
            <p:spPr bwMode="auto">
              <a:xfrm>
                <a:off x="640" y="1229"/>
                <a:ext cx="9" cy="17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2" name="Rectangle 974"/>
              <p:cNvSpPr>
                <a:spLocks noChangeArrowheads="1"/>
              </p:cNvSpPr>
              <p:nvPr/>
            </p:nvSpPr>
            <p:spPr bwMode="auto">
              <a:xfrm>
                <a:off x="408" y="1422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3" name="Rectangle 975"/>
              <p:cNvSpPr>
                <a:spLocks noChangeArrowheads="1"/>
              </p:cNvSpPr>
              <p:nvPr/>
            </p:nvSpPr>
            <p:spPr bwMode="auto">
              <a:xfrm>
                <a:off x="466" y="1422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4" name="Rectangle 976"/>
              <p:cNvSpPr>
                <a:spLocks noChangeArrowheads="1"/>
              </p:cNvSpPr>
              <p:nvPr/>
            </p:nvSpPr>
            <p:spPr bwMode="auto">
              <a:xfrm>
                <a:off x="807" y="1422"/>
                <a:ext cx="82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I5 Workstation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5" name="Rectangle 977"/>
              <p:cNvSpPr>
                <a:spLocks noChangeArrowheads="1"/>
              </p:cNvSpPr>
              <p:nvPr/>
            </p:nvSpPr>
            <p:spPr bwMode="auto">
              <a:xfrm>
                <a:off x="1554" y="1422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6" name="Rectangle 978"/>
              <p:cNvSpPr>
                <a:spLocks noChangeArrowheads="1"/>
              </p:cNvSpPr>
              <p:nvPr/>
            </p:nvSpPr>
            <p:spPr bwMode="auto">
              <a:xfrm>
                <a:off x="1895" y="1422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7" name="Rectangle 979"/>
              <p:cNvSpPr>
                <a:spLocks noChangeArrowheads="1"/>
              </p:cNvSpPr>
              <p:nvPr/>
            </p:nvSpPr>
            <p:spPr bwMode="auto">
              <a:xfrm>
                <a:off x="1953" y="1422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8" name="Rectangle 980"/>
              <p:cNvSpPr>
                <a:spLocks noChangeArrowheads="1"/>
              </p:cNvSpPr>
              <p:nvPr/>
            </p:nvSpPr>
            <p:spPr bwMode="auto">
              <a:xfrm>
                <a:off x="2360" y="1422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9" name="Rectangle 981"/>
              <p:cNvSpPr>
                <a:spLocks noChangeArrowheads="1"/>
              </p:cNvSpPr>
              <p:nvPr/>
            </p:nvSpPr>
            <p:spPr bwMode="auto">
              <a:xfrm>
                <a:off x="2418" y="1422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10" name="Rectangle 982"/>
              <p:cNvSpPr>
                <a:spLocks noChangeArrowheads="1"/>
              </p:cNvSpPr>
              <p:nvPr/>
            </p:nvSpPr>
            <p:spPr bwMode="auto">
              <a:xfrm>
                <a:off x="2983" y="1422"/>
                <a:ext cx="299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HDD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11" name="Rectangle 983"/>
              <p:cNvSpPr>
                <a:spLocks noChangeArrowheads="1"/>
              </p:cNvSpPr>
              <p:nvPr/>
            </p:nvSpPr>
            <p:spPr bwMode="auto">
              <a:xfrm>
                <a:off x="3207" y="1422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12" name="Rectangle 984"/>
              <p:cNvSpPr>
                <a:spLocks noChangeArrowheads="1"/>
              </p:cNvSpPr>
              <p:nvPr/>
            </p:nvSpPr>
            <p:spPr bwMode="auto">
              <a:xfrm>
                <a:off x="3772" y="1422"/>
                <a:ext cx="34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32Gb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13" name="Rectangle 985"/>
              <p:cNvSpPr>
                <a:spLocks noChangeArrowheads="1"/>
              </p:cNvSpPr>
              <p:nvPr/>
            </p:nvSpPr>
            <p:spPr bwMode="auto">
              <a:xfrm>
                <a:off x="4030" y="1422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14" name="Rectangle 986"/>
              <p:cNvSpPr>
                <a:spLocks noChangeArrowheads="1"/>
              </p:cNvSpPr>
              <p:nvPr/>
            </p:nvSpPr>
            <p:spPr bwMode="auto">
              <a:xfrm>
                <a:off x="4445" y="1422"/>
                <a:ext cx="349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39:43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15" name="Rectangle 987"/>
              <p:cNvSpPr>
                <a:spLocks noChangeArrowheads="1"/>
              </p:cNvSpPr>
              <p:nvPr/>
            </p:nvSpPr>
            <p:spPr bwMode="auto">
              <a:xfrm>
                <a:off x="4711" y="1422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16" name="Rectangle 988"/>
              <p:cNvSpPr>
                <a:spLocks noChangeArrowheads="1"/>
              </p:cNvSpPr>
              <p:nvPr/>
            </p:nvSpPr>
            <p:spPr bwMode="auto">
              <a:xfrm>
                <a:off x="4927" y="1422"/>
                <a:ext cx="565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100 mbps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17" name="Rectangle 989"/>
              <p:cNvSpPr>
                <a:spLocks noChangeArrowheads="1"/>
              </p:cNvSpPr>
              <p:nvPr/>
            </p:nvSpPr>
            <p:spPr bwMode="auto">
              <a:xfrm>
                <a:off x="5426" y="1422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18" name="Rectangle 990"/>
              <p:cNvSpPr>
                <a:spLocks noChangeArrowheads="1"/>
              </p:cNvSpPr>
              <p:nvPr/>
            </p:nvSpPr>
            <p:spPr bwMode="auto">
              <a:xfrm>
                <a:off x="225" y="1405"/>
                <a:ext cx="4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9" name="Rectangle 991"/>
              <p:cNvSpPr>
                <a:spLocks noChangeArrowheads="1"/>
              </p:cNvSpPr>
              <p:nvPr/>
            </p:nvSpPr>
            <p:spPr bwMode="auto">
              <a:xfrm>
                <a:off x="640" y="1405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0" name="Rectangle 992"/>
              <p:cNvSpPr>
                <a:spLocks noChangeArrowheads="1"/>
              </p:cNvSpPr>
              <p:nvPr/>
            </p:nvSpPr>
            <p:spPr bwMode="auto">
              <a:xfrm>
                <a:off x="649" y="1405"/>
                <a:ext cx="1071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1" name="Rectangle 993"/>
              <p:cNvSpPr>
                <a:spLocks noChangeArrowheads="1"/>
              </p:cNvSpPr>
              <p:nvPr/>
            </p:nvSpPr>
            <p:spPr bwMode="auto">
              <a:xfrm>
                <a:off x="1720" y="1405"/>
                <a:ext cx="40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2" name="Rectangle 994"/>
              <p:cNvSpPr>
                <a:spLocks noChangeArrowheads="1"/>
              </p:cNvSpPr>
              <p:nvPr/>
            </p:nvSpPr>
            <p:spPr bwMode="auto">
              <a:xfrm>
                <a:off x="2127" y="1405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3" name="Rectangle 995"/>
              <p:cNvSpPr>
                <a:spLocks noChangeArrowheads="1"/>
              </p:cNvSpPr>
              <p:nvPr/>
            </p:nvSpPr>
            <p:spPr bwMode="auto">
              <a:xfrm>
                <a:off x="2136" y="1405"/>
                <a:ext cx="52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4" name="Rectangle 996"/>
              <p:cNvSpPr>
                <a:spLocks noChangeArrowheads="1"/>
              </p:cNvSpPr>
              <p:nvPr/>
            </p:nvSpPr>
            <p:spPr bwMode="auto">
              <a:xfrm>
                <a:off x="2659" y="140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05" name="Group 1198"/>
            <p:cNvGrpSpPr>
              <a:grpSpLocks/>
            </p:cNvGrpSpPr>
            <p:nvPr/>
          </p:nvGrpSpPr>
          <p:grpSpPr bwMode="auto">
            <a:xfrm>
              <a:off x="225" y="1405"/>
              <a:ext cx="5292" cy="1619"/>
              <a:chOff x="225" y="1405"/>
              <a:chExt cx="5292" cy="1619"/>
            </a:xfrm>
          </p:grpSpPr>
          <p:sp>
            <p:nvSpPr>
              <p:cNvPr id="825" name="Rectangle 998"/>
              <p:cNvSpPr>
                <a:spLocks noChangeArrowheads="1"/>
              </p:cNvSpPr>
              <p:nvPr/>
            </p:nvSpPr>
            <p:spPr bwMode="auto">
              <a:xfrm>
                <a:off x="2667" y="1405"/>
                <a:ext cx="86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6" name="Rectangle 999"/>
              <p:cNvSpPr>
                <a:spLocks noChangeArrowheads="1"/>
              </p:cNvSpPr>
              <p:nvPr/>
            </p:nvSpPr>
            <p:spPr bwMode="auto">
              <a:xfrm>
                <a:off x="3531" y="1405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7" name="Rectangle 1000"/>
              <p:cNvSpPr>
                <a:spLocks noChangeArrowheads="1"/>
              </p:cNvSpPr>
              <p:nvPr/>
            </p:nvSpPr>
            <p:spPr bwMode="auto">
              <a:xfrm>
                <a:off x="3540" y="1405"/>
                <a:ext cx="74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8" name="Rectangle 1001"/>
              <p:cNvSpPr>
                <a:spLocks noChangeArrowheads="1"/>
              </p:cNvSpPr>
              <p:nvPr/>
            </p:nvSpPr>
            <p:spPr bwMode="auto">
              <a:xfrm>
                <a:off x="4287" y="1405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9" name="Rectangle 1002"/>
              <p:cNvSpPr>
                <a:spLocks noChangeArrowheads="1"/>
              </p:cNvSpPr>
              <p:nvPr/>
            </p:nvSpPr>
            <p:spPr bwMode="auto">
              <a:xfrm>
                <a:off x="4296" y="1405"/>
                <a:ext cx="57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0" name="Rectangle 1003"/>
              <p:cNvSpPr>
                <a:spLocks noChangeArrowheads="1"/>
              </p:cNvSpPr>
              <p:nvPr/>
            </p:nvSpPr>
            <p:spPr bwMode="auto">
              <a:xfrm>
                <a:off x="4869" y="140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1" name="Rectangle 1004"/>
              <p:cNvSpPr>
                <a:spLocks noChangeArrowheads="1"/>
              </p:cNvSpPr>
              <p:nvPr/>
            </p:nvSpPr>
            <p:spPr bwMode="auto">
              <a:xfrm>
                <a:off x="4877" y="1405"/>
                <a:ext cx="60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2" name="Rectangle 1005"/>
              <p:cNvSpPr>
                <a:spLocks noChangeArrowheads="1"/>
              </p:cNvSpPr>
              <p:nvPr/>
            </p:nvSpPr>
            <p:spPr bwMode="auto">
              <a:xfrm>
                <a:off x="640" y="1413"/>
                <a:ext cx="9" cy="1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3" name="Rectangle 1006"/>
              <p:cNvSpPr>
                <a:spLocks noChangeArrowheads="1"/>
              </p:cNvSpPr>
              <p:nvPr/>
            </p:nvSpPr>
            <p:spPr bwMode="auto">
              <a:xfrm>
                <a:off x="408" y="1598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34" name="Rectangle 1007"/>
              <p:cNvSpPr>
                <a:spLocks noChangeArrowheads="1"/>
              </p:cNvSpPr>
              <p:nvPr/>
            </p:nvSpPr>
            <p:spPr bwMode="auto">
              <a:xfrm>
                <a:off x="466" y="159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35" name="Rectangle 1008"/>
              <p:cNvSpPr>
                <a:spLocks noChangeArrowheads="1"/>
              </p:cNvSpPr>
              <p:nvPr/>
            </p:nvSpPr>
            <p:spPr bwMode="auto">
              <a:xfrm>
                <a:off x="807" y="1598"/>
                <a:ext cx="82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I5 Workstation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36" name="Rectangle 1009"/>
              <p:cNvSpPr>
                <a:spLocks noChangeArrowheads="1"/>
              </p:cNvSpPr>
              <p:nvPr/>
            </p:nvSpPr>
            <p:spPr bwMode="auto">
              <a:xfrm>
                <a:off x="1554" y="159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37" name="Rectangle 1010"/>
              <p:cNvSpPr>
                <a:spLocks noChangeArrowheads="1"/>
              </p:cNvSpPr>
              <p:nvPr/>
            </p:nvSpPr>
            <p:spPr bwMode="auto">
              <a:xfrm>
                <a:off x="1895" y="1598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38" name="Rectangle 1011"/>
              <p:cNvSpPr>
                <a:spLocks noChangeArrowheads="1"/>
              </p:cNvSpPr>
              <p:nvPr/>
            </p:nvSpPr>
            <p:spPr bwMode="auto">
              <a:xfrm>
                <a:off x="1953" y="159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39" name="Rectangle 1012"/>
              <p:cNvSpPr>
                <a:spLocks noChangeArrowheads="1"/>
              </p:cNvSpPr>
              <p:nvPr/>
            </p:nvSpPr>
            <p:spPr bwMode="auto">
              <a:xfrm>
                <a:off x="2360" y="1598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40" name="Rectangle 1013"/>
              <p:cNvSpPr>
                <a:spLocks noChangeArrowheads="1"/>
              </p:cNvSpPr>
              <p:nvPr/>
            </p:nvSpPr>
            <p:spPr bwMode="auto">
              <a:xfrm>
                <a:off x="2418" y="159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41" name="Rectangle 1014"/>
              <p:cNvSpPr>
                <a:spLocks noChangeArrowheads="1"/>
              </p:cNvSpPr>
              <p:nvPr/>
            </p:nvSpPr>
            <p:spPr bwMode="auto">
              <a:xfrm>
                <a:off x="3000" y="1598"/>
                <a:ext cx="258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SSD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42" name="Rectangle 1015"/>
              <p:cNvSpPr>
                <a:spLocks noChangeArrowheads="1"/>
              </p:cNvSpPr>
              <p:nvPr/>
            </p:nvSpPr>
            <p:spPr bwMode="auto">
              <a:xfrm>
                <a:off x="3191" y="159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43" name="Rectangle 1016"/>
              <p:cNvSpPr>
                <a:spLocks noChangeArrowheads="1"/>
              </p:cNvSpPr>
              <p:nvPr/>
            </p:nvSpPr>
            <p:spPr bwMode="auto">
              <a:xfrm>
                <a:off x="3772" y="1598"/>
                <a:ext cx="34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32Gb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44" name="Rectangle 1017"/>
              <p:cNvSpPr>
                <a:spLocks noChangeArrowheads="1"/>
              </p:cNvSpPr>
              <p:nvPr/>
            </p:nvSpPr>
            <p:spPr bwMode="auto">
              <a:xfrm>
                <a:off x="4030" y="159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45" name="Rectangle 1018"/>
              <p:cNvSpPr>
                <a:spLocks noChangeArrowheads="1"/>
              </p:cNvSpPr>
              <p:nvPr/>
            </p:nvSpPr>
            <p:spPr bwMode="auto">
              <a:xfrm>
                <a:off x="4445" y="1598"/>
                <a:ext cx="349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40:22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46" name="Rectangle 1019"/>
              <p:cNvSpPr>
                <a:spLocks noChangeArrowheads="1"/>
              </p:cNvSpPr>
              <p:nvPr/>
            </p:nvSpPr>
            <p:spPr bwMode="auto">
              <a:xfrm>
                <a:off x="4711" y="159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47" name="Rectangle 1020"/>
              <p:cNvSpPr>
                <a:spLocks noChangeArrowheads="1"/>
              </p:cNvSpPr>
              <p:nvPr/>
            </p:nvSpPr>
            <p:spPr bwMode="auto">
              <a:xfrm>
                <a:off x="4927" y="1598"/>
                <a:ext cx="565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100 mbps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48" name="Rectangle 1021"/>
              <p:cNvSpPr>
                <a:spLocks noChangeArrowheads="1"/>
              </p:cNvSpPr>
              <p:nvPr/>
            </p:nvSpPr>
            <p:spPr bwMode="auto">
              <a:xfrm>
                <a:off x="5426" y="159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49" name="Rectangle 1022"/>
              <p:cNvSpPr>
                <a:spLocks noChangeArrowheads="1"/>
              </p:cNvSpPr>
              <p:nvPr/>
            </p:nvSpPr>
            <p:spPr bwMode="auto">
              <a:xfrm>
                <a:off x="225" y="1582"/>
                <a:ext cx="4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" name="Rectangle 1023"/>
              <p:cNvSpPr>
                <a:spLocks noChangeArrowheads="1"/>
              </p:cNvSpPr>
              <p:nvPr/>
            </p:nvSpPr>
            <p:spPr bwMode="auto">
              <a:xfrm>
                <a:off x="640" y="1582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1" name="Rectangle 1024"/>
              <p:cNvSpPr>
                <a:spLocks noChangeArrowheads="1"/>
              </p:cNvSpPr>
              <p:nvPr/>
            </p:nvSpPr>
            <p:spPr bwMode="auto">
              <a:xfrm>
                <a:off x="649" y="1582"/>
                <a:ext cx="1071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2" name="Rectangle 1025"/>
              <p:cNvSpPr>
                <a:spLocks noChangeArrowheads="1"/>
              </p:cNvSpPr>
              <p:nvPr/>
            </p:nvSpPr>
            <p:spPr bwMode="auto">
              <a:xfrm>
                <a:off x="1720" y="1582"/>
                <a:ext cx="40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3" name="Rectangle 1026"/>
              <p:cNvSpPr>
                <a:spLocks noChangeArrowheads="1"/>
              </p:cNvSpPr>
              <p:nvPr/>
            </p:nvSpPr>
            <p:spPr bwMode="auto">
              <a:xfrm>
                <a:off x="2127" y="1582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4" name="Rectangle 1027"/>
              <p:cNvSpPr>
                <a:spLocks noChangeArrowheads="1"/>
              </p:cNvSpPr>
              <p:nvPr/>
            </p:nvSpPr>
            <p:spPr bwMode="auto">
              <a:xfrm>
                <a:off x="2136" y="1582"/>
                <a:ext cx="52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5" name="Rectangle 1028"/>
              <p:cNvSpPr>
                <a:spLocks noChangeArrowheads="1"/>
              </p:cNvSpPr>
              <p:nvPr/>
            </p:nvSpPr>
            <p:spPr bwMode="auto">
              <a:xfrm>
                <a:off x="2659" y="158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6" name="Rectangle 1029"/>
              <p:cNvSpPr>
                <a:spLocks noChangeArrowheads="1"/>
              </p:cNvSpPr>
              <p:nvPr/>
            </p:nvSpPr>
            <p:spPr bwMode="auto">
              <a:xfrm>
                <a:off x="2667" y="1582"/>
                <a:ext cx="86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7" name="Rectangle 1030"/>
              <p:cNvSpPr>
                <a:spLocks noChangeArrowheads="1"/>
              </p:cNvSpPr>
              <p:nvPr/>
            </p:nvSpPr>
            <p:spPr bwMode="auto">
              <a:xfrm>
                <a:off x="3531" y="1582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8" name="Rectangle 1031"/>
              <p:cNvSpPr>
                <a:spLocks noChangeArrowheads="1"/>
              </p:cNvSpPr>
              <p:nvPr/>
            </p:nvSpPr>
            <p:spPr bwMode="auto">
              <a:xfrm>
                <a:off x="3540" y="1582"/>
                <a:ext cx="74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9" name="Rectangle 1032"/>
              <p:cNvSpPr>
                <a:spLocks noChangeArrowheads="1"/>
              </p:cNvSpPr>
              <p:nvPr/>
            </p:nvSpPr>
            <p:spPr bwMode="auto">
              <a:xfrm>
                <a:off x="4287" y="1582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0" name="Rectangle 1033"/>
              <p:cNvSpPr>
                <a:spLocks noChangeArrowheads="1"/>
              </p:cNvSpPr>
              <p:nvPr/>
            </p:nvSpPr>
            <p:spPr bwMode="auto">
              <a:xfrm>
                <a:off x="4296" y="1582"/>
                <a:ext cx="57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1" name="Rectangle 1034"/>
              <p:cNvSpPr>
                <a:spLocks noChangeArrowheads="1"/>
              </p:cNvSpPr>
              <p:nvPr/>
            </p:nvSpPr>
            <p:spPr bwMode="auto">
              <a:xfrm>
                <a:off x="4869" y="158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2" name="Rectangle 1035"/>
              <p:cNvSpPr>
                <a:spLocks noChangeArrowheads="1"/>
              </p:cNvSpPr>
              <p:nvPr/>
            </p:nvSpPr>
            <p:spPr bwMode="auto">
              <a:xfrm>
                <a:off x="4877" y="1582"/>
                <a:ext cx="60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3" name="Rectangle 1036"/>
              <p:cNvSpPr>
                <a:spLocks noChangeArrowheads="1"/>
              </p:cNvSpPr>
              <p:nvPr/>
            </p:nvSpPr>
            <p:spPr bwMode="auto">
              <a:xfrm>
                <a:off x="640" y="1590"/>
                <a:ext cx="9" cy="16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4" name="Rectangle 1037"/>
              <p:cNvSpPr>
                <a:spLocks noChangeArrowheads="1"/>
              </p:cNvSpPr>
              <p:nvPr/>
            </p:nvSpPr>
            <p:spPr bwMode="auto">
              <a:xfrm>
                <a:off x="408" y="1862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65" name="Rectangle 1038"/>
              <p:cNvSpPr>
                <a:spLocks noChangeArrowheads="1"/>
              </p:cNvSpPr>
              <p:nvPr/>
            </p:nvSpPr>
            <p:spPr bwMode="auto">
              <a:xfrm>
                <a:off x="466" y="1862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66" name="Rectangle 1039"/>
              <p:cNvSpPr>
                <a:spLocks noChangeArrowheads="1"/>
              </p:cNvSpPr>
              <p:nvPr/>
            </p:nvSpPr>
            <p:spPr bwMode="auto">
              <a:xfrm>
                <a:off x="807" y="1774"/>
                <a:ext cx="82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I5 Workstation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67" name="Rectangle 1040"/>
              <p:cNvSpPr>
                <a:spLocks noChangeArrowheads="1"/>
              </p:cNvSpPr>
              <p:nvPr/>
            </p:nvSpPr>
            <p:spPr bwMode="auto">
              <a:xfrm>
                <a:off x="1554" y="1774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68" name="Rectangle 1041"/>
              <p:cNvSpPr>
                <a:spLocks noChangeArrowheads="1"/>
              </p:cNvSpPr>
              <p:nvPr/>
            </p:nvSpPr>
            <p:spPr bwMode="auto">
              <a:xfrm>
                <a:off x="1895" y="1774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69" name="Rectangle 1042"/>
              <p:cNvSpPr>
                <a:spLocks noChangeArrowheads="1"/>
              </p:cNvSpPr>
              <p:nvPr/>
            </p:nvSpPr>
            <p:spPr bwMode="auto">
              <a:xfrm>
                <a:off x="1953" y="1774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70" name="Rectangle 1043"/>
              <p:cNvSpPr>
                <a:spLocks noChangeArrowheads="1"/>
              </p:cNvSpPr>
              <p:nvPr/>
            </p:nvSpPr>
            <p:spPr bwMode="auto">
              <a:xfrm>
                <a:off x="2360" y="1774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71" name="Rectangle 1044"/>
              <p:cNvSpPr>
                <a:spLocks noChangeArrowheads="1"/>
              </p:cNvSpPr>
              <p:nvPr/>
            </p:nvSpPr>
            <p:spPr bwMode="auto">
              <a:xfrm>
                <a:off x="2418" y="1774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72" name="Rectangle 1045"/>
              <p:cNvSpPr>
                <a:spLocks noChangeArrowheads="1"/>
              </p:cNvSpPr>
              <p:nvPr/>
            </p:nvSpPr>
            <p:spPr bwMode="auto">
              <a:xfrm>
                <a:off x="3000" y="1774"/>
                <a:ext cx="258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SSD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73" name="Rectangle 1046"/>
              <p:cNvSpPr>
                <a:spLocks noChangeArrowheads="1"/>
              </p:cNvSpPr>
              <p:nvPr/>
            </p:nvSpPr>
            <p:spPr bwMode="auto">
              <a:xfrm>
                <a:off x="3191" y="1774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74" name="Rectangle 1047"/>
              <p:cNvSpPr>
                <a:spLocks noChangeArrowheads="1"/>
              </p:cNvSpPr>
              <p:nvPr/>
            </p:nvSpPr>
            <p:spPr bwMode="auto">
              <a:xfrm>
                <a:off x="3772" y="1774"/>
                <a:ext cx="34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32Gb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75" name="Rectangle 1048"/>
              <p:cNvSpPr>
                <a:spLocks noChangeArrowheads="1"/>
              </p:cNvSpPr>
              <p:nvPr/>
            </p:nvSpPr>
            <p:spPr bwMode="auto">
              <a:xfrm>
                <a:off x="4030" y="1774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76" name="Rectangle 1049"/>
              <p:cNvSpPr>
                <a:spLocks noChangeArrowheads="1"/>
              </p:cNvSpPr>
              <p:nvPr/>
            </p:nvSpPr>
            <p:spPr bwMode="auto">
              <a:xfrm>
                <a:off x="4445" y="1862"/>
                <a:ext cx="349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36:46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77" name="Rectangle 1050"/>
              <p:cNvSpPr>
                <a:spLocks noChangeArrowheads="1"/>
              </p:cNvSpPr>
              <p:nvPr/>
            </p:nvSpPr>
            <p:spPr bwMode="auto">
              <a:xfrm>
                <a:off x="4711" y="1862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78" name="Rectangle 1051"/>
              <p:cNvSpPr>
                <a:spLocks noChangeArrowheads="1"/>
              </p:cNvSpPr>
              <p:nvPr/>
            </p:nvSpPr>
            <p:spPr bwMode="auto">
              <a:xfrm>
                <a:off x="4927" y="1862"/>
                <a:ext cx="565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100 mbps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79" name="Rectangle 1052"/>
              <p:cNvSpPr>
                <a:spLocks noChangeArrowheads="1"/>
              </p:cNvSpPr>
              <p:nvPr/>
            </p:nvSpPr>
            <p:spPr bwMode="auto">
              <a:xfrm>
                <a:off x="5426" y="1862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80" name="Rectangle 1053"/>
              <p:cNvSpPr>
                <a:spLocks noChangeArrowheads="1"/>
              </p:cNvSpPr>
              <p:nvPr/>
            </p:nvSpPr>
            <p:spPr bwMode="auto">
              <a:xfrm>
                <a:off x="225" y="1758"/>
                <a:ext cx="4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1" name="Rectangle 1054"/>
              <p:cNvSpPr>
                <a:spLocks noChangeArrowheads="1"/>
              </p:cNvSpPr>
              <p:nvPr/>
            </p:nvSpPr>
            <p:spPr bwMode="auto">
              <a:xfrm>
                <a:off x="640" y="1758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2" name="Rectangle 1055"/>
              <p:cNvSpPr>
                <a:spLocks noChangeArrowheads="1"/>
              </p:cNvSpPr>
              <p:nvPr/>
            </p:nvSpPr>
            <p:spPr bwMode="auto">
              <a:xfrm>
                <a:off x="649" y="1758"/>
                <a:ext cx="1071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3" name="Rectangle 1056"/>
              <p:cNvSpPr>
                <a:spLocks noChangeArrowheads="1"/>
              </p:cNvSpPr>
              <p:nvPr/>
            </p:nvSpPr>
            <p:spPr bwMode="auto">
              <a:xfrm>
                <a:off x="1720" y="1758"/>
                <a:ext cx="40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4" name="Rectangle 1057"/>
              <p:cNvSpPr>
                <a:spLocks noChangeArrowheads="1"/>
              </p:cNvSpPr>
              <p:nvPr/>
            </p:nvSpPr>
            <p:spPr bwMode="auto">
              <a:xfrm>
                <a:off x="2127" y="1758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5" name="Rectangle 1058"/>
              <p:cNvSpPr>
                <a:spLocks noChangeArrowheads="1"/>
              </p:cNvSpPr>
              <p:nvPr/>
            </p:nvSpPr>
            <p:spPr bwMode="auto">
              <a:xfrm>
                <a:off x="2136" y="1758"/>
                <a:ext cx="52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6" name="Rectangle 1059"/>
              <p:cNvSpPr>
                <a:spLocks noChangeArrowheads="1"/>
              </p:cNvSpPr>
              <p:nvPr/>
            </p:nvSpPr>
            <p:spPr bwMode="auto">
              <a:xfrm>
                <a:off x="2659" y="1758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7" name="Rectangle 1060"/>
              <p:cNvSpPr>
                <a:spLocks noChangeArrowheads="1"/>
              </p:cNvSpPr>
              <p:nvPr/>
            </p:nvSpPr>
            <p:spPr bwMode="auto">
              <a:xfrm>
                <a:off x="2667" y="1758"/>
                <a:ext cx="86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8" name="Rectangle 1061"/>
              <p:cNvSpPr>
                <a:spLocks noChangeArrowheads="1"/>
              </p:cNvSpPr>
              <p:nvPr/>
            </p:nvSpPr>
            <p:spPr bwMode="auto">
              <a:xfrm>
                <a:off x="3531" y="1758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9" name="Rectangle 1062"/>
              <p:cNvSpPr>
                <a:spLocks noChangeArrowheads="1"/>
              </p:cNvSpPr>
              <p:nvPr/>
            </p:nvSpPr>
            <p:spPr bwMode="auto">
              <a:xfrm>
                <a:off x="3540" y="1758"/>
                <a:ext cx="74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0" name="Rectangle 1063"/>
              <p:cNvSpPr>
                <a:spLocks noChangeArrowheads="1"/>
              </p:cNvSpPr>
              <p:nvPr/>
            </p:nvSpPr>
            <p:spPr bwMode="auto">
              <a:xfrm>
                <a:off x="4287" y="1758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1" name="Rectangle 1064"/>
              <p:cNvSpPr>
                <a:spLocks noChangeArrowheads="1"/>
              </p:cNvSpPr>
              <p:nvPr/>
            </p:nvSpPr>
            <p:spPr bwMode="auto">
              <a:xfrm>
                <a:off x="4296" y="1758"/>
                <a:ext cx="57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2" name="Rectangle 1065"/>
              <p:cNvSpPr>
                <a:spLocks noChangeArrowheads="1"/>
              </p:cNvSpPr>
              <p:nvPr/>
            </p:nvSpPr>
            <p:spPr bwMode="auto">
              <a:xfrm>
                <a:off x="4869" y="1758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3" name="Rectangle 1066"/>
              <p:cNvSpPr>
                <a:spLocks noChangeArrowheads="1"/>
              </p:cNvSpPr>
              <p:nvPr/>
            </p:nvSpPr>
            <p:spPr bwMode="auto">
              <a:xfrm>
                <a:off x="4877" y="1758"/>
                <a:ext cx="60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4" name="Rectangle 1067"/>
              <p:cNvSpPr>
                <a:spLocks noChangeArrowheads="1"/>
              </p:cNvSpPr>
              <p:nvPr/>
            </p:nvSpPr>
            <p:spPr bwMode="auto">
              <a:xfrm>
                <a:off x="640" y="1766"/>
                <a:ext cx="9" cy="17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Rectangle 1068"/>
              <p:cNvSpPr>
                <a:spLocks noChangeArrowheads="1"/>
              </p:cNvSpPr>
              <p:nvPr/>
            </p:nvSpPr>
            <p:spPr bwMode="auto">
              <a:xfrm>
                <a:off x="807" y="1958"/>
                <a:ext cx="82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I7 Workstation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96" name="Rectangle 1069"/>
              <p:cNvSpPr>
                <a:spLocks noChangeArrowheads="1"/>
              </p:cNvSpPr>
              <p:nvPr/>
            </p:nvSpPr>
            <p:spPr bwMode="auto">
              <a:xfrm>
                <a:off x="1554" y="195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97" name="Rectangle 1070"/>
              <p:cNvSpPr>
                <a:spLocks noChangeArrowheads="1"/>
              </p:cNvSpPr>
              <p:nvPr/>
            </p:nvSpPr>
            <p:spPr bwMode="auto">
              <a:xfrm>
                <a:off x="1895" y="1958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98" name="Rectangle 1071"/>
              <p:cNvSpPr>
                <a:spLocks noChangeArrowheads="1"/>
              </p:cNvSpPr>
              <p:nvPr/>
            </p:nvSpPr>
            <p:spPr bwMode="auto">
              <a:xfrm>
                <a:off x="1953" y="195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99" name="Rectangle 1072"/>
              <p:cNvSpPr>
                <a:spLocks noChangeArrowheads="1"/>
              </p:cNvSpPr>
              <p:nvPr/>
            </p:nvSpPr>
            <p:spPr bwMode="auto">
              <a:xfrm>
                <a:off x="2360" y="1958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00" name="Rectangle 1073"/>
              <p:cNvSpPr>
                <a:spLocks noChangeArrowheads="1"/>
              </p:cNvSpPr>
              <p:nvPr/>
            </p:nvSpPr>
            <p:spPr bwMode="auto">
              <a:xfrm>
                <a:off x="2418" y="195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01" name="Rectangle 1074"/>
              <p:cNvSpPr>
                <a:spLocks noChangeArrowheads="1"/>
              </p:cNvSpPr>
              <p:nvPr/>
            </p:nvSpPr>
            <p:spPr bwMode="auto">
              <a:xfrm>
                <a:off x="3000" y="1958"/>
                <a:ext cx="258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SSD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02" name="Rectangle 1075"/>
              <p:cNvSpPr>
                <a:spLocks noChangeArrowheads="1"/>
              </p:cNvSpPr>
              <p:nvPr/>
            </p:nvSpPr>
            <p:spPr bwMode="auto">
              <a:xfrm>
                <a:off x="3191" y="195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03" name="Rectangle 1076"/>
              <p:cNvSpPr>
                <a:spLocks noChangeArrowheads="1"/>
              </p:cNvSpPr>
              <p:nvPr/>
            </p:nvSpPr>
            <p:spPr bwMode="auto">
              <a:xfrm>
                <a:off x="3706" y="1958"/>
                <a:ext cx="48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4096mb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04" name="Rectangle 1077"/>
              <p:cNvSpPr>
                <a:spLocks noChangeArrowheads="1"/>
              </p:cNvSpPr>
              <p:nvPr/>
            </p:nvSpPr>
            <p:spPr bwMode="auto">
              <a:xfrm>
                <a:off x="4105" y="195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05" name="Rectangle 1078"/>
              <p:cNvSpPr>
                <a:spLocks noChangeArrowheads="1"/>
              </p:cNvSpPr>
              <p:nvPr/>
            </p:nvSpPr>
            <p:spPr bwMode="auto">
              <a:xfrm>
                <a:off x="640" y="1942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6" name="Rectangle 1079"/>
              <p:cNvSpPr>
                <a:spLocks noChangeArrowheads="1"/>
              </p:cNvSpPr>
              <p:nvPr/>
            </p:nvSpPr>
            <p:spPr bwMode="auto">
              <a:xfrm>
                <a:off x="640" y="1950"/>
                <a:ext cx="9" cy="16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7" name="Rectangle 1080"/>
              <p:cNvSpPr>
                <a:spLocks noChangeArrowheads="1"/>
              </p:cNvSpPr>
              <p:nvPr/>
            </p:nvSpPr>
            <p:spPr bwMode="auto">
              <a:xfrm>
                <a:off x="408" y="2223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08" name="Rectangle 1081"/>
              <p:cNvSpPr>
                <a:spLocks noChangeArrowheads="1"/>
              </p:cNvSpPr>
              <p:nvPr/>
            </p:nvSpPr>
            <p:spPr bwMode="auto">
              <a:xfrm>
                <a:off x="466" y="2223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09" name="Rectangle 1082"/>
              <p:cNvSpPr>
                <a:spLocks noChangeArrowheads="1"/>
              </p:cNvSpPr>
              <p:nvPr/>
            </p:nvSpPr>
            <p:spPr bwMode="auto">
              <a:xfrm>
                <a:off x="765" y="2135"/>
                <a:ext cx="897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EPAM Cloud VM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10" name="Rectangle 1083"/>
              <p:cNvSpPr>
                <a:spLocks noChangeArrowheads="1"/>
              </p:cNvSpPr>
              <p:nvPr/>
            </p:nvSpPr>
            <p:spPr bwMode="auto">
              <a:xfrm>
                <a:off x="1587" y="2135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11" name="Rectangle 1084"/>
              <p:cNvSpPr>
                <a:spLocks noChangeArrowheads="1"/>
              </p:cNvSpPr>
              <p:nvPr/>
            </p:nvSpPr>
            <p:spPr bwMode="auto">
              <a:xfrm>
                <a:off x="1895" y="2135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12" name="Rectangle 1085"/>
              <p:cNvSpPr>
                <a:spLocks noChangeArrowheads="1"/>
              </p:cNvSpPr>
              <p:nvPr/>
            </p:nvSpPr>
            <p:spPr bwMode="auto">
              <a:xfrm>
                <a:off x="1953" y="2135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13" name="Rectangle 1086"/>
              <p:cNvSpPr>
                <a:spLocks noChangeArrowheads="1"/>
              </p:cNvSpPr>
              <p:nvPr/>
            </p:nvSpPr>
            <p:spPr bwMode="auto">
              <a:xfrm>
                <a:off x="2360" y="2135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14" name="Rectangle 1087"/>
              <p:cNvSpPr>
                <a:spLocks noChangeArrowheads="1"/>
              </p:cNvSpPr>
              <p:nvPr/>
            </p:nvSpPr>
            <p:spPr bwMode="auto">
              <a:xfrm>
                <a:off x="2418" y="2135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15" name="Rectangle 1088"/>
              <p:cNvSpPr>
                <a:spLocks noChangeArrowheads="1"/>
              </p:cNvSpPr>
              <p:nvPr/>
            </p:nvSpPr>
            <p:spPr bwMode="auto">
              <a:xfrm>
                <a:off x="2983" y="2135"/>
                <a:ext cx="299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HDD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16" name="Rectangle 1089"/>
              <p:cNvSpPr>
                <a:spLocks noChangeArrowheads="1"/>
              </p:cNvSpPr>
              <p:nvPr/>
            </p:nvSpPr>
            <p:spPr bwMode="auto">
              <a:xfrm>
                <a:off x="3207" y="2135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17" name="Rectangle 1090"/>
              <p:cNvSpPr>
                <a:spLocks noChangeArrowheads="1"/>
              </p:cNvSpPr>
              <p:nvPr/>
            </p:nvSpPr>
            <p:spPr bwMode="auto">
              <a:xfrm>
                <a:off x="3772" y="2135"/>
                <a:ext cx="34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15Gb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18" name="Rectangle 1091"/>
              <p:cNvSpPr>
                <a:spLocks noChangeArrowheads="1"/>
              </p:cNvSpPr>
              <p:nvPr/>
            </p:nvSpPr>
            <p:spPr bwMode="auto">
              <a:xfrm>
                <a:off x="4030" y="2135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19" name="Rectangle 1092"/>
              <p:cNvSpPr>
                <a:spLocks noChangeArrowheads="1"/>
              </p:cNvSpPr>
              <p:nvPr/>
            </p:nvSpPr>
            <p:spPr bwMode="auto">
              <a:xfrm>
                <a:off x="4445" y="2223"/>
                <a:ext cx="349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42:29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20" name="Rectangle 1093"/>
              <p:cNvSpPr>
                <a:spLocks noChangeArrowheads="1"/>
              </p:cNvSpPr>
              <p:nvPr/>
            </p:nvSpPr>
            <p:spPr bwMode="auto">
              <a:xfrm>
                <a:off x="4711" y="2223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21" name="Rectangle 1094"/>
              <p:cNvSpPr>
                <a:spLocks noChangeArrowheads="1"/>
              </p:cNvSpPr>
              <p:nvPr/>
            </p:nvSpPr>
            <p:spPr bwMode="auto">
              <a:xfrm>
                <a:off x="4927" y="2223"/>
                <a:ext cx="565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100 mbps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22" name="Rectangle 1095"/>
              <p:cNvSpPr>
                <a:spLocks noChangeArrowheads="1"/>
              </p:cNvSpPr>
              <p:nvPr/>
            </p:nvSpPr>
            <p:spPr bwMode="auto">
              <a:xfrm>
                <a:off x="5426" y="2223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23" name="Rectangle 1096"/>
              <p:cNvSpPr>
                <a:spLocks noChangeArrowheads="1"/>
              </p:cNvSpPr>
              <p:nvPr/>
            </p:nvSpPr>
            <p:spPr bwMode="auto">
              <a:xfrm>
                <a:off x="225" y="2118"/>
                <a:ext cx="4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4" name="Rectangle 1097"/>
              <p:cNvSpPr>
                <a:spLocks noChangeArrowheads="1"/>
              </p:cNvSpPr>
              <p:nvPr/>
            </p:nvSpPr>
            <p:spPr bwMode="auto">
              <a:xfrm>
                <a:off x="640" y="2118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5" name="Rectangle 1098"/>
              <p:cNvSpPr>
                <a:spLocks noChangeArrowheads="1"/>
              </p:cNvSpPr>
              <p:nvPr/>
            </p:nvSpPr>
            <p:spPr bwMode="auto">
              <a:xfrm>
                <a:off x="649" y="2118"/>
                <a:ext cx="1071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6" name="Rectangle 1099"/>
              <p:cNvSpPr>
                <a:spLocks noChangeArrowheads="1"/>
              </p:cNvSpPr>
              <p:nvPr/>
            </p:nvSpPr>
            <p:spPr bwMode="auto">
              <a:xfrm>
                <a:off x="1720" y="2118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7" name="Rectangle 1100"/>
              <p:cNvSpPr>
                <a:spLocks noChangeArrowheads="1"/>
              </p:cNvSpPr>
              <p:nvPr/>
            </p:nvSpPr>
            <p:spPr bwMode="auto">
              <a:xfrm>
                <a:off x="1729" y="2118"/>
                <a:ext cx="39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8" name="Rectangle 1101"/>
              <p:cNvSpPr>
                <a:spLocks noChangeArrowheads="1"/>
              </p:cNvSpPr>
              <p:nvPr/>
            </p:nvSpPr>
            <p:spPr bwMode="auto">
              <a:xfrm>
                <a:off x="2127" y="2118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9" name="Rectangle 1102"/>
              <p:cNvSpPr>
                <a:spLocks noChangeArrowheads="1"/>
              </p:cNvSpPr>
              <p:nvPr/>
            </p:nvSpPr>
            <p:spPr bwMode="auto">
              <a:xfrm>
                <a:off x="2136" y="2118"/>
                <a:ext cx="52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0" name="Rectangle 1103"/>
              <p:cNvSpPr>
                <a:spLocks noChangeArrowheads="1"/>
              </p:cNvSpPr>
              <p:nvPr/>
            </p:nvSpPr>
            <p:spPr bwMode="auto">
              <a:xfrm>
                <a:off x="2659" y="2118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1" name="Rectangle 1104"/>
              <p:cNvSpPr>
                <a:spLocks noChangeArrowheads="1"/>
              </p:cNvSpPr>
              <p:nvPr/>
            </p:nvSpPr>
            <p:spPr bwMode="auto">
              <a:xfrm>
                <a:off x="2667" y="2118"/>
                <a:ext cx="86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2" name="Rectangle 1105"/>
              <p:cNvSpPr>
                <a:spLocks noChangeArrowheads="1"/>
              </p:cNvSpPr>
              <p:nvPr/>
            </p:nvSpPr>
            <p:spPr bwMode="auto">
              <a:xfrm>
                <a:off x="3531" y="2118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3" name="Rectangle 1106"/>
              <p:cNvSpPr>
                <a:spLocks noChangeArrowheads="1"/>
              </p:cNvSpPr>
              <p:nvPr/>
            </p:nvSpPr>
            <p:spPr bwMode="auto">
              <a:xfrm>
                <a:off x="3540" y="2118"/>
                <a:ext cx="74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4" name="Rectangle 1107"/>
              <p:cNvSpPr>
                <a:spLocks noChangeArrowheads="1"/>
              </p:cNvSpPr>
              <p:nvPr/>
            </p:nvSpPr>
            <p:spPr bwMode="auto">
              <a:xfrm>
                <a:off x="4287" y="2118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5" name="Rectangle 1108"/>
              <p:cNvSpPr>
                <a:spLocks noChangeArrowheads="1"/>
              </p:cNvSpPr>
              <p:nvPr/>
            </p:nvSpPr>
            <p:spPr bwMode="auto">
              <a:xfrm>
                <a:off x="4296" y="2118"/>
                <a:ext cx="57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6" name="Rectangle 1109"/>
              <p:cNvSpPr>
                <a:spLocks noChangeArrowheads="1"/>
              </p:cNvSpPr>
              <p:nvPr/>
            </p:nvSpPr>
            <p:spPr bwMode="auto">
              <a:xfrm>
                <a:off x="4869" y="2118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7" name="Rectangle 1110"/>
              <p:cNvSpPr>
                <a:spLocks noChangeArrowheads="1"/>
              </p:cNvSpPr>
              <p:nvPr/>
            </p:nvSpPr>
            <p:spPr bwMode="auto">
              <a:xfrm>
                <a:off x="4877" y="2118"/>
                <a:ext cx="60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8" name="Rectangle 1111"/>
              <p:cNvSpPr>
                <a:spLocks noChangeArrowheads="1"/>
              </p:cNvSpPr>
              <p:nvPr/>
            </p:nvSpPr>
            <p:spPr bwMode="auto">
              <a:xfrm>
                <a:off x="640" y="2126"/>
                <a:ext cx="9" cy="1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9" name="Rectangle 1112"/>
              <p:cNvSpPr>
                <a:spLocks noChangeArrowheads="1"/>
              </p:cNvSpPr>
              <p:nvPr/>
            </p:nvSpPr>
            <p:spPr bwMode="auto">
              <a:xfrm>
                <a:off x="807" y="2311"/>
                <a:ext cx="82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I7 Workstation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40" name="Rectangle 1113"/>
              <p:cNvSpPr>
                <a:spLocks noChangeArrowheads="1"/>
              </p:cNvSpPr>
              <p:nvPr/>
            </p:nvSpPr>
            <p:spPr bwMode="auto">
              <a:xfrm>
                <a:off x="1554" y="2311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41" name="Rectangle 1114"/>
              <p:cNvSpPr>
                <a:spLocks noChangeArrowheads="1"/>
              </p:cNvSpPr>
              <p:nvPr/>
            </p:nvSpPr>
            <p:spPr bwMode="auto">
              <a:xfrm>
                <a:off x="1895" y="2311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42" name="Rectangle 1115"/>
              <p:cNvSpPr>
                <a:spLocks noChangeArrowheads="1"/>
              </p:cNvSpPr>
              <p:nvPr/>
            </p:nvSpPr>
            <p:spPr bwMode="auto">
              <a:xfrm>
                <a:off x="1953" y="2311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43" name="Rectangle 1116"/>
              <p:cNvSpPr>
                <a:spLocks noChangeArrowheads="1"/>
              </p:cNvSpPr>
              <p:nvPr/>
            </p:nvSpPr>
            <p:spPr bwMode="auto">
              <a:xfrm>
                <a:off x="2360" y="2311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44" name="Rectangle 1117"/>
              <p:cNvSpPr>
                <a:spLocks noChangeArrowheads="1"/>
              </p:cNvSpPr>
              <p:nvPr/>
            </p:nvSpPr>
            <p:spPr bwMode="auto">
              <a:xfrm>
                <a:off x="2418" y="2311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45" name="Rectangle 1118"/>
              <p:cNvSpPr>
                <a:spLocks noChangeArrowheads="1"/>
              </p:cNvSpPr>
              <p:nvPr/>
            </p:nvSpPr>
            <p:spPr bwMode="auto">
              <a:xfrm>
                <a:off x="3000" y="2311"/>
                <a:ext cx="258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SSD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46" name="Rectangle 1119"/>
              <p:cNvSpPr>
                <a:spLocks noChangeArrowheads="1"/>
              </p:cNvSpPr>
              <p:nvPr/>
            </p:nvSpPr>
            <p:spPr bwMode="auto">
              <a:xfrm>
                <a:off x="3191" y="2311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47" name="Rectangle 1120"/>
              <p:cNvSpPr>
                <a:spLocks noChangeArrowheads="1"/>
              </p:cNvSpPr>
              <p:nvPr/>
            </p:nvSpPr>
            <p:spPr bwMode="auto">
              <a:xfrm>
                <a:off x="3706" y="2311"/>
                <a:ext cx="48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4096mb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48" name="Rectangle 1121"/>
              <p:cNvSpPr>
                <a:spLocks noChangeArrowheads="1"/>
              </p:cNvSpPr>
              <p:nvPr/>
            </p:nvSpPr>
            <p:spPr bwMode="auto">
              <a:xfrm>
                <a:off x="4105" y="2311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49" name="Rectangle 1122"/>
              <p:cNvSpPr>
                <a:spLocks noChangeArrowheads="1"/>
              </p:cNvSpPr>
              <p:nvPr/>
            </p:nvSpPr>
            <p:spPr bwMode="auto">
              <a:xfrm>
                <a:off x="640" y="2295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0" name="Rectangle 1123"/>
              <p:cNvSpPr>
                <a:spLocks noChangeArrowheads="1"/>
              </p:cNvSpPr>
              <p:nvPr/>
            </p:nvSpPr>
            <p:spPr bwMode="auto">
              <a:xfrm>
                <a:off x="640" y="2303"/>
                <a:ext cx="9" cy="17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1" name="Rectangle 1124"/>
              <p:cNvSpPr>
                <a:spLocks noChangeArrowheads="1"/>
              </p:cNvSpPr>
              <p:nvPr/>
            </p:nvSpPr>
            <p:spPr bwMode="auto">
              <a:xfrm>
                <a:off x="408" y="2495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52" name="Rectangle 1125"/>
              <p:cNvSpPr>
                <a:spLocks noChangeArrowheads="1"/>
              </p:cNvSpPr>
              <p:nvPr/>
            </p:nvSpPr>
            <p:spPr bwMode="auto">
              <a:xfrm>
                <a:off x="466" y="2495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53" name="Rectangle 1126"/>
              <p:cNvSpPr>
                <a:spLocks noChangeArrowheads="1"/>
              </p:cNvSpPr>
              <p:nvPr/>
            </p:nvSpPr>
            <p:spPr bwMode="auto">
              <a:xfrm>
                <a:off x="765" y="2495"/>
                <a:ext cx="897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EPAM Cloud VM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54" name="Rectangle 1127"/>
              <p:cNvSpPr>
                <a:spLocks noChangeArrowheads="1"/>
              </p:cNvSpPr>
              <p:nvPr/>
            </p:nvSpPr>
            <p:spPr bwMode="auto">
              <a:xfrm>
                <a:off x="1587" y="2495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55" name="Rectangle 1128"/>
              <p:cNvSpPr>
                <a:spLocks noChangeArrowheads="1"/>
              </p:cNvSpPr>
              <p:nvPr/>
            </p:nvSpPr>
            <p:spPr bwMode="auto">
              <a:xfrm>
                <a:off x="1895" y="2495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56" name="Rectangle 1129"/>
              <p:cNvSpPr>
                <a:spLocks noChangeArrowheads="1"/>
              </p:cNvSpPr>
              <p:nvPr/>
            </p:nvSpPr>
            <p:spPr bwMode="auto">
              <a:xfrm>
                <a:off x="1953" y="2495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57" name="Rectangle 1130"/>
              <p:cNvSpPr>
                <a:spLocks noChangeArrowheads="1"/>
              </p:cNvSpPr>
              <p:nvPr/>
            </p:nvSpPr>
            <p:spPr bwMode="auto">
              <a:xfrm>
                <a:off x="2360" y="2495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58" name="Rectangle 1131"/>
              <p:cNvSpPr>
                <a:spLocks noChangeArrowheads="1"/>
              </p:cNvSpPr>
              <p:nvPr/>
            </p:nvSpPr>
            <p:spPr bwMode="auto">
              <a:xfrm>
                <a:off x="2418" y="2495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59" name="Rectangle 1132"/>
              <p:cNvSpPr>
                <a:spLocks noChangeArrowheads="1"/>
              </p:cNvSpPr>
              <p:nvPr/>
            </p:nvSpPr>
            <p:spPr bwMode="auto">
              <a:xfrm>
                <a:off x="2983" y="2495"/>
                <a:ext cx="299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HDD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60" name="Rectangle 1133"/>
              <p:cNvSpPr>
                <a:spLocks noChangeArrowheads="1"/>
              </p:cNvSpPr>
              <p:nvPr/>
            </p:nvSpPr>
            <p:spPr bwMode="auto">
              <a:xfrm>
                <a:off x="3207" y="2495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61" name="Rectangle 1134"/>
              <p:cNvSpPr>
                <a:spLocks noChangeArrowheads="1"/>
              </p:cNvSpPr>
              <p:nvPr/>
            </p:nvSpPr>
            <p:spPr bwMode="auto">
              <a:xfrm>
                <a:off x="3772" y="2495"/>
                <a:ext cx="34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15Gb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62" name="Rectangle 1135"/>
              <p:cNvSpPr>
                <a:spLocks noChangeArrowheads="1"/>
              </p:cNvSpPr>
              <p:nvPr/>
            </p:nvSpPr>
            <p:spPr bwMode="auto">
              <a:xfrm>
                <a:off x="4030" y="2495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63" name="Rectangle 1136"/>
              <p:cNvSpPr>
                <a:spLocks noChangeArrowheads="1"/>
              </p:cNvSpPr>
              <p:nvPr/>
            </p:nvSpPr>
            <p:spPr bwMode="auto">
              <a:xfrm>
                <a:off x="4395" y="2495"/>
                <a:ext cx="449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1:04:17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64" name="Rectangle 1137"/>
              <p:cNvSpPr>
                <a:spLocks noChangeArrowheads="1"/>
              </p:cNvSpPr>
              <p:nvPr/>
            </p:nvSpPr>
            <p:spPr bwMode="auto">
              <a:xfrm>
                <a:off x="4753" y="2495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65" name="Rectangle 1138"/>
              <p:cNvSpPr>
                <a:spLocks noChangeArrowheads="1"/>
              </p:cNvSpPr>
              <p:nvPr/>
            </p:nvSpPr>
            <p:spPr bwMode="auto">
              <a:xfrm>
                <a:off x="4927" y="2495"/>
                <a:ext cx="565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100 mbps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66" name="Rectangle 1139"/>
              <p:cNvSpPr>
                <a:spLocks noChangeArrowheads="1"/>
              </p:cNvSpPr>
              <p:nvPr/>
            </p:nvSpPr>
            <p:spPr bwMode="auto">
              <a:xfrm>
                <a:off x="5426" y="2495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67" name="Rectangle 1140"/>
              <p:cNvSpPr>
                <a:spLocks noChangeArrowheads="1"/>
              </p:cNvSpPr>
              <p:nvPr/>
            </p:nvSpPr>
            <p:spPr bwMode="auto">
              <a:xfrm>
                <a:off x="225" y="2479"/>
                <a:ext cx="4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8" name="Rectangle 1141"/>
              <p:cNvSpPr>
                <a:spLocks noChangeArrowheads="1"/>
              </p:cNvSpPr>
              <p:nvPr/>
            </p:nvSpPr>
            <p:spPr bwMode="auto">
              <a:xfrm>
                <a:off x="640" y="2479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9" name="Rectangle 1142"/>
              <p:cNvSpPr>
                <a:spLocks noChangeArrowheads="1"/>
              </p:cNvSpPr>
              <p:nvPr/>
            </p:nvSpPr>
            <p:spPr bwMode="auto">
              <a:xfrm>
                <a:off x="649" y="2479"/>
                <a:ext cx="1071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0" name="Rectangle 1143"/>
              <p:cNvSpPr>
                <a:spLocks noChangeArrowheads="1"/>
              </p:cNvSpPr>
              <p:nvPr/>
            </p:nvSpPr>
            <p:spPr bwMode="auto">
              <a:xfrm>
                <a:off x="1720" y="2479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1" name="Rectangle 1144"/>
              <p:cNvSpPr>
                <a:spLocks noChangeArrowheads="1"/>
              </p:cNvSpPr>
              <p:nvPr/>
            </p:nvSpPr>
            <p:spPr bwMode="auto">
              <a:xfrm>
                <a:off x="1729" y="2479"/>
                <a:ext cx="39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2" name="Rectangle 1145"/>
              <p:cNvSpPr>
                <a:spLocks noChangeArrowheads="1"/>
              </p:cNvSpPr>
              <p:nvPr/>
            </p:nvSpPr>
            <p:spPr bwMode="auto">
              <a:xfrm>
                <a:off x="2127" y="2479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3" name="Rectangle 1146"/>
              <p:cNvSpPr>
                <a:spLocks noChangeArrowheads="1"/>
              </p:cNvSpPr>
              <p:nvPr/>
            </p:nvSpPr>
            <p:spPr bwMode="auto">
              <a:xfrm>
                <a:off x="2136" y="2479"/>
                <a:ext cx="52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4" name="Rectangle 1147"/>
              <p:cNvSpPr>
                <a:spLocks noChangeArrowheads="1"/>
              </p:cNvSpPr>
              <p:nvPr/>
            </p:nvSpPr>
            <p:spPr bwMode="auto">
              <a:xfrm>
                <a:off x="2659" y="247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5" name="Rectangle 1148"/>
              <p:cNvSpPr>
                <a:spLocks noChangeArrowheads="1"/>
              </p:cNvSpPr>
              <p:nvPr/>
            </p:nvSpPr>
            <p:spPr bwMode="auto">
              <a:xfrm>
                <a:off x="2667" y="2479"/>
                <a:ext cx="86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6" name="Rectangle 1149"/>
              <p:cNvSpPr>
                <a:spLocks noChangeArrowheads="1"/>
              </p:cNvSpPr>
              <p:nvPr/>
            </p:nvSpPr>
            <p:spPr bwMode="auto">
              <a:xfrm>
                <a:off x="3531" y="2479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7" name="Rectangle 1150"/>
              <p:cNvSpPr>
                <a:spLocks noChangeArrowheads="1"/>
              </p:cNvSpPr>
              <p:nvPr/>
            </p:nvSpPr>
            <p:spPr bwMode="auto">
              <a:xfrm>
                <a:off x="3540" y="2479"/>
                <a:ext cx="74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8" name="Rectangle 1151"/>
              <p:cNvSpPr>
                <a:spLocks noChangeArrowheads="1"/>
              </p:cNvSpPr>
              <p:nvPr/>
            </p:nvSpPr>
            <p:spPr bwMode="auto">
              <a:xfrm>
                <a:off x="4287" y="2479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9" name="Rectangle 1152"/>
              <p:cNvSpPr>
                <a:spLocks noChangeArrowheads="1"/>
              </p:cNvSpPr>
              <p:nvPr/>
            </p:nvSpPr>
            <p:spPr bwMode="auto">
              <a:xfrm>
                <a:off x="4296" y="2479"/>
                <a:ext cx="57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0" name="Rectangle 1153"/>
              <p:cNvSpPr>
                <a:spLocks noChangeArrowheads="1"/>
              </p:cNvSpPr>
              <p:nvPr/>
            </p:nvSpPr>
            <p:spPr bwMode="auto">
              <a:xfrm>
                <a:off x="4869" y="247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1" name="Rectangle 1154"/>
              <p:cNvSpPr>
                <a:spLocks noChangeArrowheads="1"/>
              </p:cNvSpPr>
              <p:nvPr/>
            </p:nvSpPr>
            <p:spPr bwMode="auto">
              <a:xfrm>
                <a:off x="4877" y="2479"/>
                <a:ext cx="60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2" name="Rectangle 1155"/>
              <p:cNvSpPr>
                <a:spLocks noChangeArrowheads="1"/>
              </p:cNvSpPr>
              <p:nvPr/>
            </p:nvSpPr>
            <p:spPr bwMode="auto">
              <a:xfrm>
                <a:off x="640" y="2487"/>
                <a:ext cx="9" cy="16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3" name="Rectangle 1156"/>
              <p:cNvSpPr>
                <a:spLocks noChangeArrowheads="1"/>
              </p:cNvSpPr>
              <p:nvPr/>
            </p:nvSpPr>
            <p:spPr bwMode="auto">
              <a:xfrm>
                <a:off x="375" y="2760"/>
                <a:ext cx="1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84" name="Rectangle 1157"/>
              <p:cNvSpPr>
                <a:spLocks noChangeArrowheads="1"/>
              </p:cNvSpPr>
              <p:nvPr/>
            </p:nvSpPr>
            <p:spPr bwMode="auto">
              <a:xfrm>
                <a:off x="491" y="2760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85" name="Rectangle 1158"/>
              <p:cNvSpPr>
                <a:spLocks noChangeArrowheads="1"/>
              </p:cNvSpPr>
              <p:nvPr/>
            </p:nvSpPr>
            <p:spPr bwMode="auto">
              <a:xfrm>
                <a:off x="807" y="2671"/>
                <a:ext cx="82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I5 Workstation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86" name="Rectangle 1159"/>
              <p:cNvSpPr>
                <a:spLocks noChangeArrowheads="1"/>
              </p:cNvSpPr>
              <p:nvPr/>
            </p:nvSpPr>
            <p:spPr bwMode="auto">
              <a:xfrm>
                <a:off x="1554" y="2671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87" name="Rectangle 1160"/>
              <p:cNvSpPr>
                <a:spLocks noChangeArrowheads="1"/>
              </p:cNvSpPr>
              <p:nvPr/>
            </p:nvSpPr>
            <p:spPr bwMode="auto">
              <a:xfrm>
                <a:off x="1895" y="2671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88" name="Rectangle 1161"/>
              <p:cNvSpPr>
                <a:spLocks noChangeArrowheads="1"/>
              </p:cNvSpPr>
              <p:nvPr/>
            </p:nvSpPr>
            <p:spPr bwMode="auto">
              <a:xfrm>
                <a:off x="1953" y="2671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89" name="Rectangle 1162"/>
              <p:cNvSpPr>
                <a:spLocks noChangeArrowheads="1"/>
              </p:cNvSpPr>
              <p:nvPr/>
            </p:nvSpPr>
            <p:spPr bwMode="auto">
              <a:xfrm>
                <a:off x="2360" y="2671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90" name="Rectangle 1163"/>
              <p:cNvSpPr>
                <a:spLocks noChangeArrowheads="1"/>
              </p:cNvSpPr>
              <p:nvPr/>
            </p:nvSpPr>
            <p:spPr bwMode="auto">
              <a:xfrm>
                <a:off x="2418" y="2671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91" name="Rectangle 1164"/>
              <p:cNvSpPr>
                <a:spLocks noChangeArrowheads="1"/>
              </p:cNvSpPr>
              <p:nvPr/>
            </p:nvSpPr>
            <p:spPr bwMode="auto">
              <a:xfrm>
                <a:off x="2883" y="2671"/>
                <a:ext cx="498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Ramdisk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92" name="Rectangle 1165"/>
              <p:cNvSpPr>
                <a:spLocks noChangeArrowheads="1"/>
              </p:cNvSpPr>
              <p:nvPr/>
            </p:nvSpPr>
            <p:spPr bwMode="auto">
              <a:xfrm>
                <a:off x="3315" y="2671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93" name="Rectangle 1166"/>
              <p:cNvSpPr>
                <a:spLocks noChangeArrowheads="1"/>
              </p:cNvSpPr>
              <p:nvPr/>
            </p:nvSpPr>
            <p:spPr bwMode="auto">
              <a:xfrm>
                <a:off x="3806" y="2671"/>
                <a:ext cx="274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8Gb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94" name="Rectangle 1167"/>
              <p:cNvSpPr>
                <a:spLocks noChangeArrowheads="1"/>
              </p:cNvSpPr>
              <p:nvPr/>
            </p:nvSpPr>
            <p:spPr bwMode="auto">
              <a:xfrm>
                <a:off x="4005" y="2671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95" name="Rectangle 1168"/>
              <p:cNvSpPr>
                <a:spLocks noChangeArrowheads="1"/>
              </p:cNvSpPr>
              <p:nvPr/>
            </p:nvSpPr>
            <p:spPr bwMode="auto">
              <a:xfrm>
                <a:off x="4445" y="2760"/>
                <a:ext cx="349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28:06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96" name="Rectangle 1169"/>
              <p:cNvSpPr>
                <a:spLocks noChangeArrowheads="1"/>
              </p:cNvSpPr>
              <p:nvPr/>
            </p:nvSpPr>
            <p:spPr bwMode="auto">
              <a:xfrm>
                <a:off x="4711" y="2760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97" name="Rectangle 1170"/>
              <p:cNvSpPr>
                <a:spLocks noChangeArrowheads="1"/>
              </p:cNvSpPr>
              <p:nvPr/>
            </p:nvSpPr>
            <p:spPr bwMode="auto">
              <a:xfrm>
                <a:off x="5002" y="2760"/>
                <a:ext cx="407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gigabit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98" name="Rectangle 1171"/>
              <p:cNvSpPr>
                <a:spLocks noChangeArrowheads="1"/>
              </p:cNvSpPr>
              <p:nvPr/>
            </p:nvSpPr>
            <p:spPr bwMode="auto">
              <a:xfrm>
                <a:off x="5351" y="2760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99" name="Rectangle 1172"/>
              <p:cNvSpPr>
                <a:spLocks noChangeArrowheads="1"/>
              </p:cNvSpPr>
              <p:nvPr/>
            </p:nvSpPr>
            <p:spPr bwMode="auto">
              <a:xfrm>
                <a:off x="225" y="2655"/>
                <a:ext cx="4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0" name="Rectangle 1173"/>
              <p:cNvSpPr>
                <a:spLocks noChangeArrowheads="1"/>
              </p:cNvSpPr>
              <p:nvPr/>
            </p:nvSpPr>
            <p:spPr bwMode="auto">
              <a:xfrm>
                <a:off x="640" y="2655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1" name="Rectangle 1174"/>
              <p:cNvSpPr>
                <a:spLocks noChangeArrowheads="1"/>
              </p:cNvSpPr>
              <p:nvPr/>
            </p:nvSpPr>
            <p:spPr bwMode="auto">
              <a:xfrm>
                <a:off x="649" y="2655"/>
                <a:ext cx="1071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2" name="Rectangle 1175"/>
              <p:cNvSpPr>
                <a:spLocks noChangeArrowheads="1"/>
              </p:cNvSpPr>
              <p:nvPr/>
            </p:nvSpPr>
            <p:spPr bwMode="auto">
              <a:xfrm>
                <a:off x="1720" y="2655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3" name="Rectangle 1176"/>
              <p:cNvSpPr>
                <a:spLocks noChangeArrowheads="1"/>
              </p:cNvSpPr>
              <p:nvPr/>
            </p:nvSpPr>
            <p:spPr bwMode="auto">
              <a:xfrm>
                <a:off x="1729" y="2655"/>
                <a:ext cx="39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" name="Rectangle 1177"/>
              <p:cNvSpPr>
                <a:spLocks noChangeArrowheads="1"/>
              </p:cNvSpPr>
              <p:nvPr/>
            </p:nvSpPr>
            <p:spPr bwMode="auto">
              <a:xfrm>
                <a:off x="2127" y="2655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5" name="Rectangle 1178"/>
              <p:cNvSpPr>
                <a:spLocks noChangeArrowheads="1"/>
              </p:cNvSpPr>
              <p:nvPr/>
            </p:nvSpPr>
            <p:spPr bwMode="auto">
              <a:xfrm>
                <a:off x="2136" y="2655"/>
                <a:ext cx="52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6" name="Rectangle 1179"/>
              <p:cNvSpPr>
                <a:spLocks noChangeArrowheads="1"/>
              </p:cNvSpPr>
              <p:nvPr/>
            </p:nvSpPr>
            <p:spPr bwMode="auto">
              <a:xfrm>
                <a:off x="2659" y="265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7" name="Rectangle 1180"/>
              <p:cNvSpPr>
                <a:spLocks noChangeArrowheads="1"/>
              </p:cNvSpPr>
              <p:nvPr/>
            </p:nvSpPr>
            <p:spPr bwMode="auto">
              <a:xfrm>
                <a:off x="2667" y="2655"/>
                <a:ext cx="86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8" name="Rectangle 1181"/>
              <p:cNvSpPr>
                <a:spLocks noChangeArrowheads="1"/>
              </p:cNvSpPr>
              <p:nvPr/>
            </p:nvSpPr>
            <p:spPr bwMode="auto">
              <a:xfrm>
                <a:off x="3531" y="2655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9" name="Rectangle 1182"/>
              <p:cNvSpPr>
                <a:spLocks noChangeArrowheads="1"/>
              </p:cNvSpPr>
              <p:nvPr/>
            </p:nvSpPr>
            <p:spPr bwMode="auto">
              <a:xfrm>
                <a:off x="3540" y="2655"/>
                <a:ext cx="74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0" name="Rectangle 1183"/>
              <p:cNvSpPr>
                <a:spLocks noChangeArrowheads="1"/>
              </p:cNvSpPr>
              <p:nvPr/>
            </p:nvSpPr>
            <p:spPr bwMode="auto">
              <a:xfrm>
                <a:off x="4287" y="2655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1" name="Rectangle 1184"/>
              <p:cNvSpPr>
                <a:spLocks noChangeArrowheads="1"/>
              </p:cNvSpPr>
              <p:nvPr/>
            </p:nvSpPr>
            <p:spPr bwMode="auto">
              <a:xfrm>
                <a:off x="4296" y="2655"/>
                <a:ext cx="57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2" name="Rectangle 1185"/>
              <p:cNvSpPr>
                <a:spLocks noChangeArrowheads="1"/>
              </p:cNvSpPr>
              <p:nvPr/>
            </p:nvSpPr>
            <p:spPr bwMode="auto">
              <a:xfrm>
                <a:off x="4869" y="265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" name="Rectangle 1186"/>
              <p:cNvSpPr>
                <a:spLocks noChangeArrowheads="1"/>
              </p:cNvSpPr>
              <p:nvPr/>
            </p:nvSpPr>
            <p:spPr bwMode="auto">
              <a:xfrm>
                <a:off x="4877" y="2655"/>
                <a:ext cx="60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4" name="Rectangle 1187"/>
              <p:cNvSpPr>
                <a:spLocks noChangeArrowheads="1"/>
              </p:cNvSpPr>
              <p:nvPr/>
            </p:nvSpPr>
            <p:spPr bwMode="auto">
              <a:xfrm>
                <a:off x="640" y="2663"/>
                <a:ext cx="9" cy="1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5" name="Rectangle 1188"/>
              <p:cNvSpPr>
                <a:spLocks noChangeArrowheads="1"/>
              </p:cNvSpPr>
              <p:nvPr/>
            </p:nvSpPr>
            <p:spPr bwMode="auto">
              <a:xfrm>
                <a:off x="807" y="2848"/>
                <a:ext cx="82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I7 Workstation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16" name="Rectangle 1189"/>
              <p:cNvSpPr>
                <a:spLocks noChangeArrowheads="1"/>
              </p:cNvSpPr>
              <p:nvPr/>
            </p:nvSpPr>
            <p:spPr bwMode="auto">
              <a:xfrm>
                <a:off x="1554" y="284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17" name="Rectangle 1190"/>
              <p:cNvSpPr>
                <a:spLocks noChangeArrowheads="1"/>
              </p:cNvSpPr>
              <p:nvPr/>
            </p:nvSpPr>
            <p:spPr bwMode="auto">
              <a:xfrm>
                <a:off x="1895" y="2848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18" name="Rectangle 1191"/>
              <p:cNvSpPr>
                <a:spLocks noChangeArrowheads="1"/>
              </p:cNvSpPr>
              <p:nvPr/>
            </p:nvSpPr>
            <p:spPr bwMode="auto">
              <a:xfrm>
                <a:off x="1953" y="284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19" name="Rectangle 1192"/>
              <p:cNvSpPr>
                <a:spLocks noChangeArrowheads="1"/>
              </p:cNvSpPr>
              <p:nvPr/>
            </p:nvSpPr>
            <p:spPr bwMode="auto">
              <a:xfrm>
                <a:off x="2360" y="2848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0" name="Rectangle 1193"/>
              <p:cNvSpPr>
                <a:spLocks noChangeArrowheads="1"/>
              </p:cNvSpPr>
              <p:nvPr/>
            </p:nvSpPr>
            <p:spPr bwMode="auto">
              <a:xfrm>
                <a:off x="2418" y="284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1" name="Rectangle 1194"/>
              <p:cNvSpPr>
                <a:spLocks noChangeArrowheads="1"/>
              </p:cNvSpPr>
              <p:nvPr/>
            </p:nvSpPr>
            <p:spPr bwMode="auto">
              <a:xfrm>
                <a:off x="3000" y="2848"/>
                <a:ext cx="258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SSD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2" name="Rectangle 1195"/>
              <p:cNvSpPr>
                <a:spLocks noChangeArrowheads="1"/>
              </p:cNvSpPr>
              <p:nvPr/>
            </p:nvSpPr>
            <p:spPr bwMode="auto">
              <a:xfrm>
                <a:off x="3191" y="284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3" name="Rectangle 1196"/>
              <p:cNvSpPr>
                <a:spLocks noChangeArrowheads="1"/>
              </p:cNvSpPr>
              <p:nvPr/>
            </p:nvSpPr>
            <p:spPr bwMode="auto">
              <a:xfrm>
                <a:off x="3706" y="2848"/>
                <a:ext cx="48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4096mb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4" name="Rectangle 1197"/>
              <p:cNvSpPr>
                <a:spLocks noChangeArrowheads="1"/>
              </p:cNvSpPr>
              <p:nvPr/>
            </p:nvSpPr>
            <p:spPr bwMode="auto">
              <a:xfrm>
                <a:off x="4105" y="284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06" name="Rectangle 1199"/>
            <p:cNvSpPr>
              <a:spLocks noChangeArrowheads="1"/>
            </p:cNvSpPr>
            <p:nvPr/>
          </p:nvSpPr>
          <p:spPr bwMode="auto">
            <a:xfrm>
              <a:off x="640" y="2832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7" name="Rectangle 1200"/>
            <p:cNvSpPr>
              <a:spLocks noChangeArrowheads="1"/>
            </p:cNvSpPr>
            <p:nvPr/>
          </p:nvSpPr>
          <p:spPr bwMode="auto">
            <a:xfrm>
              <a:off x="225" y="3016"/>
              <a:ext cx="41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8" name="Rectangle 1201"/>
            <p:cNvSpPr>
              <a:spLocks noChangeArrowheads="1"/>
            </p:cNvSpPr>
            <p:nvPr/>
          </p:nvSpPr>
          <p:spPr bwMode="auto">
            <a:xfrm>
              <a:off x="640" y="2840"/>
              <a:ext cx="9" cy="1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" name="Rectangle 1202"/>
            <p:cNvSpPr>
              <a:spLocks noChangeArrowheads="1"/>
            </p:cNvSpPr>
            <p:nvPr/>
          </p:nvSpPr>
          <p:spPr bwMode="auto">
            <a:xfrm>
              <a:off x="640" y="3016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0" name="Rectangle 1203"/>
            <p:cNvSpPr>
              <a:spLocks noChangeArrowheads="1"/>
            </p:cNvSpPr>
            <p:nvPr/>
          </p:nvSpPr>
          <p:spPr bwMode="auto">
            <a:xfrm>
              <a:off x="640" y="3016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1" name="Rectangle 1204"/>
            <p:cNvSpPr>
              <a:spLocks noChangeArrowheads="1"/>
            </p:cNvSpPr>
            <p:nvPr/>
          </p:nvSpPr>
          <p:spPr bwMode="auto">
            <a:xfrm>
              <a:off x="649" y="3016"/>
              <a:ext cx="1071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2" name="Rectangle 1205"/>
            <p:cNvSpPr>
              <a:spLocks noChangeArrowheads="1"/>
            </p:cNvSpPr>
            <p:nvPr/>
          </p:nvSpPr>
          <p:spPr bwMode="auto">
            <a:xfrm>
              <a:off x="1720" y="3016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3" name="Rectangle 1206"/>
            <p:cNvSpPr>
              <a:spLocks noChangeArrowheads="1"/>
            </p:cNvSpPr>
            <p:nvPr/>
          </p:nvSpPr>
          <p:spPr bwMode="auto">
            <a:xfrm>
              <a:off x="1729" y="3016"/>
              <a:ext cx="39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4" name="Rectangle 1207"/>
            <p:cNvSpPr>
              <a:spLocks noChangeArrowheads="1"/>
            </p:cNvSpPr>
            <p:nvPr/>
          </p:nvSpPr>
          <p:spPr bwMode="auto">
            <a:xfrm>
              <a:off x="2127" y="3016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5" name="Rectangle 1208"/>
            <p:cNvSpPr>
              <a:spLocks noChangeArrowheads="1"/>
            </p:cNvSpPr>
            <p:nvPr/>
          </p:nvSpPr>
          <p:spPr bwMode="auto">
            <a:xfrm>
              <a:off x="2136" y="3016"/>
              <a:ext cx="52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6" name="Rectangle 1209"/>
            <p:cNvSpPr>
              <a:spLocks noChangeArrowheads="1"/>
            </p:cNvSpPr>
            <p:nvPr/>
          </p:nvSpPr>
          <p:spPr bwMode="auto">
            <a:xfrm>
              <a:off x="2659" y="3016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7" name="Rectangle 1210"/>
            <p:cNvSpPr>
              <a:spLocks noChangeArrowheads="1"/>
            </p:cNvSpPr>
            <p:nvPr/>
          </p:nvSpPr>
          <p:spPr bwMode="auto">
            <a:xfrm>
              <a:off x="2667" y="3016"/>
              <a:ext cx="86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8" name="Rectangle 1211"/>
            <p:cNvSpPr>
              <a:spLocks noChangeArrowheads="1"/>
            </p:cNvSpPr>
            <p:nvPr/>
          </p:nvSpPr>
          <p:spPr bwMode="auto">
            <a:xfrm>
              <a:off x="3531" y="3016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" name="Rectangle 1212"/>
            <p:cNvSpPr>
              <a:spLocks noChangeArrowheads="1"/>
            </p:cNvSpPr>
            <p:nvPr/>
          </p:nvSpPr>
          <p:spPr bwMode="auto">
            <a:xfrm>
              <a:off x="3540" y="3016"/>
              <a:ext cx="74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" name="Rectangle 1213"/>
            <p:cNvSpPr>
              <a:spLocks noChangeArrowheads="1"/>
            </p:cNvSpPr>
            <p:nvPr/>
          </p:nvSpPr>
          <p:spPr bwMode="auto">
            <a:xfrm>
              <a:off x="4287" y="3016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" name="Rectangle 1214"/>
            <p:cNvSpPr>
              <a:spLocks noChangeArrowheads="1"/>
            </p:cNvSpPr>
            <p:nvPr/>
          </p:nvSpPr>
          <p:spPr bwMode="auto">
            <a:xfrm>
              <a:off x="4296" y="3016"/>
              <a:ext cx="57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" name="Rectangle 1215"/>
            <p:cNvSpPr>
              <a:spLocks noChangeArrowheads="1"/>
            </p:cNvSpPr>
            <p:nvPr/>
          </p:nvSpPr>
          <p:spPr bwMode="auto">
            <a:xfrm>
              <a:off x="4869" y="3016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3" name="Rectangle 1216"/>
            <p:cNvSpPr>
              <a:spLocks noChangeArrowheads="1"/>
            </p:cNvSpPr>
            <p:nvPr/>
          </p:nvSpPr>
          <p:spPr bwMode="auto">
            <a:xfrm>
              <a:off x="4877" y="3016"/>
              <a:ext cx="60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" name="Rectangle 1217"/>
            <p:cNvSpPr>
              <a:spLocks noChangeArrowheads="1"/>
            </p:cNvSpPr>
            <p:nvPr/>
          </p:nvSpPr>
          <p:spPr bwMode="auto">
            <a:xfrm>
              <a:off x="225" y="3016"/>
              <a:ext cx="91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702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course materials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76906" y="5123865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http://www.beautifulbuilds.com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914400"/>
            <a:ext cx="2839212" cy="3999422"/>
          </a:xfrm>
        </p:spPr>
      </p:pic>
    </p:spTree>
    <p:extLst>
      <p:ext uri="{BB962C8B-B14F-4D97-AF65-F5344CB8AC3E}">
        <p14:creationId xmlns:p14="http://schemas.microsoft.com/office/powerpoint/2010/main" val="117980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Speed</a:t>
            </a:r>
          </a:p>
          <a:p>
            <a:r>
              <a:rPr lang="en-US" dirty="0" smtClean="0"/>
              <a:t>51% speed increase (from 52-60+ to 26minutes)</a:t>
            </a:r>
          </a:p>
          <a:p>
            <a:r>
              <a:rPr lang="en-US" dirty="0" smtClean="0"/>
              <a:t>Still had some long linking times (1-2mins), linking always happens on the build initiator</a:t>
            </a:r>
          </a:p>
          <a:p>
            <a:pPr marL="0" indent="0">
              <a:buNone/>
            </a:pPr>
            <a:r>
              <a:rPr lang="en-US" b="1" dirty="0" smtClean="0"/>
              <a:t>Bottlenecks</a:t>
            </a:r>
          </a:p>
          <a:p>
            <a:r>
              <a:rPr lang="en-US" dirty="0" smtClean="0"/>
              <a:t>Network connection (100mbps wasn’t enough, gigabit recommended)</a:t>
            </a:r>
          </a:p>
          <a:p>
            <a:r>
              <a:rPr lang="en-US" dirty="0" smtClean="0"/>
              <a:t>Surprisingly, HDD vs SSD didn’t make a huge difference</a:t>
            </a:r>
          </a:p>
          <a:p>
            <a:pPr marL="0" indent="0">
              <a:buNone/>
            </a:pPr>
            <a:r>
              <a:rPr lang="en-US" b="1" dirty="0" smtClean="0"/>
              <a:t>Cost implications</a:t>
            </a:r>
          </a:p>
          <a:p>
            <a:r>
              <a:rPr lang="en-US" dirty="0" smtClean="0"/>
              <a:t>Licensing is a bit tricky</a:t>
            </a:r>
          </a:p>
          <a:p>
            <a:r>
              <a:rPr lang="en-US" dirty="0" smtClean="0"/>
              <a:t>An agent with 8 cores costs about 700USD</a:t>
            </a:r>
          </a:p>
          <a:p>
            <a:pPr marL="0" indent="0">
              <a:buNone/>
            </a:pPr>
            <a:r>
              <a:rPr lang="en-US" b="1" dirty="0" smtClean="0"/>
              <a:t>Usability</a:t>
            </a:r>
          </a:p>
          <a:p>
            <a:r>
              <a:rPr lang="en-US" dirty="0" smtClean="0"/>
              <a:t>Nothing to complain about, did it’s job perfectly and transparently</a:t>
            </a:r>
          </a:p>
          <a:p>
            <a:r>
              <a:rPr lang="en-US" dirty="0" smtClean="0"/>
              <a:t>Didn’t cripple the build agents, other developers could work while a build was in progress on their PCs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64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ctrTitle"/>
          </p:nvPr>
        </p:nvSpPr>
        <p:spPr>
          <a:xfrm>
            <a:off x="762000" y="2057400"/>
            <a:ext cx="7696200" cy="1574828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Helvetica LT Std" charset="0"/>
              </a:rPr>
              <a:t>Demo</a:t>
            </a:r>
            <a:endParaRPr lang="en-US" altLang="en-US" dirty="0" smtClean="0">
              <a:latin typeface="Helvetica LT St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9000" y="3262896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Incredibuild</a:t>
            </a:r>
            <a:r>
              <a:rPr lang="en-US" dirty="0" smtClean="0"/>
              <a:t> in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6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ctrTitle"/>
          </p:nvPr>
        </p:nvSpPr>
        <p:spPr>
          <a:xfrm>
            <a:off x="3124200" y="2057400"/>
            <a:ext cx="4876800" cy="1574828"/>
          </a:xfrm>
        </p:spPr>
        <p:txBody>
          <a:bodyPr/>
          <a:lstStyle/>
          <a:p>
            <a:r>
              <a:rPr lang="hu-HU" altLang="en-US" dirty="0" smtClean="0">
                <a:latin typeface="Helvetica LT Std" charset="0"/>
              </a:rPr>
              <a:t>Questions</a:t>
            </a:r>
            <a:r>
              <a:rPr lang="en-US" altLang="en-US" dirty="0" smtClean="0">
                <a:latin typeface="Helvetica LT Std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8318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76400" y="2175669"/>
            <a:ext cx="6096000" cy="1222375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Helvetica LT Std" pitchFamily="34" charset="0"/>
              </a:rPr>
              <a:t>Thanks </a:t>
            </a:r>
            <a:r>
              <a:rPr lang="en-US" smtClean="0">
                <a:latin typeface="Helvetica LT Std" pitchFamily="34" charset="0"/>
              </a:rPr>
              <a:t>for Your attention!</a:t>
            </a:r>
            <a:endParaRPr lang="en-US" dirty="0">
              <a:latin typeface="Helvetica LT Std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694935" y="3375390"/>
            <a:ext cx="5749925" cy="1350962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600" dirty="0" smtClean="0">
                <a:latin typeface="Helvetica LT Std" pitchFamily="34" charset="0"/>
              </a:rPr>
              <a:t>EPAM Systems — </a:t>
            </a:r>
            <a:r>
              <a:rPr lang="en-US" sz="1600" dirty="0" smtClean="0">
                <a:latin typeface="Helvetica LT Std" pitchFamily="34" charset="0"/>
              </a:rPr>
              <a:t>Build automation</a:t>
            </a:r>
            <a:endParaRPr lang="en-US" sz="1600" dirty="0" smtClean="0">
              <a:latin typeface="Helvetica LT Std" pitchFamily="34" charset="0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1600" dirty="0">
                <a:latin typeface="Helvetica LT Std" pitchFamily="34" charset="0"/>
              </a:rPr>
              <a:t>By </a:t>
            </a:r>
            <a:r>
              <a:rPr lang="en-US" sz="1600" dirty="0" err="1">
                <a:latin typeface="Helvetica LT Std" pitchFamily="34" charset="0"/>
              </a:rPr>
              <a:t>Tamas</a:t>
            </a:r>
            <a:r>
              <a:rPr lang="en-US" sz="1600" dirty="0">
                <a:latin typeface="Helvetica LT Std" pitchFamily="34" charset="0"/>
              </a:rPr>
              <a:t> Santa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1600" i="1" dirty="0">
                <a:latin typeface="Helvetica LT Std" pitchFamily="34" charset="0"/>
              </a:rPr>
              <a:t>Software Engineer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1600" dirty="0">
              <a:latin typeface="Helvetica LT Std" pitchFamily="34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4294967295"/>
          </p:nvPr>
        </p:nvSpPr>
        <p:spPr>
          <a:xfrm>
            <a:off x="2955925" y="6094413"/>
            <a:ext cx="4929188" cy="657225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EPAM Systems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41 University Drive, Suite 202 | Newtown, PA 18940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pl-PL" sz="1000" b="1" dirty="0" smtClean="0">
                <a:latin typeface="Helvetica LT Std" pitchFamily="34" charset="0"/>
              </a:rPr>
              <a:t>p:</a:t>
            </a:r>
            <a:r>
              <a:rPr lang="pl-PL" sz="1000" dirty="0" smtClean="0">
                <a:latin typeface="Helvetica LT Std" pitchFamily="34" charset="0"/>
              </a:rPr>
              <a:t> +1 267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759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9000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f:</a:t>
            </a:r>
            <a:r>
              <a:rPr lang="pl-PL" sz="1000" dirty="0" smtClean="0">
                <a:latin typeface="Helvetica LT Std" pitchFamily="34" charset="0"/>
              </a:rPr>
              <a:t> +1</a:t>
            </a:r>
            <a:r>
              <a:rPr lang="en-US" sz="1000" dirty="0" smtClean="0">
                <a:latin typeface="Helvetica LT Std" pitchFamily="34" charset="0"/>
              </a:rPr>
              <a:t> +1 267 759 8989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pl-PL" sz="1000" b="1" dirty="0" smtClean="0">
                <a:latin typeface="Helvetica LT Std" pitchFamily="34" charset="0"/>
              </a:rPr>
              <a:t>e:</a:t>
            </a:r>
            <a:r>
              <a:rPr lang="pl-PL" sz="1000" dirty="0" smtClean="0">
                <a:latin typeface="Helvetica LT Std" pitchFamily="34" charset="0"/>
              </a:rPr>
              <a:t> info@epam.com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w: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  <a:hlinkClick r:id="rId2"/>
              </a:rPr>
              <a:t>www.epam.com</a:t>
            </a:r>
            <a:endParaRPr lang="en-US" sz="1000" dirty="0" smtClean="0">
              <a:latin typeface="Helvetica LT Std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000" dirty="0">
              <a:latin typeface="Helvetica LT St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ctrTitle"/>
          </p:nvPr>
        </p:nvSpPr>
        <p:spPr>
          <a:xfrm>
            <a:off x="762000" y="2057400"/>
            <a:ext cx="7696200" cy="1574828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Helvetica LT Std" charset="0"/>
              </a:rPr>
              <a:t>What do we know about builds?</a:t>
            </a:r>
            <a:endParaRPr lang="en-US" altLang="en-US" dirty="0" smtClean="0">
              <a:latin typeface="Helvetica LT St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45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Common build process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914400"/>
            <a:ext cx="8610600" cy="5181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Goals:</a:t>
            </a:r>
            <a:endParaRPr lang="en-US" b="1" dirty="0"/>
          </a:p>
          <a:p>
            <a:r>
              <a:rPr lang="en-US" dirty="0"/>
              <a:t>Every developer should be able to run a full build of </a:t>
            </a:r>
            <a:r>
              <a:rPr lang="en-US" dirty="0" smtClean="0"/>
              <a:t>any part of the software locally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build process shouldn’t require </a:t>
            </a:r>
            <a:r>
              <a:rPr lang="en-US" dirty="0" smtClean="0"/>
              <a:t>any specific </a:t>
            </a:r>
            <a:r>
              <a:rPr lang="en-US" dirty="0"/>
              <a:t>application, or </a:t>
            </a:r>
            <a:r>
              <a:rPr lang="en-US" dirty="0" smtClean="0"/>
              <a:t>application version </a:t>
            </a:r>
            <a:r>
              <a:rPr lang="en-US" dirty="0"/>
              <a:t>(other than the </a:t>
            </a:r>
            <a:r>
              <a:rPr lang="en-US" dirty="0" err="1"/>
              <a:t>.Net</a:t>
            </a:r>
            <a:r>
              <a:rPr lang="en-US" dirty="0"/>
              <a:t> framework) installed on the computer running the build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Every component should have their own repository, with their own build-chain</a:t>
            </a:r>
          </a:p>
          <a:p>
            <a:r>
              <a:rPr lang="en-US" dirty="0"/>
              <a:t>The build process should run the unit tests.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Solutions:</a:t>
            </a:r>
            <a:endParaRPr lang="en-US" b="1" dirty="0"/>
          </a:p>
          <a:p>
            <a:r>
              <a:rPr lang="en-US" dirty="0" smtClean="0"/>
              <a:t>Use Build scripts</a:t>
            </a:r>
            <a:endParaRPr lang="en-US" dirty="0"/>
          </a:p>
          <a:p>
            <a:r>
              <a:rPr lang="en-US" dirty="0" smtClean="0"/>
              <a:t>Package the tools with </a:t>
            </a:r>
            <a:r>
              <a:rPr lang="en-US" dirty="0"/>
              <a:t>the rest of the build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NuGet</a:t>
            </a:r>
            <a:r>
              <a:rPr lang="en-US" dirty="0" smtClean="0"/>
              <a:t> packages to keep the source and build scripts up-to-date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NUnit</a:t>
            </a:r>
            <a:r>
              <a:rPr lang="en-US" dirty="0" smtClean="0"/>
              <a:t> console runner and </a:t>
            </a:r>
            <a:r>
              <a:rPr lang="en-US" dirty="0" err="1" smtClean="0"/>
              <a:t>OpenCover</a:t>
            </a:r>
            <a:r>
              <a:rPr lang="en-US" dirty="0" smtClean="0"/>
              <a:t> to generate 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25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Build </a:t>
            </a:r>
            <a:r>
              <a:rPr lang="en-US" sz="3200" dirty="0" smtClean="0"/>
              <a:t>Scripts and Tools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Build Script</a:t>
            </a:r>
          </a:p>
          <a:p>
            <a:r>
              <a:rPr lang="en-US" dirty="0"/>
              <a:t>compiling computer source code into binary code</a:t>
            </a:r>
          </a:p>
          <a:p>
            <a:r>
              <a:rPr lang="en-US" dirty="0"/>
              <a:t>packaging binary code</a:t>
            </a:r>
          </a:p>
          <a:p>
            <a:r>
              <a:rPr lang="en-US" dirty="0"/>
              <a:t>running automated tests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MSBuild</a:t>
            </a:r>
            <a:endParaRPr lang="en-US" b="1" dirty="0" smtClean="0"/>
          </a:p>
          <a:p>
            <a:r>
              <a:rPr lang="en-US" dirty="0" smtClean="0"/>
              <a:t>Microsoft’s build platform for managed code</a:t>
            </a:r>
          </a:p>
          <a:p>
            <a:r>
              <a:rPr lang="en-US" dirty="0" smtClean="0"/>
              <a:t>Runs without Visual Studio – ideal for automation</a:t>
            </a:r>
          </a:p>
          <a:p>
            <a:r>
              <a:rPr lang="en-US" dirty="0" smtClean="0"/>
              <a:t>Acts </a:t>
            </a:r>
            <a:r>
              <a:rPr lang="en-US" dirty="0"/>
              <a:t>on </a:t>
            </a:r>
            <a:r>
              <a:rPr lang="en-US" dirty="0" err="1"/>
              <a:t>MSBuild</a:t>
            </a:r>
            <a:r>
              <a:rPr lang="en-US" dirty="0"/>
              <a:t> project </a:t>
            </a:r>
            <a:r>
              <a:rPr lang="en-US" dirty="0" smtClean="0"/>
              <a:t>files (.</a:t>
            </a:r>
            <a:r>
              <a:rPr lang="en-US" dirty="0" err="1" smtClean="0"/>
              <a:t>csproj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Uses XML for scripting (similar syntax to Apache’s Ant)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44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MSBuild</a:t>
            </a:r>
            <a:r>
              <a:rPr lang="en-US" sz="3200" dirty="0"/>
              <a:t> </a:t>
            </a:r>
            <a:r>
              <a:rPr lang="en-US" sz="3200" dirty="0" smtClean="0"/>
              <a:t>essentials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Target</a:t>
            </a:r>
          </a:p>
          <a:p>
            <a:r>
              <a:rPr lang="en-US" dirty="0"/>
              <a:t>A Target contains a set of tasks for </a:t>
            </a:r>
            <a:r>
              <a:rPr lang="en-US" dirty="0" err="1"/>
              <a:t>MSBuild</a:t>
            </a:r>
            <a:r>
              <a:rPr lang="en-US" dirty="0"/>
              <a:t> to execute. </a:t>
            </a:r>
            <a:endParaRPr lang="en-US" dirty="0" smtClean="0"/>
          </a:p>
          <a:p>
            <a:r>
              <a:rPr lang="en-US" dirty="0"/>
              <a:t>A Target is typically an action executed on a file, set of files or directory.</a:t>
            </a:r>
            <a:endParaRPr lang="en-US" dirty="0" smtClean="0"/>
          </a:p>
          <a:p>
            <a:r>
              <a:rPr lang="en-US" dirty="0" smtClean="0"/>
              <a:t>A project may </a:t>
            </a:r>
            <a:r>
              <a:rPr lang="en-US" dirty="0"/>
              <a:t>contain several Target entries, each executed sequentially (and conditionally). </a:t>
            </a:r>
            <a:endParaRPr lang="en-US" dirty="0" smtClean="0"/>
          </a:p>
          <a:p>
            <a:r>
              <a:rPr lang="en-US" dirty="0" smtClean="0"/>
              <a:t>Condition</a:t>
            </a:r>
            <a:r>
              <a:rPr lang="en-US" dirty="0"/>
              <a:t>, </a:t>
            </a:r>
            <a:r>
              <a:rPr lang="en-US" dirty="0" err="1"/>
              <a:t>BeforeTargets</a:t>
            </a:r>
            <a:r>
              <a:rPr lang="en-US" dirty="0"/>
              <a:t>, </a:t>
            </a:r>
            <a:r>
              <a:rPr lang="en-US" dirty="0" err="1"/>
              <a:t>AfterTargets</a:t>
            </a:r>
            <a:r>
              <a:rPr lang="en-US" dirty="0"/>
              <a:t>, &amp; </a:t>
            </a:r>
            <a:r>
              <a:rPr lang="en-US" dirty="0" err="1"/>
              <a:t>DependsOnTargets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b="1" dirty="0"/>
              <a:t>Task</a:t>
            </a:r>
          </a:p>
          <a:p>
            <a:r>
              <a:rPr lang="en-US" dirty="0"/>
              <a:t>A Task is a command which is executed in order to complete a </a:t>
            </a:r>
            <a:r>
              <a:rPr lang="en-US" dirty="0" smtClean="0"/>
              <a:t>Target.</a:t>
            </a:r>
          </a:p>
          <a:p>
            <a:r>
              <a:rPr lang="en-US" dirty="0" smtClean="0"/>
              <a:t>They </a:t>
            </a:r>
            <a:r>
              <a:rPr lang="en-US" dirty="0"/>
              <a:t>are typically implemented in a .NET assembly as a class which inherits from the Task class or implements the </a:t>
            </a:r>
            <a:r>
              <a:rPr lang="en-US" dirty="0" err="1"/>
              <a:t>ITask</a:t>
            </a:r>
            <a:r>
              <a:rPr lang="en-US" dirty="0"/>
              <a:t> interface. </a:t>
            </a:r>
            <a:endParaRPr lang="en-US" dirty="0" smtClean="0"/>
          </a:p>
          <a:p>
            <a:r>
              <a:rPr lang="en-US" dirty="0" smtClean="0"/>
              <a:t>For instance copying </a:t>
            </a:r>
            <a:r>
              <a:rPr lang="en-US" dirty="0"/>
              <a:t>files, creating directories, or parsing XML.</a:t>
            </a:r>
          </a:p>
          <a:p>
            <a:pPr marL="0" indent="0">
              <a:buNone/>
            </a:pPr>
            <a:r>
              <a:rPr lang="en-US" b="1" dirty="0"/>
              <a:t>Properties and Items</a:t>
            </a:r>
          </a:p>
          <a:p>
            <a:r>
              <a:rPr lang="en-US" dirty="0" smtClean="0"/>
              <a:t>Properties </a:t>
            </a:r>
            <a:r>
              <a:rPr lang="en-US" dirty="0"/>
              <a:t>specify static values, whereas Items are usually used to define sets of files or folders on which to perform Tasks.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7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ctrTitle"/>
          </p:nvPr>
        </p:nvSpPr>
        <p:spPr>
          <a:xfrm>
            <a:off x="762000" y="2057400"/>
            <a:ext cx="7696200" cy="1574828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Helvetica LT Std" charset="0"/>
              </a:rPr>
              <a:t>Demo</a:t>
            </a:r>
            <a:endParaRPr lang="en-US" altLang="en-US" dirty="0" smtClean="0">
              <a:latin typeface="Helvetica LT St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90800" y="3262896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a look at the contents of a .</a:t>
            </a:r>
            <a:r>
              <a:rPr lang="en-US" dirty="0" err="1" smtClean="0"/>
              <a:t>csproj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18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NuGet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NuGet</a:t>
            </a:r>
            <a:r>
              <a:rPr lang="en-US" dirty="0"/>
              <a:t> is the package manager for the Microsoft development platform including .NET</a:t>
            </a:r>
            <a:r>
              <a:rPr lang="en-US" dirty="0"/>
              <a:t>. (</a:t>
            </a:r>
            <a:r>
              <a:rPr lang="en-US" dirty="0" smtClean="0">
                <a:hlinkClick r:id="rId3"/>
              </a:rPr>
              <a:t>nuget.org</a:t>
            </a:r>
            <a:r>
              <a:rPr lang="en-US" dirty="0" smtClean="0"/>
              <a:t>)</a:t>
            </a:r>
          </a:p>
          <a:p>
            <a:r>
              <a:rPr lang="en-US" dirty="0"/>
              <a:t>Everything necessary to install a library or tool is bundled into a package (a .</a:t>
            </a:r>
            <a:r>
              <a:rPr lang="en-US" dirty="0" err="1"/>
              <a:t>nupkg</a:t>
            </a:r>
            <a:r>
              <a:rPr lang="en-US" dirty="0"/>
              <a:t> file</a:t>
            </a:r>
            <a:r>
              <a:rPr lang="en-US" dirty="0" smtClean="0"/>
              <a:t>).</a:t>
            </a:r>
          </a:p>
          <a:p>
            <a:r>
              <a:rPr lang="en-US" dirty="0"/>
              <a:t>A package </a:t>
            </a:r>
            <a:r>
              <a:rPr lang="en-US" dirty="0" smtClean="0"/>
              <a:t>includes:</a:t>
            </a:r>
          </a:p>
          <a:p>
            <a:pPr lvl="1"/>
            <a:r>
              <a:rPr lang="en-US" dirty="0" smtClean="0"/>
              <a:t>files </a:t>
            </a:r>
            <a:r>
              <a:rPr lang="en-US" dirty="0"/>
              <a:t>to copy to your project </a:t>
            </a:r>
            <a:endParaRPr lang="en-US" dirty="0" smtClean="0"/>
          </a:p>
          <a:p>
            <a:pPr lvl="1"/>
            <a:r>
              <a:rPr lang="en-US" dirty="0" smtClean="0"/>
              <a:t>manifest </a:t>
            </a:r>
            <a:r>
              <a:rPr lang="en-US" dirty="0"/>
              <a:t>file that describes the contents of the package and what needs to be done to add or remove the library. </a:t>
            </a:r>
            <a:endParaRPr lang="en-US" dirty="0" smtClean="0"/>
          </a:p>
          <a:p>
            <a:r>
              <a:rPr lang="en-US" dirty="0"/>
              <a:t>When you install a package, </a:t>
            </a:r>
            <a:r>
              <a:rPr lang="en-US" dirty="0" err="1"/>
              <a:t>NuGet</a:t>
            </a:r>
            <a:r>
              <a:rPr lang="en-US" dirty="0"/>
              <a:t> copies files to your solution and automatically makes whatever changes are needed, such as adding references and changing your </a:t>
            </a:r>
            <a:r>
              <a:rPr lang="en-US" dirty="0" err="1"/>
              <a:t>app.config</a:t>
            </a:r>
            <a:r>
              <a:rPr lang="en-US" dirty="0"/>
              <a:t> or </a:t>
            </a:r>
            <a:r>
              <a:rPr lang="en-US" dirty="0" err="1"/>
              <a:t>web.config</a:t>
            </a:r>
            <a:r>
              <a:rPr lang="en-US" dirty="0"/>
              <a:t> 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be used from console, but has great Visual Studio support</a:t>
            </a:r>
          </a:p>
          <a:p>
            <a:r>
              <a:rPr lang="en-US" dirty="0" smtClean="0"/>
              <a:t>Easiest way to keep your references up-to-date (or break everything with one easy update)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0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ctrTitle"/>
          </p:nvPr>
        </p:nvSpPr>
        <p:spPr>
          <a:xfrm>
            <a:off x="762000" y="2057400"/>
            <a:ext cx="7696200" cy="1574828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Helvetica LT Std" charset="0"/>
              </a:rPr>
              <a:t>Demo</a:t>
            </a:r>
            <a:endParaRPr lang="en-US" altLang="en-US" dirty="0" smtClean="0">
              <a:latin typeface="Helvetica LT St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0" y="3271861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a look at the contents of a </a:t>
            </a:r>
            <a:r>
              <a:rPr lang="en-US" dirty="0" err="1" smtClean="0"/>
              <a:t>NuGet</a:t>
            </a:r>
            <a:r>
              <a:rPr lang="en-US" dirty="0" smtClean="0"/>
              <a:t>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Template_Aug_2008_blue_line_automat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146E524073F468C4FC57E5B2789C1" ma:contentTypeVersion="0" ma:contentTypeDescription="Create a new document." ma:contentTypeScope="" ma:versionID="2cd562bb1c5679eea0696edea0d344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39EE30-2332-4187-B3E5-769508514A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4CAA0A-5047-4F67-A62F-383038D28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53EB75D5-C806-4261-A678-C908D537A081}">
  <ds:schemaRefs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17230</TotalTime>
  <Words>1369</Words>
  <Application>Microsoft Office PowerPoint</Application>
  <PresentationFormat>On-screen Show (4:3)</PresentationFormat>
  <Paragraphs>456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Helvetica LT Std</vt:lpstr>
      <vt:lpstr>HelveticaLTStd-Roman</vt:lpstr>
      <vt:lpstr>Wingdings</vt:lpstr>
      <vt:lpstr>Presentation_Template_Aug_2008_blue_line_automated</vt:lpstr>
      <vt:lpstr>Build automation</vt:lpstr>
      <vt:lpstr>Suggested course materials</vt:lpstr>
      <vt:lpstr>What do we know about builds?</vt:lpstr>
      <vt:lpstr>Common build process</vt:lpstr>
      <vt:lpstr>Build Scripts and Tools</vt:lpstr>
      <vt:lpstr>MSBuild essentials</vt:lpstr>
      <vt:lpstr>Demo</vt:lpstr>
      <vt:lpstr>NuGet</vt:lpstr>
      <vt:lpstr>Demo</vt:lpstr>
      <vt:lpstr>Why automate builds</vt:lpstr>
      <vt:lpstr>Requirement of a build system</vt:lpstr>
      <vt:lpstr>Build Types</vt:lpstr>
      <vt:lpstr>Continuous Deployment pipeline</vt:lpstr>
      <vt:lpstr>Project deliverables</vt:lpstr>
      <vt:lpstr>Distributed Build Systems</vt:lpstr>
      <vt:lpstr>What does it do?</vt:lpstr>
      <vt:lpstr>Distributed build architecture</vt:lpstr>
      <vt:lpstr>Case Study: Incredibuild</vt:lpstr>
      <vt:lpstr>PowerPoint Presentation</vt:lpstr>
      <vt:lpstr>Conclusion</vt:lpstr>
      <vt:lpstr>Demo</vt:lpstr>
      <vt:lpstr>Questions?</vt:lpstr>
      <vt:lpstr>Thanks for Your attention!</vt:lpstr>
    </vt:vector>
  </TitlesOfParts>
  <Company>EPAM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Alena Busko</dc:creator>
  <cp:lastModifiedBy>Tamas Santa</cp:lastModifiedBy>
  <cp:revision>872</cp:revision>
  <dcterms:created xsi:type="dcterms:W3CDTF">2008-09-08T12:48:20Z</dcterms:created>
  <dcterms:modified xsi:type="dcterms:W3CDTF">2014-09-24T13:39:29Z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0x010100175146E524073F468C4FC57E5B2789C1</vt:lpwstr>
  </property>
</Properties>
</file>