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8" r:id="rId10"/>
    <p:sldId id="263" r:id="rId11"/>
    <p:sldId id="273" r:id="rId12"/>
    <p:sldId id="264" r:id="rId13"/>
    <p:sldId id="265" r:id="rId14"/>
    <p:sldId id="267" r:id="rId15"/>
    <p:sldId id="266" r:id="rId16"/>
    <p:sldId id="270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7FAC4-A0B6-460B-A854-D81F50F56B4F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8AE37-C1EA-4AB0-ADED-0AA60D10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353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67132-C281-4F68-9C83-960C95EA7F83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EB94B-98B0-4EEF-B10A-3C02D6E0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891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4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0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357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3024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35537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0608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8941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668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12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3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8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6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7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8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0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171" y="1594125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5/24/2014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DCA29-66C8-4381-8F44-751A31B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9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9575" y="1447799"/>
            <a:ext cx="7132310" cy="3329581"/>
          </a:xfrm>
        </p:spPr>
        <p:txBody>
          <a:bodyPr>
            <a:normAutofit/>
          </a:bodyPr>
          <a:lstStyle/>
          <a:p>
            <a:r>
              <a:rPr lang="en-US" sz="8800" dirty="0" err="1" smtClean="0"/>
              <a:t>StealME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Theft prevention and vehicle tracking for Android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3651478"/>
            <a:ext cx="854620" cy="85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9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Application I.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19" y="1300846"/>
            <a:ext cx="2999731" cy="5332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54" y="1300846"/>
            <a:ext cx="2999731" cy="5332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89" y="1300846"/>
            <a:ext cx="2999731" cy="533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8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Application II.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7" y="1326523"/>
            <a:ext cx="2986605" cy="5309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46" y="1326523"/>
            <a:ext cx="3015778" cy="5361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30" y="1300750"/>
            <a:ext cx="3030456" cy="538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2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Application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54" y="1500982"/>
            <a:ext cx="7825286" cy="45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6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Frontend - Devices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05" y="1550409"/>
            <a:ext cx="7710334" cy="46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6429" cy="990599"/>
          </a:xfrm>
        </p:spPr>
        <p:txBody>
          <a:bodyPr/>
          <a:lstStyle/>
          <a:p>
            <a:r>
              <a:rPr lang="en-US" dirty="0" smtClean="0"/>
              <a:t>MVC Frontend – Device Registration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87" y="1443317"/>
            <a:ext cx="4773318" cy="49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1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Frontend - Tracking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99" y="1274231"/>
            <a:ext cx="7689146" cy="54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8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43317"/>
            <a:ext cx="8946541" cy="4195481"/>
          </a:xfrm>
        </p:spPr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async</a:t>
            </a:r>
            <a:r>
              <a:rPr lang="en-US" dirty="0" smtClean="0"/>
              <a:t> sockets provides the best performance – but it probably doesn’t worth the hassle</a:t>
            </a:r>
          </a:p>
          <a:p>
            <a:r>
              <a:rPr lang="en-US" dirty="0" err="1" smtClean="0"/>
              <a:t>MessagePack</a:t>
            </a:r>
            <a:r>
              <a:rPr lang="en-US" dirty="0" smtClean="0"/>
              <a:t> is great – but it has hidden bugs and minor incompatibilities between the platform implementations (</a:t>
            </a:r>
            <a:r>
              <a:rPr lang="en-US" dirty="0" err="1" smtClean="0"/>
              <a:t>eg</a:t>
            </a:r>
            <a:r>
              <a:rPr lang="en-US" dirty="0" smtClean="0"/>
              <a:t>. Java vs. .NET)</a:t>
            </a:r>
          </a:p>
          <a:p>
            <a:r>
              <a:rPr lang="en-US" dirty="0" smtClean="0"/>
              <a:t>Phone manufacturers tend to use custom hardware APIs and implementations – no restrictions from Android/Google on that (sensors).</a:t>
            </a:r>
          </a:p>
          <a:p>
            <a:r>
              <a:rPr lang="en-US" dirty="0" err="1" smtClean="0"/>
              <a:t>OpenStreetMaps</a:t>
            </a:r>
            <a:r>
              <a:rPr lang="en-US" dirty="0" smtClean="0"/>
              <a:t> lacks documentation (state in 2012)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0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I do different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service bus / message queuing instead of DB polling.</a:t>
            </a:r>
          </a:p>
          <a:p>
            <a:r>
              <a:rPr lang="en-US" dirty="0" smtClean="0"/>
              <a:t>Use cloud mobile service with </a:t>
            </a:r>
            <a:r>
              <a:rPr lang="en-US" dirty="0" err="1" smtClean="0"/>
              <a:t>json</a:t>
            </a:r>
            <a:r>
              <a:rPr lang="en-US" dirty="0" smtClean="0"/>
              <a:t>, instead of the custom networking (didn’t worth the effort really)</a:t>
            </a:r>
          </a:p>
          <a:p>
            <a:r>
              <a:rPr lang="en-US" dirty="0" smtClean="0"/>
              <a:t>Or use </a:t>
            </a:r>
            <a:r>
              <a:rPr lang="en-US" dirty="0" err="1" smtClean="0"/>
              <a:t>google’s</a:t>
            </a:r>
            <a:r>
              <a:rPr lang="en-US" dirty="0" smtClean="0"/>
              <a:t> push notification service to send commands to app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9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1784" y="2347785"/>
            <a:ext cx="4357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Thanks!</a:t>
            </a:r>
            <a:endParaRPr lang="en-US" sz="8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48092" y="3794335"/>
            <a:ext cx="593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https://github.com/santatamas/Steal-ME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1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started this project in 2012 (in </a:t>
            </a:r>
            <a:r>
              <a:rPr lang="en-US" dirty="0" err="1" smtClean="0"/>
              <a:t>Uni</a:t>
            </a:r>
            <a:r>
              <a:rPr lang="en-US" dirty="0" smtClean="0"/>
              <a:t>), as a class assignment, creating the first prototype – with only SMS/GPS capabilities</a:t>
            </a:r>
          </a:p>
          <a:p>
            <a:r>
              <a:rPr lang="en-US" dirty="0" smtClean="0"/>
              <a:t>After finishing the class, I worked on it (as a pet project) for 6 months – completely overhauling the finished assignment, introducing socket networking, web frontend, fancy UI, and more…</a:t>
            </a:r>
          </a:p>
          <a:p>
            <a:r>
              <a:rPr lang="en-US" dirty="0" smtClean="0"/>
              <a:t>Eventually I gave up the development, because there were already better alternatives, and because reasons.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9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cheap GPS tracking device for my car</a:t>
            </a:r>
          </a:p>
          <a:p>
            <a:r>
              <a:rPr lang="en-US" dirty="0" smtClean="0"/>
              <a:t>While doing that, use/learn Android, and MVC</a:t>
            </a:r>
          </a:p>
          <a:p>
            <a:r>
              <a:rPr lang="en-US" dirty="0" smtClean="0"/>
              <a:t>If it goes well, grow it into a commercial product </a:t>
            </a:r>
            <a:br>
              <a:rPr lang="en-US" dirty="0" smtClean="0"/>
            </a:br>
            <a:r>
              <a:rPr lang="en-US" i="1" dirty="0" smtClean="0"/>
              <a:t>(spoiler alert: haven’t succeeded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i="1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+1 </a:t>
            </a:r>
            <a:r>
              <a:rPr lang="en-US" sz="2400" dirty="0" smtClean="0">
                <a:sym typeface="Wingdings" panose="05000000000000000000" pitchFamily="2" charset="2"/>
              </a:rPr>
              <a:t>as always: have fun while coding!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7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Client</a:t>
            </a:r>
            <a:endParaRPr lang="en-US" dirty="0" smtClean="0"/>
          </a:p>
          <a:p>
            <a:r>
              <a:rPr lang="en-US" dirty="0" smtClean="0"/>
              <a:t>Accelerometer sensor alert</a:t>
            </a:r>
          </a:p>
          <a:p>
            <a:r>
              <a:rPr lang="en-US" dirty="0" smtClean="0"/>
              <a:t>GPS/GSM Cell </a:t>
            </a:r>
            <a:r>
              <a:rPr lang="en-US" dirty="0"/>
              <a:t>location report via </a:t>
            </a:r>
            <a:r>
              <a:rPr lang="en-US" dirty="0" smtClean="0"/>
              <a:t>SMS/Socket connection</a:t>
            </a:r>
          </a:p>
          <a:p>
            <a:r>
              <a:rPr lang="en-US" dirty="0" smtClean="0"/>
              <a:t>Real-time control with SMS/Socket connection</a:t>
            </a:r>
          </a:p>
          <a:p>
            <a:pPr marL="0" indent="0">
              <a:buNone/>
            </a:pPr>
            <a:r>
              <a:rPr lang="en-US" sz="2800" dirty="0" smtClean="0"/>
              <a:t>Server</a:t>
            </a:r>
            <a:endParaRPr lang="en-US" dirty="0" smtClean="0"/>
          </a:p>
          <a:p>
            <a:r>
              <a:rPr lang="en-US" dirty="0" smtClean="0"/>
              <a:t>Support for distributed architectures (incomplete)</a:t>
            </a:r>
          </a:p>
          <a:p>
            <a:r>
              <a:rPr lang="en-US" dirty="0" smtClean="0"/>
              <a:t>Handling high number of simultaneous connections with </a:t>
            </a:r>
            <a:r>
              <a:rPr lang="en-US" dirty="0" err="1" smtClean="0"/>
              <a:t>async</a:t>
            </a:r>
            <a:r>
              <a:rPr lang="en-US" dirty="0" smtClean="0"/>
              <a:t> sockets</a:t>
            </a:r>
          </a:p>
          <a:p>
            <a:r>
              <a:rPr lang="en-US" dirty="0" smtClean="0"/>
              <a:t>Low bandwidth usage with </a:t>
            </a:r>
            <a:r>
              <a:rPr lang="en-US" dirty="0" err="1" smtClean="0"/>
              <a:t>MessagePack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1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0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90050"/>
          </a:xfrm>
        </p:spPr>
        <p:txBody>
          <a:bodyPr/>
          <a:lstStyle/>
          <a:p>
            <a:r>
              <a:rPr lang="en-US" dirty="0" smtClean="0"/>
              <a:t>Applied Technologies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4293" y="1649264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Client</a:t>
            </a:r>
            <a:endParaRPr lang="en-US" dirty="0" smtClean="0"/>
          </a:p>
          <a:p>
            <a:r>
              <a:rPr lang="en-US" dirty="0" smtClean="0"/>
              <a:t>Android 2.1 (API level 7)</a:t>
            </a:r>
          </a:p>
          <a:p>
            <a:r>
              <a:rPr lang="en-US" dirty="0" err="1" smtClean="0"/>
              <a:t>MessagePack</a:t>
            </a:r>
            <a:r>
              <a:rPr lang="en-US" dirty="0" smtClean="0"/>
              <a:t> (compiled for Android)</a:t>
            </a:r>
          </a:p>
          <a:p>
            <a:r>
              <a:rPr lang="en-US" dirty="0" smtClean="0"/>
              <a:t>Sockets (</a:t>
            </a:r>
            <a:r>
              <a:rPr lang="en-US" dirty="0" err="1" smtClean="0"/>
              <a:t>java.net.Socket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Server</a:t>
            </a:r>
            <a:endParaRPr lang="en-US" dirty="0" smtClean="0"/>
          </a:p>
          <a:p>
            <a:r>
              <a:rPr lang="en-US" dirty="0" smtClean="0"/>
              <a:t>.NET 4.0, </a:t>
            </a:r>
            <a:r>
              <a:rPr lang="en-US" dirty="0" err="1" smtClean="0"/>
              <a:t>async</a:t>
            </a:r>
            <a:r>
              <a:rPr lang="en-US" dirty="0" smtClean="0"/>
              <a:t> sockets for handling client phones</a:t>
            </a:r>
          </a:p>
          <a:p>
            <a:r>
              <a:rPr lang="en-US" dirty="0" smtClean="0"/>
              <a:t>MSSQL Database</a:t>
            </a:r>
          </a:p>
          <a:p>
            <a:r>
              <a:rPr lang="en-US" dirty="0" smtClean="0"/>
              <a:t>ASP.NET MVC4  + jQuery (</a:t>
            </a:r>
            <a:r>
              <a:rPr lang="en-US" dirty="0" err="1" smtClean="0"/>
              <a:t>ajax</a:t>
            </a:r>
            <a:r>
              <a:rPr lang="en-US" dirty="0" smtClean="0"/>
              <a:t> support)</a:t>
            </a:r>
          </a:p>
          <a:p>
            <a:r>
              <a:rPr lang="en-US" dirty="0" err="1" smtClean="0"/>
              <a:t>OpenStreetMaps</a:t>
            </a:r>
            <a:endParaRPr lang="en-US" dirty="0"/>
          </a:p>
          <a:p>
            <a:r>
              <a:rPr lang="en-US" dirty="0" smtClean="0"/>
              <a:t>Microsoft Azure (experimental)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49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3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MessagePack</a:t>
            </a:r>
            <a:r>
              <a:rPr lang="en-US" dirty="0" smtClean="0"/>
              <a:t>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Efficient serialization library</a:t>
            </a:r>
          </a:p>
          <a:p>
            <a:r>
              <a:rPr lang="en-US" dirty="0" smtClean="0"/>
              <a:t>Binary-based format</a:t>
            </a:r>
          </a:p>
          <a:p>
            <a:r>
              <a:rPr lang="en-US" dirty="0" smtClean="0"/>
              <a:t>Smaller footprint than JSON</a:t>
            </a:r>
          </a:p>
          <a:p>
            <a:r>
              <a:rPr lang="en-US" dirty="0" smtClean="0"/>
              <a:t>Supports Stream serialization/deserialization with </a:t>
            </a:r>
            <a:r>
              <a:rPr lang="en-US" dirty="0" err="1" smtClean="0"/>
              <a:t>ZipStream</a:t>
            </a:r>
            <a:endParaRPr lang="en-US" dirty="0"/>
          </a:p>
          <a:p>
            <a:r>
              <a:rPr lang="en-US" dirty="0" smtClean="0"/>
              <a:t>Type support (fixed and variable length types)</a:t>
            </a:r>
          </a:p>
          <a:p>
            <a:r>
              <a:rPr lang="en-US" dirty="0" smtClean="0"/>
              <a:t>Advertised to be 4x faster than </a:t>
            </a:r>
            <a:r>
              <a:rPr lang="en-US" dirty="0" err="1" smtClean="0"/>
              <a:t>ProtoBuf</a:t>
            </a:r>
            <a:endParaRPr lang="en-US" dirty="0" smtClean="0"/>
          </a:p>
          <a:p>
            <a:r>
              <a:rPr lang="en-US" dirty="0" smtClean="0"/>
              <a:t>Implemented to almost every available language/platform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MessagePack</a:t>
            </a:r>
            <a:r>
              <a:rPr lang="en-US" dirty="0" smtClean="0"/>
              <a:t>-RPC)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MessagePack</a:t>
            </a:r>
            <a:r>
              <a:rPr lang="en-US" dirty="0" smtClean="0"/>
              <a:t> - Performance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A29-66C8-4381-8F44-751A31B5815A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8" y="1443317"/>
            <a:ext cx="9703833" cy="32604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19633" y="4827373"/>
            <a:ext cx="9213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http://theburningmonk.com/2011/12/performance-test-binary-serializers-part-ii/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0776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543</Words>
  <Application>Microsoft Office PowerPoint</Application>
  <PresentationFormat>Widescreen</PresentationFormat>
  <Paragraphs>97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</vt:lpstr>
      <vt:lpstr>StealME</vt:lpstr>
      <vt:lpstr>A brief history</vt:lpstr>
      <vt:lpstr>Project goals</vt:lpstr>
      <vt:lpstr>Features</vt:lpstr>
      <vt:lpstr>Architecture</vt:lpstr>
      <vt:lpstr>Applied Technologies</vt:lpstr>
      <vt:lpstr>Communication breakdown</vt:lpstr>
      <vt:lpstr>MessagePack - Overview</vt:lpstr>
      <vt:lpstr>MessagePack - Performance</vt:lpstr>
      <vt:lpstr>Client Application I.</vt:lpstr>
      <vt:lpstr>Client Application II.</vt:lpstr>
      <vt:lpstr>Server Application</vt:lpstr>
      <vt:lpstr>MVC Frontend - Devices</vt:lpstr>
      <vt:lpstr>MVC Frontend – Device Registration</vt:lpstr>
      <vt:lpstr>MVC Frontend - Tracking</vt:lpstr>
      <vt:lpstr>Pitfalls</vt:lpstr>
      <vt:lpstr>What would I do different now?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Sánta Tamás</dc:creator>
  <cp:lastModifiedBy>Sánta Tamás</cp:lastModifiedBy>
  <cp:revision>39</cp:revision>
  <dcterms:created xsi:type="dcterms:W3CDTF">2014-05-24T09:55:55Z</dcterms:created>
  <dcterms:modified xsi:type="dcterms:W3CDTF">2014-05-24T13:31:39Z</dcterms:modified>
</cp:coreProperties>
</file>