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'Clear Ali Costa" initials="SAC" lastIdx="1" clrIdx="0">
    <p:extLst>
      <p:ext uri="{19B8F6BF-5375-455C-9EA6-DF929625EA0E}">
        <p15:presenceInfo xmlns:p15="http://schemas.microsoft.com/office/powerpoint/2012/main" userId="8419d88e3f7f4e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9C816-7C30-4BA8-B54B-B691C0B2C5E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7B75-2C9C-4F68-9687-2E708413C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3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A135-6320-4913-AC11-9705DC2F8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9DE5C-4AA4-487B-85A5-C617C1B6A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F7392-73AD-4AA2-B5B2-964FBB9A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C73D5-5BAF-4122-83DE-83E192B9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412A0-CB85-4643-945A-4FD8E229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79DAE-FECF-4B30-B9EC-C76DBD1D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76579B-DECD-45C5-B043-2FF0D7A1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03644-43C5-4F0D-A9B6-0DBBDE26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AF72C-1E6C-448A-B634-927BA1C3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97429-E296-4A0A-A39E-1CD4F058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DB3E-6CF2-48FE-A38C-7394060B3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E1E2E-6622-422B-8235-1AFFF75EA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E9F75-8417-4FFD-8DDD-F8635400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9676B-266D-4D56-9A67-1087E291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441EC-9E5B-4D24-B939-6D238BDE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1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DBC9-3F0E-419B-BCD1-C3D41715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1F6E8-F16F-412B-8425-50F2CD0A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786F4-6A84-49A3-816A-AA4B3578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20274-7238-4008-9258-E2793C6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2074B-3648-4BBF-B66F-413A952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4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E6D6A-76FF-4397-9F9F-4DAAF64B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5CDCB-E982-4D22-8CA1-FD91489B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CADB5-D458-4DEF-B5B4-A13B032E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B28C1-1A97-41C4-9DE0-2E4AEC74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40F22-3F8A-453F-8344-1533739C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31EE-068F-492A-A2F6-D4FE1C7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B3DDD-1954-4AA2-8ED7-D00DFCB7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5C02A-009C-49FA-93DE-197DA7CE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F0F2DF-D77D-4E56-8C24-797E411B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07083-88A3-406F-BCD9-A6CCEEA5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19DC2-8EAF-4F7D-9509-59821A05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3CA58-0F76-47A5-96E4-CA4FD331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56457-166B-4A97-BFE0-165D08C1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B9EE3-7E4F-45BA-AC8B-D7C1054A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1E02FE-63E8-496A-8BDA-079828E86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1D4A51-ACAD-4022-BE20-11C1A030F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0E8CEF-8121-4199-88D0-3F360DE8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AFF96C-F286-4BB9-9955-932961E3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F1B8F1-11DE-4F37-91EA-02885694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7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7D18B-E0F5-45DC-ADBE-6CC496E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9974B1-47A7-49CE-9970-AFA7FA09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6FE539-145D-4882-9180-254B5D1C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AC7957-CFB7-44D8-B364-2C4134E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19DBA3-A5DA-473F-8234-6E59EC5D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1899D1-0101-4202-AF5C-7B2A56C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F82A36-9132-4F7D-8696-C7248032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11DA-E67E-41BB-8FBA-67AC5CC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F0FEF-9B18-4C01-8C76-67D00274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4AD7C8-BDD4-42AC-8004-165BB4E4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0D01A6-ECD1-4BB7-A828-53132BD6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987BDC-13F8-43D2-9F04-FACFA1E8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34F12-99EE-4ACE-8FAE-DC75115B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8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B33FA-2C22-482A-BE57-ABAD0E58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E0D93F-58A5-4BF9-B0A9-41419A394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2CA90-8350-45AF-BFD6-D4BA11AF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C2B94E-F76F-40D0-990D-2B104C85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19215-4437-4C10-9302-545E1E0E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FBF8A7-6BE6-4587-AFBA-791590DE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8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4498C1-5CC1-4987-81C4-E539E6A9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6092DC-2AF5-46F5-962C-D5702558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B70ED-6E2E-49DD-B025-84732E6C4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C653-D730-452A-9118-0137BB92631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A1538-FD96-4B3F-9085-C5CD4EAEE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5CCAD-36B6-4816-BBA7-69B91B43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70312" y="3230474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8" y="5128851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61705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Previsão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501112" y="4049106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aphicFrame>
        <p:nvGraphicFramePr>
          <p:cNvPr id="62" name="Tabela 5">
            <a:extLst>
              <a:ext uri="{FF2B5EF4-FFF2-40B4-BE49-F238E27FC236}">
                <a16:creationId xmlns:a16="http://schemas.microsoft.com/office/drawing/2014/main" id="{774B5E52-BE83-43D6-8D54-6731127A9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70622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369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8"/>
    </mc:Choice>
    <mc:Fallback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8294 0.157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857 L 0.35131 0.119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3438 -0.15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7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0287 -0.09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3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37721 -0.1217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4" grpId="0"/>
      <p:bldP spid="49" grpId="2"/>
      <p:bldP spid="49" grpId="3"/>
      <p:bldP spid="49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32EBF09-B683-42AD-B6C4-BE17A26F0993}"/>
              </a:ext>
            </a:extLst>
          </p:cNvPr>
          <p:cNvSpPr/>
          <p:nvPr/>
        </p:nvSpPr>
        <p:spPr>
          <a:xfrm>
            <a:off x="2104138" y="1720840"/>
            <a:ext cx="798372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Todos os pesos serão </a:t>
            </a:r>
          </a:p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ajustados com o valor </a:t>
            </a:r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</a:p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até que a rede consiga </a:t>
            </a:r>
          </a:p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prever de forma satisfatória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02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35"/>
    </mc:Choice>
    <mc:Fallback>
      <p:transition spd="slow" advTm="55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70312" y="3230474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8" y="5128851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59526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501112" y="4049106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06F51725-BE8A-4C7C-861F-16B9968E4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3808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554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5"/>
    </mc:Choice>
    <mc:Fallback>
      <p:transition spd="slow" advTm="30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8294 0.157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857 L 0.35131 0.119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3438 -0.15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7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0287 -0.09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3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37721 -0.0773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4" grpId="0"/>
      <p:bldP spid="49" grpId="0"/>
      <p:bldP spid="49" grpId="1"/>
      <p:bldP spid="4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70312" y="3230474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1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7" y="5128851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sz="1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06975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501112" y="4049106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EFEEF76D-BA3A-457E-BEFD-9FD9EDB6D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3808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9635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5"/>
    </mc:Choice>
    <mc:Fallback>
      <p:transition spd="slow" advTm="1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8294 0.157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857 L 0.35131 0.119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3438 -0.15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7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0287 -0.09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3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37721 -0.0326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4" grpId="0"/>
      <p:bldP spid="49" grpId="0"/>
      <p:bldP spid="49" grpId="1"/>
      <p:bldP spid="4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70312" y="3230474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1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8" y="5128851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86076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501112" y="4049106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9C8D412A-A149-4BF4-B01D-8E0D07275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3808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5200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0"/>
    </mc:Choice>
    <mc:Fallback>
      <p:transition spd="slow" advTm="2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8294 0.157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857 L 0.35131 0.119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3438 -0.15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7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0287 -0.09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3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37721 0.0115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4" grpId="0"/>
      <p:bldP spid="49" grpId="0"/>
      <p:bldP spid="49" grpId="1"/>
      <p:bldP spid="4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39524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0 (Errado)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31E770AD-32C2-4F2D-9FD2-BBBEC0A6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3808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416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"/>
    </mc:Choice>
    <mc:Fallback>
      <p:transition spd="slow" advTm="6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15F48FB-E3A5-4881-81E4-B2115E0E12A3}"/>
              </a:ext>
            </a:extLst>
          </p:cNvPr>
          <p:cNvSpPr/>
          <p:nvPr/>
        </p:nvSpPr>
        <p:spPr>
          <a:xfrm>
            <a:off x="2298309" y="1867529"/>
            <a:ext cx="73007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Redes neurais artificiais utilizam algoritmos de erros para </a:t>
            </a:r>
          </a:p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ajustar os pesos até conseguir classificar os </a:t>
            </a:r>
          </a:p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registros de forma satisfatória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5EA1AA8-1652-4851-85BD-EACBDD7B8590}"/>
              </a:ext>
            </a:extLst>
          </p:cNvPr>
          <p:cNvSpPr/>
          <p:nvPr/>
        </p:nvSpPr>
        <p:spPr>
          <a:xfrm>
            <a:off x="2108192" y="3858169"/>
            <a:ext cx="76809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rede em questão utilizará o modelo a seguir para </a:t>
            </a:r>
          </a:p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ajustar os pesos:</a:t>
            </a:r>
          </a:p>
          <a:p>
            <a:pPr algn="ctr"/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peso(n) + (</a:t>
            </a:r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taxaAprendizagem</a:t>
            </a: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entrada * erro)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24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"/>
    </mc:Choice>
    <mc:Fallback>
      <p:transition spd="slow" advTm="6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/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0 (Errado)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31E770AD-32C2-4F2D-9FD2-BBBEC0A65781}"/>
              </a:ext>
            </a:extLst>
          </p:cNvPr>
          <p:cNvGraphicFramePr>
            <a:graphicFrameLocks noGrp="1"/>
          </p:cNvGraphicFramePr>
          <p:nvPr/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2" name="CaixaDeTexto 51">
            <a:extLst>
              <a:ext uri="{FF2B5EF4-FFF2-40B4-BE49-F238E27FC236}">
                <a16:creationId xmlns:a16="http://schemas.microsoft.com/office/drawing/2014/main" id="{150518DA-FA26-4A30-A4ED-70886450EFFB}"/>
              </a:ext>
            </a:extLst>
          </p:cNvPr>
          <p:cNvSpPr txBox="1"/>
          <p:nvPr/>
        </p:nvSpPr>
        <p:spPr>
          <a:xfrm>
            <a:off x="2791516" y="12910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peso(n) + (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taxaAprendizagem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entrada * erro)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F12F7B4-B788-4EC4-BB77-5BE27433BB75}"/>
              </a:ext>
            </a:extLst>
          </p:cNvPr>
          <p:cNvSpPr txBox="1"/>
          <p:nvPr/>
        </p:nvSpPr>
        <p:spPr>
          <a:xfrm>
            <a:off x="3510712" y="1673965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855580A-BD8D-4C3A-A15E-AD4DBBA8F1B5}"/>
              </a:ext>
            </a:extLst>
          </p:cNvPr>
          <p:cNvSpPr txBox="1"/>
          <p:nvPr/>
        </p:nvSpPr>
        <p:spPr>
          <a:xfrm>
            <a:off x="3510712" y="1978988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78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"/>
    </mc:Choice>
    <mc:Fallback>
      <p:transition spd="slow" advTm="6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</a:t>
            </a:r>
            <a:r>
              <a:rPr lang="pt-BR" sz="14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</a:t>
            </a:r>
            <a:r>
              <a:rPr lang="pt-BR" sz="14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30504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0 (Errado)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31E770AD-32C2-4F2D-9FD2-BBBEC0A65781}"/>
              </a:ext>
            </a:extLst>
          </p:cNvPr>
          <p:cNvGraphicFramePr>
            <a:graphicFrameLocks noGrp="1"/>
          </p:cNvGraphicFramePr>
          <p:nvPr/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4A7565-C711-42FF-99BA-72ADA403DA53}"/>
              </a:ext>
            </a:extLst>
          </p:cNvPr>
          <p:cNvSpPr txBox="1"/>
          <p:nvPr/>
        </p:nvSpPr>
        <p:spPr>
          <a:xfrm>
            <a:off x="2791516" y="12910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peso(n) + (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taxaAprendizagem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entrada * erro)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777F379-2A02-4321-BBB3-1941B0667330}"/>
              </a:ext>
            </a:extLst>
          </p:cNvPr>
          <p:cNvSpPr txBox="1"/>
          <p:nvPr/>
        </p:nvSpPr>
        <p:spPr>
          <a:xfrm>
            <a:off x="3510712" y="1673965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F37EF1-D548-4747-B5C0-085DA8476E38}"/>
              </a:ext>
            </a:extLst>
          </p:cNvPr>
          <p:cNvSpPr/>
          <p:nvPr/>
        </p:nvSpPr>
        <p:spPr>
          <a:xfrm>
            <a:off x="5552870" y="4049105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75D2FE6-E4C8-4784-BC17-85BDF8003942}"/>
              </a:ext>
            </a:extLst>
          </p:cNvPr>
          <p:cNvSpPr txBox="1"/>
          <p:nvPr/>
        </p:nvSpPr>
        <p:spPr>
          <a:xfrm>
            <a:off x="3510712" y="1978988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B5E64FB-B287-4DCA-9897-A676CA0C77E9}"/>
              </a:ext>
            </a:extLst>
          </p:cNvPr>
          <p:cNvSpPr/>
          <p:nvPr/>
        </p:nvSpPr>
        <p:spPr>
          <a:xfrm>
            <a:off x="6178877" y="4051747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4FCB2F5-AB85-40E8-AC00-485FAD018539}"/>
              </a:ext>
            </a:extLst>
          </p:cNvPr>
          <p:cNvSpPr/>
          <p:nvPr/>
        </p:nvSpPr>
        <p:spPr>
          <a:xfrm>
            <a:off x="5294834" y="4049348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1514265-0A2F-4ECC-BC0A-6039D886AE0F}"/>
              </a:ext>
            </a:extLst>
          </p:cNvPr>
          <p:cNvSpPr/>
          <p:nvPr/>
        </p:nvSpPr>
        <p:spPr>
          <a:xfrm>
            <a:off x="5919619" y="4049104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84F26A0-B3A3-430E-A841-E35AC175FA36}"/>
              </a:ext>
            </a:extLst>
          </p:cNvPr>
          <p:cNvSpPr/>
          <p:nvPr/>
        </p:nvSpPr>
        <p:spPr>
          <a:xfrm>
            <a:off x="5690889" y="1671325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0.1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2442AD6-0186-4635-8D9E-A7045239D1A8}"/>
              </a:ext>
            </a:extLst>
          </p:cNvPr>
          <p:cNvSpPr/>
          <p:nvPr/>
        </p:nvSpPr>
        <p:spPr>
          <a:xfrm>
            <a:off x="5690889" y="1981045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0.1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975DBA4-2370-4B7B-A656-06EEAA2A1BB5}"/>
              </a:ext>
            </a:extLst>
          </p:cNvPr>
          <p:cNvCxnSpPr/>
          <p:nvPr/>
        </p:nvCxnSpPr>
        <p:spPr>
          <a:xfrm flipH="1" flipV="1">
            <a:off x="7662530" y="2509284"/>
            <a:ext cx="3196856" cy="1696094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221B63-3AE1-4D26-B3E5-5490FAB44F0A}"/>
              </a:ext>
            </a:extLst>
          </p:cNvPr>
          <p:cNvCxnSpPr/>
          <p:nvPr/>
        </p:nvCxnSpPr>
        <p:spPr>
          <a:xfrm flipH="1" flipV="1">
            <a:off x="7662530" y="2509284"/>
            <a:ext cx="3491306" cy="3834809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F4356317-E8D9-4610-8B2B-80AB565C7A58}"/>
              </a:ext>
            </a:extLst>
          </p:cNvPr>
          <p:cNvSpPr/>
          <p:nvPr/>
        </p:nvSpPr>
        <p:spPr>
          <a:xfrm>
            <a:off x="7223837" y="2293841"/>
            <a:ext cx="5020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bg1"/>
                </a:solidFill>
              </a:rPr>
              <a:t>1 - 0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CFFF85B-659F-42DF-8758-0626F667B87F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5651299" y="2132876"/>
            <a:ext cx="1572538" cy="314854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B4EC4E3-75A8-403B-9B77-6086EB61FED0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5651299" y="1820241"/>
            <a:ext cx="1572538" cy="627489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9A19B3E3-93F1-4D46-A9B4-C4BA68DFFF71}"/>
              </a:ext>
            </a:extLst>
          </p:cNvPr>
          <p:cNvSpPr/>
          <p:nvPr/>
        </p:nvSpPr>
        <p:spPr>
          <a:xfrm>
            <a:off x="5513280" y="1677421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bg1"/>
                </a:solidFill>
              </a:rPr>
              <a:t>1</a:t>
            </a:r>
            <a:endParaRPr lang="pt-BR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DCAD32F-50A5-4E1D-8F80-30E08885D961}"/>
              </a:ext>
            </a:extLst>
          </p:cNvPr>
          <p:cNvSpPr/>
          <p:nvPr/>
        </p:nvSpPr>
        <p:spPr>
          <a:xfrm>
            <a:off x="5513280" y="1978335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bg1"/>
                </a:solidFill>
              </a:rPr>
              <a:t>1</a:t>
            </a:r>
            <a:endParaRPr lang="pt-BR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54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06"/>
    </mc:Choice>
    <mc:Fallback>
      <p:transition spd="slow" advTm="14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08242 -0.3462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1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00325 -0.3465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13372 -0.3023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-15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05469 -0.3018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2" grpId="0"/>
      <p:bldP spid="43" grpId="0"/>
      <p:bldP spid="49" grpId="0"/>
      <p:bldP spid="58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</a:t>
            </a:r>
            <a:r>
              <a:rPr lang="pt-BR" sz="14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</a:t>
            </a:r>
            <a:r>
              <a:rPr lang="pt-BR" sz="14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04254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0 (Errado)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31E770AD-32C2-4F2D-9FD2-BBBEC0A65781}"/>
              </a:ext>
            </a:extLst>
          </p:cNvPr>
          <p:cNvGraphicFramePr>
            <a:graphicFrameLocks noGrp="1"/>
          </p:cNvGraphicFramePr>
          <p:nvPr/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4A7565-C711-42FF-99BA-72ADA403DA53}"/>
              </a:ext>
            </a:extLst>
          </p:cNvPr>
          <p:cNvSpPr txBox="1"/>
          <p:nvPr/>
        </p:nvSpPr>
        <p:spPr>
          <a:xfrm>
            <a:off x="2791516" y="12910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peso(n) + (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taxaAprendizagem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entrada * erro)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777F379-2A02-4321-BBB3-1941B0667330}"/>
              </a:ext>
            </a:extLst>
          </p:cNvPr>
          <p:cNvSpPr txBox="1"/>
          <p:nvPr/>
        </p:nvSpPr>
        <p:spPr>
          <a:xfrm>
            <a:off x="3510712" y="1673965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FFC000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75D2FE6-E4C8-4784-BC17-85BDF8003942}"/>
              </a:ext>
            </a:extLst>
          </p:cNvPr>
          <p:cNvSpPr txBox="1"/>
          <p:nvPr/>
        </p:nvSpPr>
        <p:spPr>
          <a:xfrm>
            <a:off x="3510712" y="1978988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FFC000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84F26A0-B3A3-430E-A841-E35AC175FA36}"/>
              </a:ext>
            </a:extLst>
          </p:cNvPr>
          <p:cNvSpPr/>
          <p:nvPr/>
        </p:nvSpPr>
        <p:spPr>
          <a:xfrm>
            <a:off x="5690889" y="1671325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0.1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2442AD6-0186-4635-8D9E-A7045239D1A8}"/>
              </a:ext>
            </a:extLst>
          </p:cNvPr>
          <p:cNvSpPr/>
          <p:nvPr/>
        </p:nvSpPr>
        <p:spPr>
          <a:xfrm>
            <a:off x="5690889" y="1981045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0.1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60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31"/>
    </mc:Choice>
    <mc:Fallback>
      <p:transition spd="slow" advTm="28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25" grpId="1"/>
      <p:bldP spid="29" grpId="1"/>
      <p:bldP spid="33" grpId="1"/>
      <p:bldP spid="34" grpId="1"/>
      <p:bldP spid="36" grpId="1"/>
      <p:bldP spid="37" grpId="1"/>
      <p:bldP spid="46" grpId="1"/>
      <p:bldP spid="48" grpId="1"/>
      <p:bldP spid="51" grpId="1"/>
      <p:bldP spid="38" grpId="1"/>
      <p:bldP spid="39" grpId="1"/>
      <p:bldP spid="4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1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3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4|0.3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5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0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0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992</Words>
  <Application>Microsoft Office PowerPoint</Application>
  <PresentationFormat>Widescreen</PresentationFormat>
  <Paragraphs>412</Paragraphs>
  <Slides>10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Sant'Clear Ali Costa</dc:creator>
  <cp:lastModifiedBy>Sant'Clear Ali Costa</cp:lastModifiedBy>
  <cp:revision>47</cp:revision>
  <dcterms:created xsi:type="dcterms:W3CDTF">2021-05-03T14:01:40Z</dcterms:created>
  <dcterms:modified xsi:type="dcterms:W3CDTF">2021-05-04T03:44:30Z</dcterms:modified>
</cp:coreProperties>
</file>