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'Clear Ali Costa" initials="SAC" lastIdx="1" clrIdx="0">
    <p:extLst>
      <p:ext uri="{19B8F6BF-5375-455C-9EA6-DF929625EA0E}">
        <p15:presenceInfo xmlns:p15="http://schemas.microsoft.com/office/powerpoint/2012/main" userId="8419d88e3f7f4e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9C816-7C30-4BA8-B54B-B691C0B2C5E2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7B75-2C9C-4F68-9687-2E708413C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3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A135-6320-4913-AC11-9705DC2F8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9DE5C-4AA4-487B-85A5-C617C1B6A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F7392-73AD-4AA2-B5B2-964FBB9A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C73D5-5BAF-4122-83DE-83E192B9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412A0-CB85-4643-945A-4FD8E229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79DAE-FECF-4B30-B9EC-C76DBD1D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76579B-DECD-45C5-B043-2FF0D7A1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03644-43C5-4F0D-A9B6-0DBBDE26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AF72C-1E6C-448A-B634-927BA1C3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97429-E296-4A0A-A39E-1CD4F058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DB3E-6CF2-48FE-A38C-7394060B3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E1E2E-6622-422B-8235-1AFFF75EA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E9F75-8417-4FFD-8DDD-F8635400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9676B-266D-4D56-9A67-1087E291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441EC-9E5B-4D24-B939-6D238BDE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1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DBC9-3F0E-419B-BCD1-C3D41715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1F6E8-F16F-412B-8425-50F2CD0A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786F4-6A84-49A3-816A-AA4B3578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20274-7238-4008-9258-E2793C6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2074B-3648-4BBF-B66F-413A952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4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E6D6A-76FF-4397-9F9F-4DAAF64B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5CDCB-E982-4D22-8CA1-FD91489B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CADB5-D458-4DEF-B5B4-A13B032E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B28C1-1A97-41C4-9DE0-2E4AEC74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40F22-3F8A-453F-8344-1533739C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31EE-068F-492A-A2F6-D4FE1C7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B3DDD-1954-4AA2-8ED7-D00DFCB7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5C02A-009C-49FA-93DE-197DA7CE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F0F2DF-D77D-4E56-8C24-797E411B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07083-88A3-406F-BCD9-A6CCEEA5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19DC2-8EAF-4F7D-9509-59821A05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3CA58-0F76-47A5-96E4-CA4FD331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56457-166B-4A97-BFE0-165D08C1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B9EE3-7E4F-45BA-AC8B-D7C1054A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1E02FE-63E8-496A-8BDA-079828E86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1D4A51-ACAD-4022-BE20-11C1A030F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0E8CEF-8121-4199-88D0-3F360DE8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AFF96C-F286-4BB9-9955-932961E3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F1B8F1-11DE-4F37-91EA-02885694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7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7D18B-E0F5-45DC-ADBE-6CC496E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9974B1-47A7-49CE-9970-AFA7FA09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6FE539-145D-4882-9180-254B5D1C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AC7957-CFB7-44D8-B364-2C4134E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19DBA3-A5DA-473F-8234-6E59EC5D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1899D1-0101-4202-AF5C-7B2A56C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F82A36-9132-4F7D-8696-C7248032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11DA-E67E-41BB-8FBA-67AC5CC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F0FEF-9B18-4C01-8C76-67D00274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4AD7C8-BDD4-42AC-8004-165BB4E4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0D01A6-ECD1-4BB7-A828-53132BD6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987BDC-13F8-43D2-9F04-FACFA1E8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34F12-99EE-4ACE-8FAE-DC75115B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8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B33FA-2C22-482A-BE57-ABAD0E58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E0D93F-58A5-4BF9-B0A9-41419A394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2CA90-8350-45AF-BFD6-D4BA11AF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C2B94E-F76F-40D0-990D-2B104C85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19215-4437-4C10-9302-545E1E0E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FBF8A7-6BE6-4587-AFBA-791590DE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8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4498C1-5CC1-4987-81C4-E539E6A9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6092DC-2AF5-46F5-962C-D5702558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B70ED-6E2E-49DD-B025-84732E6C4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A1538-FD96-4B3F-9085-C5CD4EAEE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5CCAD-36B6-4816-BBA7-69B91B43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65359A2-B806-4E1F-B0A0-9F95D6D566AD}"/>
              </a:ext>
            </a:extLst>
          </p:cNvPr>
          <p:cNvGrpSpPr/>
          <p:nvPr/>
        </p:nvGrpSpPr>
        <p:grpSpPr>
          <a:xfrm>
            <a:off x="476848" y="2847358"/>
            <a:ext cx="1638678" cy="2716040"/>
            <a:chOff x="1213163" y="742384"/>
            <a:chExt cx="1638678" cy="2716040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A6DD4559-B4D7-4C89-BC5B-C1979582FD4B}"/>
                </a:ext>
              </a:extLst>
            </p:cNvPr>
            <p:cNvGrpSpPr/>
            <p:nvPr/>
          </p:nvGrpSpPr>
          <p:grpSpPr>
            <a:xfrm>
              <a:off x="1213164" y="742384"/>
              <a:ext cx="1638677" cy="1358020"/>
              <a:chOff x="1213164" y="742384"/>
              <a:chExt cx="1638677" cy="1358020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BCDC2F3-4478-4E7A-8481-EC760A488D42}"/>
                  </a:ext>
                </a:extLst>
              </p:cNvPr>
              <p:cNvSpPr/>
              <p:nvPr/>
            </p:nvSpPr>
            <p:spPr>
              <a:xfrm>
                <a:off x="1213164" y="742384"/>
                <a:ext cx="561315" cy="56131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42FBF941-15E1-4B37-9EF2-87BE1E097B49}"/>
                  </a:ext>
                </a:extLst>
              </p:cNvPr>
              <p:cNvCxnSpPr>
                <a:stCxn id="4" idx="6"/>
              </p:cNvCxnSpPr>
              <p:nvPr/>
            </p:nvCxnSpPr>
            <p:spPr>
              <a:xfrm>
                <a:off x="1774479" y="1023042"/>
                <a:ext cx="1077362" cy="1077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C3B3B545-B5E6-4EDB-B6B1-21FA5B4FEE87}"/>
                </a:ext>
              </a:extLst>
            </p:cNvPr>
            <p:cNvGrpSpPr/>
            <p:nvPr/>
          </p:nvGrpSpPr>
          <p:grpSpPr>
            <a:xfrm flipV="1">
              <a:off x="1213164" y="2100404"/>
              <a:ext cx="1638677" cy="1358020"/>
              <a:chOff x="1213164" y="742384"/>
              <a:chExt cx="1638677" cy="1358020"/>
            </a:xfrm>
          </p:grpSpPr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F99129B-87C0-4BEA-AFA6-8A9B4C8C4389}"/>
                  </a:ext>
                </a:extLst>
              </p:cNvPr>
              <p:cNvSpPr/>
              <p:nvPr/>
            </p:nvSpPr>
            <p:spPr>
              <a:xfrm>
                <a:off x="1213164" y="742384"/>
                <a:ext cx="561315" cy="56131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CB83C727-6E7E-427C-BE3B-BD395F8E4AA7}"/>
                  </a:ext>
                </a:extLst>
              </p:cNvPr>
              <p:cNvCxnSpPr>
                <a:stCxn id="13" idx="6"/>
              </p:cNvCxnSpPr>
              <p:nvPr/>
            </p:nvCxnSpPr>
            <p:spPr>
              <a:xfrm>
                <a:off x="1774479" y="1023042"/>
                <a:ext cx="1077362" cy="1077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133297A-58E6-4694-93D4-76EC7FA6B51F}"/>
                </a:ext>
              </a:extLst>
            </p:cNvPr>
            <p:cNvSpPr/>
            <p:nvPr/>
          </p:nvSpPr>
          <p:spPr>
            <a:xfrm>
              <a:off x="1213163" y="1819746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AA42A3C-7DA3-4A82-9978-965B2DA92D38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1774478" y="2100403"/>
              <a:ext cx="10773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193073" y="2794022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073" y="2794022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394EC04-77AB-4CDC-95D0-01E9252A3BB3}"/>
              </a:ext>
            </a:extLst>
          </p:cNvPr>
          <p:cNvSpPr/>
          <p:nvPr/>
        </p:nvSpPr>
        <p:spPr>
          <a:xfrm>
            <a:off x="2993713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9C64BB5-09F9-4794-9A85-0177BF20FC24}"/>
              </a:ext>
            </a:extLst>
          </p:cNvPr>
          <p:cNvSpPr/>
          <p:nvPr/>
        </p:nvSpPr>
        <p:spPr>
          <a:xfrm>
            <a:off x="3139296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193073" y="4051488"/>
            <a:ext cx="3292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0.8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7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0.1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5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2021087" y="5486598"/>
            <a:ext cx="235769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967590" y="4051487"/>
            <a:ext cx="5068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- 0.1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02185" y="3172139"/>
            <a:ext cx="4122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0.8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D135A6E-D911-4D3E-80F5-AD900EDB8F7C}"/>
              </a:ext>
            </a:extLst>
          </p:cNvPr>
          <p:cNvSpPr/>
          <p:nvPr/>
        </p:nvSpPr>
        <p:spPr>
          <a:xfrm>
            <a:off x="1202185" y="3968844"/>
            <a:ext cx="4122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5E5AE24-D1CF-4C16-8178-C7334A5E7BD9}"/>
              </a:ext>
            </a:extLst>
          </p:cNvPr>
          <p:cNvSpPr/>
          <p:nvPr/>
        </p:nvSpPr>
        <p:spPr>
          <a:xfrm>
            <a:off x="616905" y="4051488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8" y="5128851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934094" y="0"/>
            <a:ext cx="432381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</a:t>
            </a:r>
            <a:r>
              <a:rPr lang="pt-BR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feedforward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8AFBA62-D986-4F61-8A33-B14306A44A97}"/>
              </a:ext>
            </a:extLst>
          </p:cNvPr>
          <p:cNvSpPr/>
          <p:nvPr/>
        </p:nvSpPr>
        <p:spPr>
          <a:xfrm>
            <a:off x="7989277" y="2611967"/>
            <a:ext cx="26634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 positivo – sinapse excitadora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FF6111E-27DC-4B6C-B76E-976D78C4FBBB}"/>
              </a:ext>
            </a:extLst>
          </p:cNvPr>
          <p:cNvSpPr/>
          <p:nvPr/>
        </p:nvSpPr>
        <p:spPr>
          <a:xfrm>
            <a:off x="7989277" y="2900831"/>
            <a:ext cx="18791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 negativo - sinapse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060110B-B70F-4259-87BD-717247383A69}"/>
              </a:ext>
            </a:extLst>
          </p:cNvPr>
          <p:cNvSpPr/>
          <p:nvPr/>
        </p:nvSpPr>
        <p:spPr>
          <a:xfrm>
            <a:off x="7989277" y="3189695"/>
            <a:ext cx="15491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 são sinapses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AE908B-F135-4075-9948-90551D77319F}"/>
              </a:ext>
            </a:extLst>
          </p:cNvPr>
          <p:cNvSpPr/>
          <p:nvPr/>
        </p:nvSpPr>
        <p:spPr>
          <a:xfrm>
            <a:off x="7989277" y="3478559"/>
            <a:ext cx="36976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 amplificam ou reduzem o sinal de entrada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2C15EC8-26C4-41E0-B54C-2410E9B4E0EB}"/>
              </a:ext>
            </a:extLst>
          </p:cNvPr>
          <p:cNvSpPr/>
          <p:nvPr/>
        </p:nvSpPr>
        <p:spPr>
          <a:xfrm>
            <a:off x="7989277" y="3767424"/>
            <a:ext cx="33091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Conhecimento da rede neural são os pesos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369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6"/>
    </mc:Choice>
    <mc:Fallback xmlns="">
      <p:transition spd="slow" advTm="8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4674 0.15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0.32266 0.1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46 L 0.41159 -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38477 0.012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2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7344 -0.1571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72" y="-78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4154 -0.089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8" grpId="0"/>
      <p:bldP spid="39" grpId="0"/>
      <p:bldP spid="40" grpId="0"/>
      <p:bldP spid="41" grpId="0"/>
      <p:bldP spid="44" grpId="0"/>
      <p:bldP spid="31" grpId="0"/>
      <p:bldP spid="35" grpId="0"/>
      <p:bldP spid="43" grpId="0"/>
      <p:bldP spid="45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1|2.5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Sant'Clear Ali Costa</dc:creator>
  <cp:lastModifiedBy>Sant'Clear Ali Costa</cp:lastModifiedBy>
  <cp:revision>18</cp:revision>
  <dcterms:created xsi:type="dcterms:W3CDTF">2021-05-03T14:01:40Z</dcterms:created>
  <dcterms:modified xsi:type="dcterms:W3CDTF">2021-05-04T01:01:25Z</dcterms:modified>
</cp:coreProperties>
</file>