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'Clear Ali Costa" initials="SAC" lastIdx="1" clrIdx="0">
    <p:extLst>
      <p:ext uri="{19B8F6BF-5375-455C-9EA6-DF929625EA0E}">
        <p15:presenceInfo xmlns:p15="http://schemas.microsoft.com/office/powerpoint/2012/main" userId="8419d88e3f7f4e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9C816-7C30-4BA8-B54B-B691C0B2C5E2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E7B75-2C9C-4F68-9687-2E708413C7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23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0A135-6320-4913-AC11-9705DC2F8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9DE5C-4AA4-487B-85A5-C617C1B6A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CF7392-73AD-4AA2-B5B2-964FBB9A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9C73D5-5BAF-4122-83DE-83E192B9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412A0-CB85-4643-945A-4FD8E229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79DAE-FECF-4B30-B9EC-C76DBD1D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76579B-DECD-45C5-B043-2FF0D7A10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403644-43C5-4F0D-A9B6-0DBBDE26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AF72C-1E6C-448A-B634-927BA1C3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97429-E296-4A0A-A39E-1CD4F058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86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9DB3E-6CF2-48FE-A38C-7394060B3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7E1E2E-6622-422B-8235-1AFFF75EA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BE9F75-8417-4FFD-8DDD-F8635400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19676B-266D-4D56-9A67-1087E291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441EC-9E5B-4D24-B939-6D238BDE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17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CDBC9-3F0E-419B-BCD1-C3D41715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1F6E8-F16F-412B-8425-50F2CD0A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9786F4-6A84-49A3-816A-AA4B3578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620274-7238-4008-9258-E2793C63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D2074B-3648-4BBF-B66F-413A9529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4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E6D6A-76FF-4397-9F9F-4DAAF64B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C5CDCB-E982-4D22-8CA1-FD91489B6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FCADB5-D458-4DEF-B5B4-A13B032E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B28C1-1A97-41C4-9DE0-2E4AEC74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C40F22-3F8A-453F-8344-1533739C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2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B31EE-068F-492A-A2F6-D4FE1C71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B3DDD-1954-4AA2-8ED7-D00DFCB7B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5C02A-009C-49FA-93DE-197DA7CE9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F0F2DF-D77D-4E56-8C24-797E411B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07083-88A3-406F-BCD9-A6CCEEA5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C19DC2-8EAF-4F7D-9509-59821A05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9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3CA58-0F76-47A5-96E4-CA4FD331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B56457-166B-4A97-BFE0-165D08C1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3B9EE3-7E4F-45BA-AC8B-D7C1054A6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1E02FE-63E8-496A-8BDA-079828E86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1D4A51-ACAD-4022-BE20-11C1A030F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0E8CEF-8121-4199-88D0-3F360DE8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AFF96C-F286-4BB9-9955-932961E3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F1B8F1-11DE-4F37-91EA-02885694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7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7D18B-E0F5-45DC-ADBE-6CC496E0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9974B1-47A7-49CE-9970-AFA7FA09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6FE539-145D-4882-9180-254B5D1C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AC7957-CFB7-44D8-B364-2C4134EE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61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19DBA3-A5DA-473F-8234-6E59EC5D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1899D1-0101-4202-AF5C-7B2A56C0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F82A36-9132-4F7D-8696-C7248032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7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E11DA-E67E-41BB-8FBA-67AC5CC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4F0FEF-9B18-4C01-8C76-67D00274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4AD7C8-BDD4-42AC-8004-165BB4E4D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0D01A6-ECD1-4BB7-A828-53132BD6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987BDC-13F8-43D2-9F04-FACFA1E8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34F12-99EE-4ACE-8FAE-DC75115B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88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B33FA-2C22-482A-BE57-ABAD0E58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E0D93F-58A5-4BF9-B0A9-41419A394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82CA90-8350-45AF-BFD6-D4BA11AF3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C2B94E-F76F-40D0-990D-2B104C85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319215-4437-4C10-9302-545E1E0E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FBF8A7-6BE6-4587-AFBA-791590DE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8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4498C1-5CC1-4987-81C4-E539E6A9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6092DC-2AF5-46F5-962C-D5702558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B70ED-6E2E-49DD-B025-84732E6C4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C653-D730-452A-9118-0137BB926316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DA1538-FD96-4B3F-9085-C5CD4EAEE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D5CCAD-36B6-4816-BBA7-69B91B43B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94E4-597B-425A-84DA-B1BC5E8B11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32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65359A2-B806-4E1F-B0A0-9F95D6D566AD}"/>
              </a:ext>
            </a:extLst>
          </p:cNvPr>
          <p:cNvGrpSpPr/>
          <p:nvPr/>
        </p:nvGrpSpPr>
        <p:grpSpPr>
          <a:xfrm>
            <a:off x="476848" y="2847358"/>
            <a:ext cx="1638678" cy="2716040"/>
            <a:chOff x="1213163" y="742384"/>
            <a:chExt cx="1638678" cy="2716040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A6DD4559-B4D7-4C89-BC5B-C1979582FD4B}"/>
                </a:ext>
              </a:extLst>
            </p:cNvPr>
            <p:cNvGrpSpPr/>
            <p:nvPr/>
          </p:nvGrpSpPr>
          <p:grpSpPr>
            <a:xfrm>
              <a:off x="1213164" y="742384"/>
              <a:ext cx="1638677" cy="1358020"/>
              <a:chOff x="1213164" y="742384"/>
              <a:chExt cx="1638677" cy="1358020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BCDC2F3-4478-4E7A-8481-EC760A488D42}"/>
                  </a:ext>
                </a:extLst>
              </p:cNvPr>
              <p:cNvSpPr/>
              <p:nvPr/>
            </p:nvSpPr>
            <p:spPr>
              <a:xfrm>
                <a:off x="1213164" y="742384"/>
                <a:ext cx="561315" cy="56131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" name="Conector de Seta Reta 9">
                <a:extLst>
                  <a:ext uri="{FF2B5EF4-FFF2-40B4-BE49-F238E27FC236}">
                    <a16:creationId xmlns:a16="http://schemas.microsoft.com/office/drawing/2014/main" id="{42FBF941-15E1-4B37-9EF2-87BE1E097B49}"/>
                  </a:ext>
                </a:extLst>
              </p:cNvPr>
              <p:cNvCxnSpPr>
                <a:stCxn id="4" idx="6"/>
              </p:cNvCxnSpPr>
              <p:nvPr/>
            </p:nvCxnSpPr>
            <p:spPr>
              <a:xfrm>
                <a:off x="1774479" y="1023042"/>
                <a:ext cx="1077362" cy="10773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C3B3B545-B5E6-4EDB-B6B1-21FA5B4FEE87}"/>
                </a:ext>
              </a:extLst>
            </p:cNvPr>
            <p:cNvGrpSpPr/>
            <p:nvPr/>
          </p:nvGrpSpPr>
          <p:grpSpPr>
            <a:xfrm flipV="1">
              <a:off x="1213164" y="2100404"/>
              <a:ext cx="1638677" cy="1358020"/>
              <a:chOff x="1213164" y="742384"/>
              <a:chExt cx="1638677" cy="1358020"/>
            </a:xfrm>
          </p:grpSpPr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7F99129B-87C0-4BEA-AFA6-8A9B4C8C4389}"/>
                  </a:ext>
                </a:extLst>
              </p:cNvPr>
              <p:cNvSpPr/>
              <p:nvPr/>
            </p:nvSpPr>
            <p:spPr>
              <a:xfrm>
                <a:off x="1213164" y="742384"/>
                <a:ext cx="561315" cy="561315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" name="Conector de Seta Reta 13">
                <a:extLst>
                  <a:ext uri="{FF2B5EF4-FFF2-40B4-BE49-F238E27FC236}">
                    <a16:creationId xmlns:a16="http://schemas.microsoft.com/office/drawing/2014/main" id="{CB83C727-6E7E-427C-BE3B-BD395F8E4AA7}"/>
                  </a:ext>
                </a:extLst>
              </p:cNvPr>
              <p:cNvCxnSpPr>
                <a:stCxn id="13" idx="6"/>
              </p:cNvCxnSpPr>
              <p:nvPr/>
            </p:nvCxnSpPr>
            <p:spPr>
              <a:xfrm>
                <a:off x="1774479" y="1023042"/>
                <a:ext cx="1077362" cy="10773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133297A-58E6-4694-93D4-76EC7FA6B51F}"/>
                </a:ext>
              </a:extLst>
            </p:cNvPr>
            <p:cNvSpPr/>
            <p:nvPr/>
          </p:nvSpPr>
          <p:spPr>
            <a:xfrm>
              <a:off x="1213163" y="1819746"/>
              <a:ext cx="561315" cy="561315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AA42A3C-7DA3-4A82-9978-965B2DA92D38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V="1">
              <a:off x="1774478" y="2100403"/>
              <a:ext cx="10773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D9D92C-77E7-4E12-9512-1134B57B7C8F}"/>
              </a:ext>
            </a:extLst>
          </p:cNvPr>
          <p:cNvSpPr/>
          <p:nvPr/>
        </p:nvSpPr>
        <p:spPr>
          <a:xfrm>
            <a:off x="2115526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/>
              <p:nvPr/>
            </p:nvSpPr>
            <p:spPr>
              <a:xfrm>
                <a:off x="4193073" y="2794022"/>
                <a:ext cx="264290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𝑛𝑒𝑢𝑟𝑎𝑙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481193B-3202-48EE-BB85-0CA2C48F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073" y="2794022"/>
                <a:ext cx="2642903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5B47BEB7-2A37-44C5-B0FA-03147020B69E}"/>
              </a:ext>
            </a:extLst>
          </p:cNvPr>
          <p:cNvSpPr/>
          <p:nvPr/>
        </p:nvSpPr>
        <p:spPr>
          <a:xfrm>
            <a:off x="2261109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B394EC04-77AB-4CDC-95D0-01E9252A3BB3}"/>
              </a:ext>
            </a:extLst>
          </p:cNvPr>
          <p:cNvSpPr/>
          <p:nvPr/>
        </p:nvSpPr>
        <p:spPr>
          <a:xfrm>
            <a:off x="2993713" y="3924720"/>
            <a:ext cx="878187" cy="56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9C64BB5-09F9-4794-9A85-0177BF20FC24}"/>
              </a:ext>
            </a:extLst>
          </p:cNvPr>
          <p:cNvSpPr/>
          <p:nvPr/>
        </p:nvSpPr>
        <p:spPr>
          <a:xfrm>
            <a:off x="3139296" y="3851434"/>
            <a:ext cx="5870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2C1A80-DEA4-4C16-A0E8-9B3FA7794643}"/>
              </a:ext>
            </a:extLst>
          </p:cNvPr>
          <p:cNvSpPr/>
          <p:nvPr/>
        </p:nvSpPr>
        <p:spPr>
          <a:xfrm>
            <a:off x="2179292" y="4559320"/>
            <a:ext cx="7506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Função </a:t>
            </a:r>
          </a:p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soma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E25B472-03F4-4EF2-8D3C-07E8FA861D3D}"/>
              </a:ext>
            </a:extLst>
          </p:cNvPr>
          <p:cNvSpPr/>
          <p:nvPr/>
        </p:nvSpPr>
        <p:spPr>
          <a:xfrm>
            <a:off x="3053152" y="4559320"/>
            <a:ext cx="795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6A226B2-47B9-4824-BEB8-F6B8ECC915CF}"/>
              </a:ext>
            </a:extLst>
          </p:cNvPr>
          <p:cNvSpPr/>
          <p:nvPr/>
        </p:nvSpPr>
        <p:spPr>
          <a:xfrm>
            <a:off x="345629" y="2458079"/>
            <a:ext cx="82375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16860E4-A4A3-4ADD-A624-08EB66E78358}"/>
              </a:ext>
            </a:extLst>
          </p:cNvPr>
          <p:cNvSpPr/>
          <p:nvPr/>
        </p:nvSpPr>
        <p:spPr>
          <a:xfrm>
            <a:off x="1108602" y="2693469"/>
            <a:ext cx="5994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CF13A68-1BA1-445F-9CF7-227BAC799517}"/>
              </a:ext>
            </a:extLst>
          </p:cNvPr>
          <p:cNvSpPr/>
          <p:nvPr/>
        </p:nvSpPr>
        <p:spPr>
          <a:xfrm>
            <a:off x="4193073" y="4051488"/>
            <a:ext cx="32928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oma = (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-1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0.8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7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0.1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+ (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5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*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0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= </a:t>
            </a:r>
            <a:r>
              <a:rPr lang="pt-BR" sz="1400" b="0" cap="none" spc="0" dirty="0">
                <a:ln w="0"/>
                <a:solidFill>
                  <a:schemeClr val="bg1"/>
                </a:solidFill>
              </a:rPr>
              <a:t>- 0.1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F5357B6-1367-48D2-90B1-C466F65D98AC}"/>
              </a:ext>
            </a:extLst>
          </p:cNvPr>
          <p:cNvSpPr/>
          <p:nvPr/>
        </p:nvSpPr>
        <p:spPr>
          <a:xfrm>
            <a:off x="2021087" y="5486598"/>
            <a:ext cx="235769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(função degrau)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Maior do que zero = 1</a:t>
            </a:r>
          </a:p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Caso contrário = 0</a:t>
            </a:r>
          </a:p>
          <a:p>
            <a:r>
              <a:rPr lang="pt-B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Representação tudo ou nada</a:t>
            </a:r>
            <a:endParaRPr lang="pt-B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F1ACE42-C88F-42BB-B6FD-02067EFA32A4}"/>
              </a:ext>
            </a:extLst>
          </p:cNvPr>
          <p:cNvSpPr/>
          <p:nvPr/>
        </p:nvSpPr>
        <p:spPr>
          <a:xfrm>
            <a:off x="6967590" y="4051487"/>
            <a:ext cx="5068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- 0.1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BF54BF7-3B9A-48E4-9B4F-25AE8B4C5536}"/>
              </a:ext>
            </a:extLst>
          </p:cNvPr>
          <p:cNvSpPr/>
          <p:nvPr/>
        </p:nvSpPr>
        <p:spPr>
          <a:xfrm>
            <a:off x="1202185" y="3172139"/>
            <a:ext cx="4122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0.8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D135A6E-D911-4D3E-80F5-AD900EDB8F7C}"/>
              </a:ext>
            </a:extLst>
          </p:cNvPr>
          <p:cNvSpPr/>
          <p:nvPr/>
        </p:nvSpPr>
        <p:spPr>
          <a:xfrm>
            <a:off x="1202185" y="3968844"/>
            <a:ext cx="41229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4678FAA-8007-483F-9133-0411BFF18A47}"/>
              </a:ext>
            </a:extLst>
          </p:cNvPr>
          <p:cNvSpPr/>
          <p:nvPr/>
        </p:nvSpPr>
        <p:spPr>
          <a:xfrm>
            <a:off x="1270312" y="4667185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3B754C2-C6CC-49DF-A74A-475D49FFA9A9}"/>
              </a:ext>
            </a:extLst>
          </p:cNvPr>
          <p:cNvSpPr/>
          <p:nvPr/>
        </p:nvSpPr>
        <p:spPr>
          <a:xfrm>
            <a:off x="596857" y="2974126"/>
            <a:ext cx="33054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5E5AE24-D1CF-4C16-8178-C7334A5E7BD9}"/>
              </a:ext>
            </a:extLst>
          </p:cNvPr>
          <p:cNvSpPr/>
          <p:nvPr/>
        </p:nvSpPr>
        <p:spPr>
          <a:xfrm>
            <a:off x="616905" y="4051488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1BC3D97-4D53-43DC-B84D-395094B91C48}"/>
              </a:ext>
            </a:extLst>
          </p:cNvPr>
          <p:cNvSpPr/>
          <p:nvPr/>
        </p:nvSpPr>
        <p:spPr>
          <a:xfrm>
            <a:off x="624108" y="5128851"/>
            <a:ext cx="2760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BF0973C-48F9-4D8A-A5C4-686AE4A1128A}"/>
              </a:ext>
            </a:extLst>
          </p:cNvPr>
          <p:cNvSpPr/>
          <p:nvPr/>
        </p:nvSpPr>
        <p:spPr>
          <a:xfrm>
            <a:off x="3245572" y="0"/>
            <a:ext cx="570085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 de atualização de pesos</a:t>
            </a:r>
          </a:p>
          <a:p>
            <a:pPr algn="ctr"/>
            <a:r>
              <a:rPr lang="pt-B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Perceptron</a:t>
            </a:r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1 camada</a:t>
            </a:r>
            <a:endParaRPr lang="pt-B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8AFBA62-D986-4F61-8A33-B14306A44A97}"/>
              </a:ext>
            </a:extLst>
          </p:cNvPr>
          <p:cNvSpPr/>
          <p:nvPr/>
        </p:nvSpPr>
        <p:spPr>
          <a:xfrm>
            <a:off x="7989277" y="2611967"/>
            <a:ext cx="266342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 positivo – sinapse excitadora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FF6111E-27DC-4B6C-B76E-976D78C4FBBB}"/>
              </a:ext>
            </a:extLst>
          </p:cNvPr>
          <p:cNvSpPr/>
          <p:nvPr/>
        </p:nvSpPr>
        <p:spPr>
          <a:xfrm>
            <a:off x="7989277" y="2900831"/>
            <a:ext cx="187910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 negativo - sinapse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060110B-B70F-4259-87BD-717247383A69}"/>
              </a:ext>
            </a:extLst>
          </p:cNvPr>
          <p:cNvSpPr/>
          <p:nvPr/>
        </p:nvSpPr>
        <p:spPr>
          <a:xfrm>
            <a:off x="7989277" y="3189695"/>
            <a:ext cx="15491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 são sinapses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8AE908B-F135-4075-9948-90551D77319F}"/>
              </a:ext>
            </a:extLst>
          </p:cNvPr>
          <p:cNvSpPr/>
          <p:nvPr/>
        </p:nvSpPr>
        <p:spPr>
          <a:xfrm>
            <a:off x="7989277" y="3478559"/>
            <a:ext cx="369767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Pesos amplificam ou reduzem o sinal de entrada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2C15EC8-26C4-41E0-B54C-2410E9B4E0EB}"/>
              </a:ext>
            </a:extLst>
          </p:cNvPr>
          <p:cNvSpPr/>
          <p:nvPr/>
        </p:nvSpPr>
        <p:spPr>
          <a:xfrm>
            <a:off x="7989277" y="3767424"/>
            <a:ext cx="33091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Conhecimento da rede neural são os pesos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369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16"/>
    </mc:Choice>
    <mc:Fallback>
      <p:transition spd="slow" advTm="88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48148E-6 L 0.34674 0.15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31" y="7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0.32266 0.12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33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046 L 0.41159 -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38477 0.012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32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037E-7 L 0.47344 -0.1571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72" y="-787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0.44154 -0.0898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8" grpId="0"/>
      <p:bldP spid="39" grpId="0"/>
      <p:bldP spid="40" grpId="0"/>
      <p:bldP spid="41" grpId="0"/>
      <p:bldP spid="44" grpId="0"/>
      <p:bldP spid="31" grpId="0"/>
      <p:bldP spid="35" grpId="0"/>
      <p:bldP spid="43" grpId="0"/>
      <p:bldP spid="45" grpId="0"/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1|2.5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Sant'Clear Ali Costa</dc:creator>
  <cp:lastModifiedBy>Sant'Clear Ali Costa</cp:lastModifiedBy>
  <cp:revision>17</cp:revision>
  <dcterms:created xsi:type="dcterms:W3CDTF">2021-05-03T14:01:40Z</dcterms:created>
  <dcterms:modified xsi:type="dcterms:W3CDTF">2021-05-03T20:09:33Z</dcterms:modified>
</cp:coreProperties>
</file>